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2b2ee13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2b2ee13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3bbf72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3bbf72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3bbf723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3bbf723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3bbf723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3bbf723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3bbf723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3bbf723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400df8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400df8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2b2ee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2b2ee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400df8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400df8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400df82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400df82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400df8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400df8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3bbf7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3bbf7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2b2ee1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2b2ee1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2b2ee13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2b2ee13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COVID-19 News Data Analysis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Yuehua Yang, Tanhya Chitle, Jerry Manning, Bhanuprasad Tudy, Patrick Durkin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77400" y="9650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387450" y="9650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DowJones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0" y="283800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SP500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164825" y="2640525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Nasdaq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0" y="491750"/>
            <a:ext cx="3635775" cy="22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50" y="491750"/>
            <a:ext cx="3635775" cy="237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75" y="2864175"/>
            <a:ext cx="3435550" cy="22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550" y="2925500"/>
            <a:ext cx="3360436" cy="22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measures &amp; market effects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Djia, s&amp;p500, nasdaq, bitcoin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Align dates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47300" y="19136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Prophet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Arima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300" y="3188675"/>
            <a:ext cx="2900700" cy="19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504" y="535712"/>
            <a:ext cx="3685949" cy="22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075" y="641250"/>
            <a:ext cx="3322425" cy="4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observations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Text_Pol, Desc_Subj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Negative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Measurement error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</a:t>
            </a:r>
            <a:r>
              <a:rPr lang="en"/>
              <a:t>sentiment</a:t>
            </a:r>
            <a:r>
              <a:rPr lang="en"/>
              <a:t> in a limited # of papers capture stock market?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202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datasets used are CDC data for Covid-19 news articles and Stock Market data containing data from SP500, DowJones, Nasdaq and Bitcoin.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on the text published in the news articles was performed.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words in the text were sorted according to the frequency of their mentions and a corpus was created.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visual analysis for the stock datas was also performed.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Time Series analysis was performed on the stock data to analyse the trend.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4475"/>
            <a:ext cx="3629201" cy="4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625" y="1853850"/>
            <a:ext cx="2832196" cy="3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 for Text Data</a:t>
            </a:r>
            <a:endParaRPr sz="28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functions for 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Removing non-ascii characters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Removing punctuations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Removing Stopwords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Sentiment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most frequent words, we got a word cloud for the news description data which highlights the most popular words </a:t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9363"/>
            <a:ext cx="35623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572004" y="19447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Sentiment Analysis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using TextBlob in Python to give a polarity score for each row of news.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44" y="2488700"/>
            <a:ext cx="3291825" cy="20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75" y="2571751"/>
            <a:ext cx="3384259" cy="20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155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Vectorial representation of text corpus using Word2Vec word embeddings and t-SNE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776" y="1513463"/>
            <a:ext cx="3569076" cy="33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800" y="486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Data: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Nasdaq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SP500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DowJones</a:t>
            </a:r>
            <a:endParaRPr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47371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Adj.Close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Rate: (Close - Open)/Open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73100" y="1374025"/>
            <a:ext cx="75978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stored in the S3 bucket, jupyter notebook in  aws cluster.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77400" y="9650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Bitcoin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0" y="525125"/>
            <a:ext cx="3301050" cy="2202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450" y="525125"/>
            <a:ext cx="3514204" cy="23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387450" y="9650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DowJones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70825" y="257175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SP500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25" y="2868625"/>
            <a:ext cx="3552828" cy="2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000" y="2868625"/>
            <a:ext cx="3301050" cy="2278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052700" y="2727950"/>
            <a:ext cx="1038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Nasdaq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