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 Intro?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52d614004_5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52d614004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52d61400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52d61400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52d614004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52d61400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52d614004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52d614004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Maryann or Paul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52d614004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52d614004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52d61400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52d61400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523f0e9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523f0e9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52d61400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52d61400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52d614004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52d614004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52d614004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52d614004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52d614004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52d614004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52d614004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52d614004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52d614004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52d614004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52d614004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52d614004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Relationship Id="rId6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Relationship Id="rId5" Type="http://schemas.openxmlformats.org/officeDocument/2006/relationships/image" Target="../media/image20.png"/><Relationship Id="rId6" Type="http://schemas.openxmlformats.org/officeDocument/2006/relationships/image" Target="../media/image27.png"/><Relationship Id="rId7" Type="http://schemas.openxmlformats.org/officeDocument/2006/relationships/image" Target="../media/image29.png"/><Relationship Id="rId8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2005" r="2015" t="0"/>
          <a:stretch/>
        </p:blipFill>
        <p:spPr>
          <a:xfrm>
            <a:off x="0" y="1813450"/>
            <a:ext cx="9144000" cy="33300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261875"/>
            <a:ext cx="8520600" cy="122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Team Castle Peak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MSBX 5420 Final Presentation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CBC Coronavirus/COVID-19 News Analysis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Mico L., Paul T., Zhe Z., Maryann P., Alex G.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Analysis - Vocab/Word Counts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    Word count for each text 					Word count for each title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69575"/>
            <a:ext cx="4375249" cy="301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5275" y="1769575"/>
            <a:ext cx="4101500" cy="296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248350" y="78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Analysis - 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3650" y="35750"/>
            <a:ext cx="5259575" cy="2722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 rotWithShape="1">
          <a:blip r:embed="rId4">
            <a:alphaModFix/>
          </a:blip>
          <a:srcRect b="0" l="0" r="-4264" t="0"/>
          <a:stretch/>
        </p:blipFill>
        <p:spPr>
          <a:xfrm>
            <a:off x="146675" y="2419975"/>
            <a:ext cx="7863249" cy="26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/>
          <p:nvPr/>
        </p:nvSpPr>
        <p:spPr>
          <a:xfrm>
            <a:off x="6364125" y="1482338"/>
            <a:ext cx="2726274" cy="672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FF00"/>
                </a:solidFill>
                <a:latin typeface="Arial"/>
              </a:rPr>
              <a:t>Before</a:t>
            </a:r>
          </a:p>
        </p:txBody>
      </p:sp>
      <p:sp>
        <p:nvSpPr>
          <p:cNvPr id="130" name="Google Shape;130;p23"/>
          <p:cNvSpPr/>
          <p:nvPr/>
        </p:nvSpPr>
        <p:spPr>
          <a:xfrm>
            <a:off x="390375" y="1482347"/>
            <a:ext cx="2493923" cy="7082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FF00"/>
                </a:solidFill>
                <a:latin typeface="Arial"/>
              </a:rPr>
              <a:t>After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150" y="2456000"/>
            <a:ext cx="6215076" cy="222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550" y="410775"/>
            <a:ext cx="2257425" cy="441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/>
        </p:nvSpPr>
        <p:spPr>
          <a:xfrm>
            <a:off x="3768325" y="223225"/>
            <a:ext cx="33399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A86E8"/>
                </a:solidFill>
              </a:rPr>
              <a:t>Top 10 words for Text</a:t>
            </a:r>
            <a:endParaRPr b="1" sz="2400">
              <a:solidFill>
                <a:srgbClr val="4A86E8"/>
              </a:solidFill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2964650" y="1134100"/>
            <a:ext cx="56796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FF"/>
                </a:solidFill>
              </a:rPr>
              <a:t>Temporary View by </a:t>
            </a:r>
            <a:r>
              <a:rPr b="1" lang="en" sz="2400">
                <a:solidFill>
                  <a:srgbClr val="0000FF"/>
                </a:solidFill>
              </a:rPr>
              <a:t>Spark DataFrame</a:t>
            </a:r>
            <a:endParaRPr b="1" sz="2400">
              <a:solidFill>
                <a:srgbClr val="0000FF"/>
              </a:solidFill>
            </a:endParaRPr>
          </a:p>
        </p:txBody>
      </p:sp>
      <p:sp>
        <p:nvSpPr>
          <p:cNvPr id="139" name="Google Shape;139;p24"/>
          <p:cNvSpPr/>
          <p:nvPr/>
        </p:nvSpPr>
        <p:spPr>
          <a:xfrm>
            <a:off x="2536025" y="348275"/>
            <a:ext cx="973200" cy="491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/>
          <p:nvPr/>
        </p:nvSpPr>
        <p:spPr>
          <a:xfrm>
            <a:off x="4768450" y="1754838"/>
            <a:ext cx="1553700" cy="584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Analysis - Data Ingestion (Parquet)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88" y="3863438"/>
            <a:ext cx="858202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1671" y="1017725"/>
            <a:ext cx="4020625" cy="26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12" y="1017725"/>
            <a:ext cx="3923514" cy="269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 rotWithShape="1">
          <a:blip r:embed="rId6">
            <a:alphaModFix/>
          </a:blip>
          <a:srcRect b="0" l="1635" r="11821" t="4625"/>
          <a:stretch/>
        </p:blipFill>
        <p:spPr>
          <a:xfrm>
            <a:off x="7347275" y="98525"/>
            <a:ext cx="1485024" cy="8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180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Modeling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 rotWithShape="1">
          <a:blip r:embed="rId3">
            <a:alphaModFix/>
          </a:blip>
          <a:srcRect b="29570" l="0" r="0" t="59257"/>
          <a:stretch/>
        </p:blipFill>
        <p:spPr>
          <a:xfrm>
            <a:off x="311700" y="1505063"/>
            <a:ext cx="3410525" cy="38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93175"/>
            <a:ext cx="2581741" cy="38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853125"/>
            <a:ext cx="3410525" cy="34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 rotWithShape="1">
          <a:blip r:embed="rId6">
            <a:alphaModFix/>
          </a:blip>
          <a:srcRect b="88865" l="0" r="0" t="0"/>
          <a:stretch/>
        </p:blipFill>
        <p:spPr>
          <a:xfrm>
            <a:off x="4467050" y="794738"/>
            <a:ext cx="4171000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 rotWithShape="1">
          <a:blip r:embed="rId7">
            <a:alphaModFix/>
          </a:blip>
          <a:srcRect b="5461" l="5330" r="58112" t="27356"/>
          <a:stretch/>
        </p:blipFill>
        <p:spPr>
          <a:xfrm>
            <a:off x="6660825" y="1497975"/>
            <a:ext cx="1610649" cy="345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 rotWithShape="1">
          <a:blip r:embed="rId6">
            <a:alphaModFix/>
          </a:blip>
          <a:srcRect b="9995" l="0" r="56295" t="14281"/>
          <a:stretch/>
        </p:blipFill>
        <p:spPr>
          <a:xfrm>
            <a:off x="4933338" y="1505066"/>
            <a:ext cx="1610651" cy="3441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 rotWithShape="1">
          <a:blip r:embed="rId8">
            <a:alphaModFix/>
          </a:blip>
          <a:srcRect b="3367" l="4092" r="26186" t="37764"/>
          <a:stretch/>
        </p:blipFill>
        <p:spPr>
          <a:xfrm>
            <a:off x="311700" y="2741775"/>
            <a:ext cx="3221450" cy="232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 rotWithShape="1">
          <a:blip r:embed="rId8">
            <a:alphaModFix/>
          </a:blip>
          <a:srcRect b="88331" l="0" r="47957" t="0"/>
          <a:stretch/>
        </p:blipFill>
        <p:spPr>
          <a:xfrm>
            <a:off x="311700" y="1894787"/>
            <a:ext cx="3410527" cy="653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 rotWithShape="1">
          <a:blip r:embed="rId8">
            <a:alphaModFix/>
          </a:blip>
          <a:srcRect b="69985" l="0" r="46276" t="23745"/>
          <a:stretch/>
        </p:blipFill>
        <p:spPr>
          <a:xfrm>
            <a:off x="311700" y="2401725"/>
            <a:ext cx="3410527" cy="340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&amp; </a:t>
            </a:r>
            <a:r>
              <a:rPr lang="en"/>
              <a:t>Challenges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Agile...ish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Standup Meetings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Iterative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Design/Dev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Repeat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Deploy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Modular Organization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Crunch</a:t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3014" y="288300"/>
            <a:ext cx="2865349" cy="286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3138" y="3151275"/>
            <a:ext cx="3265075" cy="17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Analysis - Sentiment Analysis Methodology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First, a little more cleaning…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Positive &amp; Negative Dictionaries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Bag-of-words Approach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a Sentiment Score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5400" y="1631950"/>
            <a:ext cx="1866900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0200" y="1631950"/>
            <a:ext cx="1625842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Analysis - Sentiment Analysis/Word Clouds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Calculated how positive and negative an article was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an article was more positive we called it a positive article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Vice Versa for negative articles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251/2816 or 8.9% of all articles can be considered positive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Analysis - Sentiment Analysis/Word Clouds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Positive/negative scores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Range of positive scores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Range of negative scores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1154" y="1152475"/>
            <a:ext cx="4712725" cy="311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Analysis - Sentiment Analysis/Word Clouds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WordCloud for positive articles (251)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Canada is more optimistic?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Hope in the government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0581" y="1591288"/>
            <a:ext cx="4895225" cy="253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Analysis - Sentiment Analysis/Word Clouds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WordCloud for negative articles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Talking about China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patients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 of hospital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800" y="1272400"/>
            <a:ext cx="4648500" cy="30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Vocab/Word Counts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Maximum Number of Articles Written by Top 5 Authors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400" y="1645375"/>
            <a:ext cx="6868925" cy="32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Analysis - Vocab/Word Counts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CountVectorizer()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Vocabulary count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7000" y="1067850"/>
            <a:ext cx="4260300" cy="39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Analysis - Vocab/Word Counts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Time analysis by years, monthes, and hours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55375"/>
            <a:ext cx="3051225" cy="311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1350" y="1621675"/>
            <a:ext cx="2835775" cy="298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7125" y="1659913"/>
            <a:ext cx="3121351" cy="290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