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0281063f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028106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/>
              <a:t>hua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ebd56c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ebd56c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0281063f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0281063f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0281063f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0281063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0281063f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0281063f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0281063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0281063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0281063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0281063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Hua</a:t>
            </a:r>
            <a:endParaRPr b="1"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verified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Whether the account that Tweeted is verified.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language of the Tweet.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0281063f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0281063f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0281063f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0281063f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ebd56c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ebd56c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ebd56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ebd56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0281063f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0281063f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0281063f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0281063f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b="0" i="0" sz="2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b="0" i="0" sz="2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mid80/coronavirus-covid19-tweets#2020-03-00%20Coronavirus%20Tweets%20(pre%202020-03-12)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Harvard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90075" y="3274350"/>
            <a:ext cx="8124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Jenna Beulter, Seth Grossman, Hua Miao, Samuel Statton, Nhi Vo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0" y="-38300"/>
            <a:ext cx="72234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MSBX 5420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  Unstructure Dist Data Mod/Analys</a:t>
            </a:r>
            <a:endParaRPr b="1" sz="18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Data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◦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Started with train and test sets, split the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◦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R-squared values were very low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◦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we ran on the test set, the R-squared value outside the range of -1 to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ran a train model on the a entire data set and ran the model that we got back, on the full data set.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60200" y="1236350"/>
            <a:ext cx="72138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Using Linear Regression to predict number of </a:t>
            </a:r>
            <a:r>
              <a:rPr lang="en" sz="1800"/>
              <a:t>favorite</a:t>
            </a:r>
            <a:r>
              <a:rPr lang="en" sz="1800"/>
              <a:t> Tweets received. based on retweets, followers, verified status, and text features.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features looks at the text and does an inverse document frequency to measure special words that are weighted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Pyspark regression needs all predictor columns as a single vector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model has a 0.71 r-squared value.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910350" y="1506125"/>
            <a:ext cx="68526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sz="1800">
                <a:latin typeface="Montserrat Light"/>
                <a:ea typeface="Montserrat Light"/>
                <a:cs typeface="Montserrat Light"/>
                <a:sym typeface="Montserrat Light"/>
              </a:rPr>
              <a:t>Tweets created by humans is very difficult to predict because of human behavior. 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sz="1800">
                <a:latin typeface="Montserrat Light"/>
                <a:ea typeface="Montserrat Light"/>
                <a:cs typeface="Montserrat Light"/>
                <a:sym typeface="Montserrat Light"/>
              </a:rPr>
              <a:t>Though, our data set had a R-squared value of .71, we had to run it on the entire data set to get a fitted value on our small data set. (roughly 81,000 data points) 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Char char="●"/>
            </a:pPr>
            <a:r>
              <a:rPr lang="en" sz="1800">
                <a:latin typeface="Montserrat Light"/>
                <a:ea typeface="Montserrat Light"/>
                <a:cs typeface="Montserrat Light"/>
                <a:sym typeface="Montserrat Light"/>
              </a:rPr>
              <a:t>When we deployed it on our full data set in the dev cluster (8 million data points) we got an R-squared value of .09, which means the number of favourited tweets is difficult to predict. 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1752600" y="1295400"/>
            <a:ext cx="63024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Thank you for listening!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        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        Any Questions?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40850" y="915575"/>
            <a:ext cx="21873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70" name="Google Shape;70;p14"/>
          <p:cNvSpPr/>
          <p:nvPr/>
        </p:nvSpPr>
        <p:spPr>
          <a:xfrm>
            <a:off x="3627850" y="1060675"/>
            <a:ext cx="645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572000" y="1761275"/>
            <a:ext cx="36279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Summary</a:t>
            </a:r>
            <a:endParaRPr b="1" sz="1800"/>
          </a:p>
        </p:txBody>
      </p:sp>
      <p:sp>
        <p:nvSpPr>
          <p:cNvPr id="72" name="Google Shape;72;p14"/>
          <p:cNvSpPr/>
          <p:nvPr/>
        </p:nvSpPr>
        <p:spPr>
          <a:xfrm>
            <a:off x="3627850" y="1761275"/>
            <a:ext cx="645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139750"/>
            <a:ext cx="3441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Project Intro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27850" y="2494138"/>
            <a:ext cx="645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627850" y="3178625"/>
            <a:ext cx="645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627850" y="3927625"/>
            <a:ext cx="645000" cy="40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572000" y="2469938"/>
            <a:ext cx="257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Coding Process</a:t>
            </a:r>
            <a:endParaRPr b="1" sz="1800"/>
          </a:p>
        </p:txBody>
      </p:sp>
      <p:sp>
        <p:nvSpPr>
          <p:cNvPr id="78" name="Google Shape;78;p14"/>
          <p:cNvSpPr txBox="1"/>
          <p:nvPr/>
        </p:nvSpPr>
        <p:spPr>
          <a:xfrm>
            <a:off x="4572000" y="3927650"/>
            <a:ext cx="2273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Conclusion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72000" y="3178613"/>
            <a:ext cx="22734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 Summary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 Introduction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63600" y="1031925"/>
            <a:ext cx="84168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Link: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https://www.kaggle.com/smid80/coronavirus-covid19-tweets#2020-03-00%20Coronavirus%20Tweets%20(pre%202020-03-12).CSV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original dataset has 22 columns. We dropped 13 columns in order to simplify our data and take the columns what we need for our analysis.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Date, favourites_count, followers_count, retweet_count, screen_name, source, text, verified, lang</a:t>
            </a:r>
            <a:endParaRPr sz="1800"/>
          </a:p>
        </p:txBody>
      </p:sp>
      <p:sp>
        <p:nvSpPr>
          <p:cNvPr id="86" name="Google Shape;86;p15"/>
          <p:cNvSpPr/>
          <p:nvPr/>
        </p:nvSpPr>
        <p:spPr>
          <a:xfrm>
            <a:off x="4030800" y="2692675"/>
            <a:ext cx="541200" cy="62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Main Goal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644000" y="677200"/>
            <a:ext cx="4966200" cy="4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aspects of a tweet drives higher number of likes a tweet receives in tweets related to the Coronavirus pandemic.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Performing predictive analysis on a dataset of over 8 million tweets in english, between March 4 and March 28.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CONTINUED...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67475" y="1156400"/>
            <a:ext cx="78081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team using Machine Learning techniques combined with Spark, AWS, and HDFS to parse the dataset above and find common topics/sentiment that appeared on Twitter with the hashtags: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#coronavirus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#coronavirusoutbreak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#coronavirusPandemic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#covid19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#covid_19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Quick Glimpse at the Data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00" y="2209786"/>
            <a:ext cx="4339376" cy="257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375" y="1013361"/>
            <a:ext cx="4011425" cy="311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59100" y="1385425"/>
            <a:ext cx="3295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Tweets Per Day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1529850" y="1043800"/>
            <a:ext cx="5207100" cy="4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 of the Numeric Variables </a:t>
            </a:r>
            <a:endParaRPr sz="24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Breakdown of the sums of all the numeric variables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50" y="1473300"/>
            <a:ext cx="4326650" cy="30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4248550" y="1140275"/>
            <a:ext cx="22536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myBinder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Github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Pyspark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AWS</a:t>
            </a:r>
            <a:endParaRPr sz="24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569600" y="907950"/>
            <a:ext cx="2422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811375" y="1319800"/>
            <a:ext cx="185100" cy="172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811375" y="2076600"/>
            <a:ext cx="185100" cy="172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811375" y="2833400"/>
            <a:ext cx="185100" cy="172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811375" y="3528525"/>
            <a:ext cx="185100" cy="172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◦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Set up a myBinder which preserved our environment while we worked on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◦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Built the code on a small portion of the tweets, selected randomly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