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68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2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Name</a:t>
          </a:r>
        </a:p>
      </dgm: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/>
        </a:p>
      </dgm: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Design</a:t>
          </a:r>
        </a:p>
      </dgm: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The work</a:t>
          </a:r>
        </a:p>
      </dgm: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Finishing</a:t>
          </a:r>
        </a:p>
      </dgm: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Functions</a:t>
          </a:r>
        </a:p>
      </dgm: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1 </a:t>
          </a:r>
          <a:br>
            <a:rPr lang="en-US" sz="1700" kern="1200" dirty="0"/>
          </a:br>
          <a:r>
            <a:rPr lang="en-US" sz="1700" kern="1200" dirty="0"/>
            <a:t>Name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2</a:t>
          </a:r>
          <a:br>
            <a:rPr lang="en-US" sz="1700" kern="1200" dirty="0"/>
          </a:br>
          <a:r>
            <a:rPr lang="en-US" sz="1700" kern="1200" dirty="0"/>
            <a:t>Functions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3</a:t>
          </a:r>
          <a:br>
            <a:rPr lang="en-US" sz="1700" kern="1200" dirty="0"/>
          </a:br>
          <a:r>
            <a:rPr lang="en-US" sz="1700" kern="1200" dirty="0"/>
            <a:t>Design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4</a:t>
          </a:r>
          <a:br>
            <a:rPr lang="en-US" sz="1700" kern="1200" dirty="0"/>
          </a:br>
          <a:r>
            <a:rPr lang="en-US" sz="1700" kern="1200" dirty="0"/>
            <a:t>The work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5</a:t>
          </a:r>
          <a:br>
            <a:rPr lang="en-US" sz="1700" kern="1200" dirty="0"/>
          </a:br>
          <a:r>
            <a:rPr lang="en-US" sz="1700" kern="1200" dirty="0"/>
            <a:t>Finishing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12/12/2023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12/12/2023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/>
              <a:p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dirty="0"/>
              <a:t>Footer text here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523703"/>
            <a:ext cx="4846320" cy="3300152"/>
          </a:xfrm>
        </p:spPr>
        <p:txBody>
          <a:bodyPr>
            <a:normAutofit/>
          </a:bodyPr>
          <a:lstStyle/>
          <a:p>
            <a:r>
              <a:rPr lang="en-US" dirty="0"/>
              <a:t>Eco Rounders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4039984"/>
            <a:ext cx="4846320" cy="1789965"/>
          </a:xfrm>
        </p:spPr>
        <p:txBody>
          <a:bodyPr/>
          <a:lstStyle/>
          <a:p>
            <a:r>
              <a:rPr lang="en-US" dirty="0"/>
              <a:t>Aleks </a:t>
            </a:r>
            <a:r>
              <a:rPr lang="en-US" dirty="0" err="1"/>
              <a:t>Semerdzhiev</a:t>
            </a:r>
            <a:r>
              <a:rPr lang="en-US" dirty="0"/>
              <a:t>- front end dev</a:t>
            </a:r>
          </a:p>
          <a:p>
            <a:r>
              <a:rPr lang="en-US" dirty="0"/>
              <a:t>Milko Barev- Scrum trainer</a:t>
            </a:r>
          </a:p>
          <a:p>
            <a:r>
              <a:rPr lang="en-US" dirty="0"/>
              <a:t>Anton </a:t>
            </a:r>
            <a:r>
              <a:rPr lang="en-US" dirty="0" err="1"/>
              <a:t>Babev</a:t>
            </a:r>
            <a:r>
              <a:rPr lang="en-US" dirty="0"/>
              <a:t>- back end dev</a:t>
            </a:r>
          </a:p>
          <a:p>
            <a:r>
              <a:rPr lang="en-US" dirty="0"/>
              <a:t>Georgi Dimitrov- designer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8" y="168021"/>
            <a:ext cx="9371949" cy="1183566"/>
          </a:xfrm>
        </p:spPr>
        <p:txBody>
          <a:bodyPr/>
          <a:lstStyle/>
          <a:p>
            <a:r>
              <a:rPr lang="en-US" dirty="0"/>
              <a:t>The brainstorming and the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2899341"/>
          </a:xfrm>
        </p:spPr>
        <p:txBody>
          <a:bodyPr/>
          <a:lstStyle/>
          <a:p>
            <a:r>
              <a:rPr lang="en-US" dirty="0"/>
              <a:t>Coming up with a name for the team</a:t>
            </a:r>
          </a:p>
          <a:p>
            <a:r>
              <a:rPr lang="en-US" dirty="0"/>
              <a:t>Deciding on the functionality of the website</a:t>
            </a:r>
          </a:p>
          <a:p>
            <a:r>
              <a:rPr lang="en-US" dirty="0"/>
              <a:t>Making the design</a:t>
            </a:r>
          </a:p>
          <a:p>
            <a:r>
              <a:rPr lang="en-US" dirty="0"/>
              <a:t>How to work on applying the design to the website</a:t>
            </a:r>
          </a:p>
          <a:p>
            <a:r>
              <a:rPr lang="en-US" dirty="0"/>
              <a:t>Finishing touches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9" descr="Basic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2312159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9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5" y="197125"/>
            <a:ext cx="9371949" cy="603442"/>
          </a:xfrm>
        </p:spPr>
        <p:txBody>
          <a:bodyPr>
            <a:normAutofit fontScale="90000"/>
          </a:bodyPr>
          <a:lstStyle/>
          <a:p>
            <a:r>
              <a:rPr lang="fr-FR" dirty="0"/>
              <a:t>Technologies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61A8C0-D91D-FCFE-EB32-C72A09BC3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98" y="1459654"/>
            <a:ext cx="1433070" cy="14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87972-B27E-B544-3677-5617329C4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968" y="3000895"/>
            <a:ext cx="1273233" cy="127323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AAE488-9A68-2359-0407-41B2C718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8012" y="1654233"/>
            <a:ext cx="1447973" cy="13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, CSS, and JavaScript Work Together | Css, Graphic design resume,  Javascript">
            <a:extLst>
              <a:ext uri="{FF2B5EF4-FFF2-40B4-BE49-F238E27FC236}">
                <a16:creationId xmlns:a16="http://schemas.microsoft.com/office/drawing/2014/main" id="{4A308816-628D-89AA-B48A-63F756AA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21" y="1459653"/>
            <a:ext cx="3939081" cy="218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CED5E5F-5C29-E307-D400-AD916DA7E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40" y="4862944"/>
            <a:ext cx="1562793" cy="15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, symbol, meaning, history, PNG, brand">
            <a:extLst>
              <a:ext uri="{FF2B5EF4-FFF2-40B4-BE49-F238E27FC236}">
                <a16:creationId xmlns:a16="http://schemas.microsoft.com/office/drawing/2014/main" id="{CF81291B-2446-4F60-8FD2-F7617214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33" y="4390506"/>
            <a:ext cx="2397968" cy="134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0BF399-F91F-0FFB-8DD7-BE328C1B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55" y="4906127"/>
            <a:ext cx="1542147" cy="14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7570052-49C9-A4BD-EAD5-7D49CA5F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88" y="4727364"/>
            <a:ext cx="1194576" cy="17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EC9E49B7-4EF5-484D-A5C3-E44E8A0091EA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4F6EFD-5A76-4C77-A0A3-4BA9EAEE1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18307F-863E-465D-9426-B14DA0CBD2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8F2847D-96C7-4634-93AB-D232DDB6E5E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122</TotalTime>
  <Words>89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Custom</vt:lpstr>
      <vt:lpstr>Eco Rounders</vt:lpstr>
      <vt:lpstr>The brainstorming and the ideas</vt:lpstr>
      <vt:lpstr>Technologies that we used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Rounders</dc:title>
  <dc:creator>Милко С. Барев</dc:creator>
  <cp:lastModifiedBy>Милко С. Барев</cp:lastModifiedBy>
  <cp:revision>1</cp:revision>
  <dcterms:created xsi:type="dcterms:W3CDTF">2023-12-12T19:57:15Z</dcterms:created>
  <dcterms:modified xsi:type="dcterms:W3CDTF">2023-12-12T21:59:23Z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