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2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90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drius Kabašinskas" userId="62785bdb-9d00-4178-ab87-d72b6bb23909" providerId="ADAL" clId="{55BAE4B1-6C42-448C-8323-35D4A69525C1}"/>
    <pc:docChg chg="modSld">
      <pc:chgData name="Audrius Kabašinskas" userId="62785bdb-9d00-4178-ab87-d72b6bb23909" providerId="ADAL" clId="{55BAE4B1-6C42-448C-8323-35D4A69525C1}" dt="2025-06-25T06:58:17.599" v="19" actId="14100"/>
      <pc:docMkLst>
        <pc:docMk/>
      </pc:docMkLst>
      <pc:sldChg chg="addSp modSp mod modAnim">
        <pc:chgData name="Audrius Kabašinskas" userId="62785bdb-9d00-4178-ab87-d72b6bb23909" providerId="ADAL" clId="{55BAE4B1-6C42-448C-8323-35D4A69525C1}" dt="2025-06-25T06:58:17.599" v="19" actId="14100"/>
        <pc:sldMkLst>
          <pc:docMk/>
          <pc:sldMk cId="358677436" sldId="258"/>
        </pc:sldMkLst>
        <pc:spChg chg="add mod">
          <ac:chgData name="Audrius Kabašinskas" userId="62785bdb-9d00-4178-ab87-d72b6bb23909" providerId="ADAL" clId="{55BAE4B1-6C42-448C-8323-35D4A69525C1}" dt="2025-06-25T06:58:17.599" v="19" actId="14100"/>
          <ac:spMkLst>
            <pc:docMk/>
            <pc:sldMk cId="358677436" sldId="258"/>
            <ac:spMk id="18" creationId="{707FE727-E927-441D-9A94-0CF29E82EB96}"/>
          </ac:spMkLst>
        </pc:spChg>
        <pc:cxnChg chg="add mod">
          <ac:chgData name="Audrius Kabašinskas" userId="62785bdb-9d00-4178-ab87-d72b6bb23909" providerId="ADAL" clId="{55BAE4B1-6C42-448C-8323-35D4A69525C1}" dt="2025-06-25T06:58:05.318" v="5" actId="14100"/>
          <ac:cxnSpMkLst>
            <pc:docMk/>
            <pc:sldMk cId="358677436" sldId="258"/>
            <ac:cxnSpMk id="16" creationId="{0F561C45-DAFD-41E0-9B75-9419B8B10BF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F9C3-4710-451F-B582-9221AA279984}" type="datetimeFigureOut">
              <a:rPr lang="en-US" smtClean="0"/>
              <a:t>2025-06-29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3635-74EC-425F-8B8F-88E44054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0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F9C3-4710-451F-B582-9221AA279984}" type="datetimeFigureOut">
              <a:rPr lang="en-US" smtClean="0"/>
              <a:t>2025-06-29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3635-74EC-425F-8B8F-88E44054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1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F9C3-4710-451F-B582-9221AA279984}" type="datetimeFigureOut">
              <a:rPr lang="en-US" smtClean="0"/>
              <a:t>2025-06-29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3635-74EC-425F-8B8F-88E44054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0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F9C3-4710-451F-B582-9221AA279984}" type="datetimeFigureOut">
              <a:rPr lang="en-US" smtClean="0"/>
              <a:t>2025-06-29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3635-74EC-425F-8B8F-88E44054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2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F9C3-4710-451F-B582-9221AA279984}" type="datetimeFigureOut">
              <a:rPr lang="en-US" smtClean="0"/>
              <a:t>2025-06-29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3635-74EC-425F-8B8F-88E44054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F9C3-4710-451F-B582-9221AA279984}" type="datetimeFigureOut">
              <a:rPr lang="en-US" smtClean="0"/>
              <a:t>2025-06-29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3635-74EC-425F-8B8F-88E44054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8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F9C3-4710-451F-B582-9221AA279984}" type="datetimeFigureOut">
              <a:rPr lang="en-US" smtClean="0"/>
              <a:t>2025-06-29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3635-74EC-425F-8B8F-88E44054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9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F9C3-4710-451F-B582-9221AA279984}" type="datetimeFigureOut">
              <a:rPr lang="en-US" smtClean="0"/>
              <a:t>2025-06-29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3635-74EC-425F-8B8F-88E44054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8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F9C3-4710-451F-B582-9221AA279984}" type="datetimeFigureOut">
              <a:rPr lang="en-US" smtClean="0"/>
              <a:t>2025-06-29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3635-74EC-425F-8B8F-88E44054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9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F9C3-4710-451F-B582-9221AA279984}" type="datetimeFigureOut">
              <a:rPr lang="en-US" smtClean="0"/>
              <a:t>2025-06-29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3635-74EC-425F-8B8F-88E44054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0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F9C3-4710-451F-B582-9221AA279984}" type="datetimeFigureOut">
              <a:rPr lang="en-US" smtClean="0"/>
              <a:t>2025-06-29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3635-74EC-425F-8B8F-88E44054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7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9F9C3-4710-451F-B582-9221AA279984}" type="datetimeFigureOut">
              <a:rPr lang="en-US" smtClean="0"/>
              <a:t>2025-06-29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F3635-74EC-425F-8B8F-88E44054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4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/>
              <a:t>MSCI </a:t>
            </a:r>
            <a:r>
              <a:rPr lang="lt-LT" dirty="0" err="1"/>
              <a:t>training</a:t>
            </a:r>
            <a:r>
              <a:rPr lang="lt-LT" dirty="0"/>
              <a:t> </a:t>
            </a:r>
            <a:r>
              <a:rPr lang="lt-LT" dirty="0" err="1"/>
              <a:t>week</a:t>
            </a:r>
            <a:r>
              <a:rPr lang="lt-LT" dirty="0"/>
              <a:t> </a:t>
            </a:r>
            <a:r>
              <a:rPr lang="lt-LT" dirty="0" err="1"/>
              <a:t>on</a:t>
            </a:r>
            <a:r>
              <a:rPr lang="lt-LT" dirty="0"/>
              <a:t> </a:t>
            </a:r>
            <a:r>
              <a:rPr lang="lt-LT" dirty="0" err="1"/>
              <a:t>green</a:t>
            </a:r>
            <a:r>
              <a:rPr lang="lt-LT" dirty="0"/>
              <a:t> </a:t>
            </a:r>
            <a:r>
              <a:rPr lang="lt-LT" dirty="0" err="1"/>
              <a:t>digital</a:t>
            </a:r>
            <a:r>
              <a:rPr lang="lt-LT" dirty="0"/>
              <a:t> </a:t>
            </a:r>
            <a:r>
              <a:rPr lang="lt-LT" dirty="0" err="1"/>
              <a:t>finance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Kaunas University of Technology</a:t>
            </a:r>
            <a:r>
              <a:rPr lang="lt-LT" dirty="0"/>
              <a:t> </a:t>
            </a:r>
            <a:r>
              <a:rPr lang="en-US" dirty="0"/>
              <a:t>&amp; </a:t>
            </a:r>
            <a:r>
              <a:rPr lang="en-US" dirty="0" err="1"/>
              <a:t>Swedbank</a:t>
            </a:r>
            <a:endParaRPr lang="en-US" dirty="0"/>
          </a:p>
          <a:p>
            <a:r>
              <a:rPr lang="en-US" dirty="0"/>
              <a:t>Lithuania</a:t>
            </a:r>
          </a:p>
          <a:p>
            <a:r>
              <a:rPr lang="en-US" dirty="0"/>
              <a:t>30 June – 4 July 2025</a:t>
            </a:r>
          </a:p>
        </p:txBody>
      </p:sp>
    </p:spTree>
    <p:extLst>
      <p:ext uri="{BB962C8B-B14F-4D97-AF65-F5344CB8AC3E}">
        <p14:creationId xmlns:p14="http://schemas.microsoft.com/office/powerpoint/2010/main" val="211090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and 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0271"/>
            <a:ext cx="10515600" cy="5158154"/>
          </a:xfrm>
        </p:spPr>
        <p:txBody>
          <a:bodyPr>
            <a:normAutofit/>
          </a:bodyPr>
          <a:lstStyle/>
          <a:p>
            <a:r>
              <a:rPr lang="en-US" dirty="0"/>
              <a:t>30 June – 1 July, </a:t>
            </a:r>
            <a:r>
              <a:rPr lang="en-US" dirty="0" err="1"/>
              <a:t>edu</a:t>
            </a:r>
            <a:r>
              <a:rPr lang="en-US" dirty="0"/>
              <a:t>-Lab, </a:t>
            </a:r>
            <a:r>
              <a:rPr lang="en-US" dirty="0" err="1"/>
              <a:t>Studentu</a:t>
            </a:r>
            <a:r>
              <a:rPr lang="en-US" dirty="0"/>
              <a:t> 50-107, Kaunas</a:t>
            </a:r>
          </a:p>
          <a:p>
            <a:pPr lvl="1"/>
            <a:r>
              <a:rPr lang="en-US" dirty="0"/>
              <a:t>9:00 – 17:00 lectures and projects on green digital finance</a:t>
            </a:r>
          </a:p>
          <a:p>
            <a:pPr lvl="1"/>
            <a:r>
              <a:rPr lang="en-US" dirty="0"/>
              <a:t>17:30 </a:t>
            </a:r>
            <a:r>
              <a:rPr lang="en-US" dirty="0" smtClean="0"/>
              <a:t>(Monday), </a:t>
            </a:r>
            <a:r>
              <a:rPr lang="en-US" dirty="0"/>
              <a:t>treasure hunt in the campus</a:t>
            </a:r>
          </a:p>
          <a:p>
            <a:r>
              <a:rPr lang="en-US" dirty="0"/>
              <a:t>2 July, Training at </a:t>
            </a:r>
            <a:r>
              <a:rPr lang="en-US" dirty="0" err="1"/>
              <a:t>Swedbank</a:t>
            </a:r>
            <a:r>
              <a:rPr lang="en-US" dirty="0"/>
              <a:t>, </a:t>
            </a:r>
            <a:r>
              <a:rPr lang="en-US" dirty="0" err="1" smtClean="0"/>
              <a:t>konstitucijos</a:t>
            </a:r>
            <a:r>
              <a:rPr lang="en-US" dirty="0" smtClean="0"/>
              <a:t> </a:t>
            </a:r>
            <a:r>
              <a:rPr lang="en-US" dirty="0" smtClean="0"/>
              <a:t>pr. 20</a:t>
            </a:r>
            <a:r>
              <a:rPr lang="en-US" dirty="0" smtClean="0"/>
              <a:t>, </a:t>
            </a:r>
            <a:r>
              <a:rPr lang="en-US" dirty="0"/>
              <a:t>Vilnius</a:t>
            </a:r>
          </a:p>
          <a:p>
            <a:pPr lvl="1"/>
            <a:r>
              <a:rPr lang="en-US" dirty="0"/>
              <a:t>7:00 departure from Hotel Victoria, </a:t>
            </a:r>
            <a:r>
              <a:rPr lang="en-US" dirty="0" err="1"/>
              <a:t>Misko</a:t>
            </a:r>
            <a:r>
              <a:rPr lang="en-US" dirty="0"/>
              <a:t> 11, Kaunas</a:t>
            </a:r>
          </a:p>
          <a:p>
            <a:pPr lvl="1"/>
            <a:r>
              <a:rPr lang="en-US" dirty="0"/>
              <a:t>17:30 Departure form </a:t>
            </a:r>
            <a:r>
              <a:rPr lang="en-US" dirty="0" err="1"/>
              <a:t>Swedbank</a:t>
            </a:r>
            <a:endParaRPr lang="en-US" dirty="0"/>
          </a:p>
          <a:p>
            <a:pPr lvl="1"/>
            <a:r>
              <a:rPr lang="en-US" dirty="0"/>
              <a:t>~19:00 arrival to Kaunas</a:t>
            </a:r>
          </a:p>
          <a:p>
            <a:r>
              <a:rPr lang="en-US" dirty="0"/>
              <a:t>3 – 4 July, </a:t>
            </a:r>
            <a:r>
              <a:rPr lang="en-US" dirty="0" err="1"/>
              <a:t>edu</a:t>
            </a:r>
            <a:r>
              <a:rPr lang="en-US" dirty="0"/>
              <a:t>-Lab, </a:t>
            </a:r>
            <a:r>
              <a:rPr lang="en-US" dirty="0" err="1"/>
              <a:t>Studentu</a:t>
            </a:r>
            <a:r>
              <a:rPr lang="en-US" dirty="0"/>
              <a:t> 50-107, Kaunas</a:t>
            </a:r>
          </a:p>
          <a:p>
            <a:pPr lvl="1"/>
            <a:r>
              <a:rPr lang="en-US" dirty="0"/>
              <a:t>9:00 – 17:00 lectures and projects on ethics</a:t>
            </a:r>
          </a:p>
          <a:p>
            <a:pPr lvl="1"/>
            <a:r>
              <a:rPr lang="en-US" dirty="0"/>
              <a:t>3 July 19:00 – dinner in traditional food restaurant </a:t>
            </a:r>
          </a:p>
          <a:p>
            <a:r>
              <a:rPr lang="en-US" dirty="0"/>
              <a:t>5 July 15:30 – 19:00 excursion in the city center</a:t>
            </a:r>
          </a:p>
        </p:txBody>
      </p:sp>
    </p:spTree>
    <p:extLst>
      <p:ext uri="{BB962C8B-B14F-4D97-AF65-F5344CB8AC3E}">
        <p14:creationId xmlns:p14="http://schemas.microsoft.com/office/powerpoint/2010/main" val="271921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622" y="40975"/>
            <a:ext cx="9251852" cy="684193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161641" y="1784680"/>
            <a:ext cx="4886879" cy="11610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3315" y="1497731"/>
            <a:ext cx="105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err="1">
                <a:solidFill>
                  <a:srgbClr val="FF0000"/>
                </a:solidFill>
              </a:rPr>
              <a:t>Training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528561" y="5763499"/>
            <a:ext cx="3558833" cy="19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058384" y="5524182"/>
            <a:ext cx="105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err="1">
                <a:solidFill>
                  <a:srgbClr val="FF0000"/>
                </a:solidFill>
              </a:rPr>
              <a:t>lunches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973017" y="5167532"/>
            <a:ext cx="8536743" cy="381686"/>
          </a:xfrm>
          <a:prstGeom prst="straightConnector1">
            <a:avLst/>
          </a:prstGeom>
          <a:ln w="571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239" y="5264076"/>
            <a:ext cx="131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Arrival bus stops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973017" y="2336711"/>
            <a:ext cx="1720949" cy="3004323"/>
          </a:xfrm>
          <a:prstGeom prst="straightConnector1">
            <a:avLst/>
          </a:prstGeom>
          <a:ln w="571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140549" y="3316640"/>
            <a:ext cx="4625925" cy="3339482"/>
          </a:xfrm>
          <a:prstGeom prst="straightConnector1">
            <a:avLst/>
          </a:prstGeom>
          <a:ln w="57150">
            <a:solidFill>
              <a:srgbClr val="FFFF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879016" y="2895366"/>
            <a:ext cx="131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Departure  bus stops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4124611" y="686856"/>
            <a:ext cx="6754406" cy="2554338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885680" y="267560"/>
            <a:ext cx="3615982" cy="5090816"/>
          </a:xfrm>
          <a:prstGeom prst="straightConnector1">
            <a:avLst/>
          </a:prstGeom>
          <a:ln w="571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125417" y="5701618"/>
            <a:ext cx="5161574" cy="1171047"/>
          </a:xfrm>
          <a:prstGeom prst="straightConnector1">
            <a:avLst/>
          </a:prstGeom>
          <a:ln w="571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561C45-DAFD-41E0-9B75-9419B8B10BF3}"/>
              </a:ext>
            </a:extLst>
          </p:cNvPr>
          <p:cNvCxnSpPr>
            <a:cxnSpLocks/>
          </p:cNvCxnSpPr>
          <p:nvPr/>
        </p:nvCxnSpPr>
        <p:spPr>
          <a:xfrm flipH="1">
            <a:off x="6437726" y="1201982"/>
            <a:ext cx="4441290" cy="14082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07FE727-E927-441D-9A94-0CF29E82EB96}"/>
              </a:ext>
            </a:extLst>
          </p:cNvPr>
          <p:cNvSpPr txBox="1"/>
          <p:nvPr/>
        </p:nvSpPr>
        <p:spPr>
          <a:xfrm>
            <a:off x="10918874" y="862881"/>
            <a:ext cx="111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err="1">
                <a:solidFill>
                  <a:srgbClr val="FF0000"/>
                </a:solidFill>
              </a:rPr>
              <a:t>pre-event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7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6" grpId="0"/>
      <p:bldP spid="32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997" y="287337"/>
            <a:ext cx="10515600" cy="1325563"/>
          </a:xfrm>
        </p:spPr>
        <p:txBody>
          <a:bodyPr/>
          <a:lstStyle/>
          <a:p>
            <a:r>
              <a:rPr lang="en-US" dirty="0"/>
              <a:t>Instructors</a:t>
            </a:r>
          </a:p>
        </p:txBody>
      </p:sp>
      <p:pic>
        <p:nvPicPr>
          <p:cNvPr id="2054" name="Picture 6" descr="Eleonora Sakalauskaitė - Head Of Sustainability - Swedbank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8" t="12089" r="9860"/>
          <a:stretch/>
        </p:blipFill>
        <p:spPr bwMode="auto">
          <a:xfrm>
            <a:off x="9324272" y="574283"/>
            <a:ext cx="2763509" cy="324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Swedbank“ žmonės | Finansavimo transformacijos departamento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5" t="8482" r="35423"/>
          <a:stretch/>
        </p:blipFill>
        <p:spPr bwMode="auto">
          <a:xfrm>
            <a:off x="6132974" y="810733"/>
            <a:ext cx="3032865" cy="416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s://evf.ktu.edu/wp-content/uploads/sites/19/2024/04/24-04-04-Kristina-Kundeliene-EVF-13-scaled-e171464577552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8" r="19080"/>
          <a:stretch/>
        </p:blipFill>
        <p:spPr bwMode="auto">
          <a:xfrm>
            <a:off x="3403887" y="964354"/>
            <a:ext cx="2570654" cy="417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Jurgita ČERNEVIČIENĖ | PhD Student | Kaunas University of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814" y="3844781"/>
            <a:ext cx="2933300" cy="293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Kristina Sutie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7" y="1188728"/>
            <a:ext cx="2860430" cy="429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Jurgita Bruneckienė - Circular Economy Research | KTU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2" r="18463"/>
          <a:stretch/>
        </p:blipFill>
        <p:spPr bwMode="auto">
          <a:xfrm>
            <a:off x="4326740" y="2894371"/>
            <a:ext cx="2874371" cy="417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1995" y="5406683"/>
            <a:ext cx="184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Kristina </a:t>
            </a:r>
            <a:r>
              <a:rPr lang="lt-LT" dirty="0"/>
              <a:t>Šutienė</a:t>
            </a:r>
            <a:endParaRPr lang="en-US" dirty="0"/>
          </a:p>
        </p:txBody>
      </p:sp>
      <p:pic>
        <p:nvPicPr>
          <p:cNvPr id="33" name="Picture 2" descr="Audrius Kabašinskas apie dirbtinį intelektą: kokių pokyčių ...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51" t="7076" r="24662"/>
          <a:stretch/>
        </p:blipFill>
        <p:spPr bwMode="auto">
          <a:xfrm>
            <a:off x="1263992" y="3010249"/>
            <a:ext cx="2914530" cy="42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39666" y="6292947"/>
            <a:ext cx="265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Audrius Kabašinskas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30700" y="1080232"/>
            <a:ext cx="210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Kristina </a:t>
            </a:r>
            <a:r>
              <a:rPr lang="lt-LT" dirty="0"/>
              <a:t>Kundelienė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39512" y="5776015"/>
            <a:ext cx="2028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</a:rPr>
              <a:t>Jurgita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</a:rPr>
              <a:t>Bruneckien</a:t>
            </a:r>
            <a:r>
              <a:rPr lang="lt-LT" dirty="0">
                <a:latin typeface="Calibri" panose="020F0502020204030204" pitchFamily="34" charset="0"/>
                <a:ea typeface="Calibri" panose="020F0502020204030204" pitchFamily="34" charset="0"/>
              </a:rPr>
              <a:t>ė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41173" y="6212618"/>
            <a:ext cx="218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</a:rPr>
              <a:t>Jurgita </a:t>
            </a:r>
            <a:r>
              <a:rPr lang="lt-LT" dirty="0" err="1">
                <a:latin typeface="Calibri" panose="020F0502020204030204" pitchFamily="34" charset="0"/>
                <a:ea typeface="Calibri" panose="020F0502020204030204" pitchFamily="34" charset="0"/>
              </a:rPr>
              <a:t>Černevičienėė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38235" y="4581282"/>
            <a:ext cx="1940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Aidas Malakauskas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72276" y="3052230"/>
            <a:ext cx="2325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t-LT" dirty="0"/>
              <a:t>Eleonora Sakalauskaitė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8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997" y="287337"/>
            <a:ext cx="10515600" cy="1325563"/>
          </a:xfrm>
        </p:spPr>
        <p:txBody>
          <a:bodyPr/>
          <a:lstStyle/>
          <a:p>
            <a:r>
              <a:rPr lang="en-US" dirty="0"/>
              <a:t>Instructors</a:t>
            </a:r>
          </a:p>
        </p:txBody>
      </p:sp>
      <p:pic>
        <p:nvPicPr>
          <p:cNvPr id="3074" name="Picture 2" descr="Doina Bucur photo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61" y="1437249"/>
            <a:ext cx="2737681" cy="410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nata Guizzardi - REFSQ 20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065" y="1780015"/>
            <a:ext cx="3583683" cy="352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atarina Sil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124" y="1437249"/>
            <a:ext cx="3523957" cy="352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61729" y="5706181"/>
            <a:ext cx="1386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Doina</a:t>
            </a:r>
            <a:r>
              <a:rPr lang="en-US" dirty="0"/>
              <a:t> </a:t>
            </a:r>
            <a:r>
              <a:rPr lang="en-US" dirty="0" err="1"/>
              <a:t>Bucur</a:t>
            </a:r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5878" y="5767140"/>
            <a:ext cx="1803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Times New Roman" panose="02020603050405020304" pitchFamily="18" charset="0"/>
              </a:rPr>
              <a:t>Renata </a:t>
            </a:r>
            <a:r>
              <a:rPr lang="en-GB" dirty="0" err="1">
                <a:latin typeface="Calibri" panose="020F0502020204030204" pitchFamily="34" charset="0"/>
                <a:ea typeface="Times New Roman" panose="02020603050405020304" pitchFamily="18" charset="0"/>
              </a:rPr>
              <a:t>Guizzardi</a:t>
            </a:r>
            <a:r>
              <a:rPr lang="en-GB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6873" y="5828101"/>
            <a:ext cx="1495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Times New Roman" panose="02020603050405020304" pitchFamily="18" charset="0"/>
              </a:rPr>
              <a:t>Catarina Silva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3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821" y="336989"/>
            <a:ext cx="10515600" cy="1325563"/>
          </a:xfrm>
        </p:spPr>
        <p:txBody>
          <a:bodyPr/>
          <a:lstStyle/>
          <a:p>
            <a:r>
              <a:rPr lang="en-US" dirty="0" err="1"/>
              <a:t>Organisers</a:t>
            </a:r>
            <a:endParaRPr lang="en-US" dirty="0"/>
          </a:p>
        </p:txBody>
      </p:sp>
      <p:pic>
        <p:nvPicPr>
          <p:cNvPr id="2056" name="Picture 8" descr="Antanas Dičku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39348" y="-5179314"/>
            <a:ext cx="415072" cy="41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mgmf.ktu.edu/wp-content/uploads/sites/22/2017/08/24-06-26-Virginija-Klusiene-N-scal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24" y="1873711"/>
            <a:ext cx="3193366" cy="33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ntanas Dičkus - Research Assistant - Kaunas University of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0" y="1873711"/>
            <a:ext cx="3317267" cy="331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erda Kaunietytė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557" y="1821091"/>
            <a:ext cx="3313749" cy="33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03922" y="1821091"/>
            <a:ext cx="2929816" cy="331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6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as" ma:contentTypeID="0x010100D3242BDA2937FE4DADFD575C66189C2F" ma:contentTypeVersion="18" ma:contentTypeDescription="Kurkite naują dokumentą." ma:contentTypeScope="" ma:versionID="9adad1ec366f02d2ef65071838f7c8cb">
  <xsd:schema xmlns:xsd="http://www.w3.org/2001/XMLSchema" xmlns:xs="http://www.w3.org/2001/XMLSchema" xmlns:p="http://schemas.microsoft.com/office/2006/metadata/properties" xmlns:ns3="ad8e2ef1-5788-4292-b41f-f0ccbcb89ccc" xmlns:ns4="c8f0af43-1ea6-4de2-b2b1-007087a6395c" targetNamespace="http://schemas.microsoft.com/office/2006/metadata/properties" ma:root="true" ma:fieldsID="36bdae43e791f94daca64ac9afc242f5" ns3:_="" ns4:_="">
    <xsd:import namespace="ad8e2ef1-5788-4292-b41f-f0ccbcb89ccc"/>
    <xsd:import namespace="c8f0af43-1ea6-4de2-b2b1-007087a6395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3:SharedWithDetails" minOccurs="0"/>
                <xsd:element ref="ns3:SharingHintHash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SearchProperties" minOccurs="0"/>
                <xsd:element ref="ns4:_activity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8e2ef1-5788-4292-b41f-f0ccbcb89cc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Bendrinama su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Bendrinta su išsamia informacija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Bendrinimo užuominos maiš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0af43-1ea6-4de2-b2b1-007087a639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urinio tipas"/>
        <xsd:element ref="dc:title" minOccurs="0" maxOccurs="1" ma:index="4" ma:displayName="Antraštė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f0af43-1ea6-4de2-b2b1-007087a6395c" xsi:nil="true"/>
  </documentManagement>
</p:properties>
</file>

<file path=customXml/itemProps1.xml><?xml version="1.0" encoding="utf-8"?>
<ds:datastoreItem xmlns:ds="http://schemas.openxmlformats.org/officeDocument/2006/customXml" ds:itemID="{76BB69E7-CA52-4989-BC1F-7EBBE9FF0B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8e2ef1-5788-4292-b41f-f0ccbcb89ccc"/>
    <ds:schemaRef ds:uri="c8f0af43-1ea6-4de2-b2b1-007087a639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96E73D-CC1A-4252-8224-AA4F9AE300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4BB02B-4C25-43A9-BF81-2AA7DE25C81C}">
  <ds:schemaRefs>
    <ds:schemaRef ds:uri="c8f0af43-1ea6-4de2-b2b1-007087a6395c"/>
    <ds:schemaRef ds:uri="http://www.w3.org/XML/1998/namespace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documentManagement/types"/>
    <ds:schemaRef ds:uri="ad8e2ef1-5788-4292-b41f-f0ccbcb89ccc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158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MSCI training week on green digital finance</vt:lpstr>
      <vt:lpstr>Program and locations</vt:lpstr>
      <vt:lpstr>PowerPoint Presentation</vt:lpstr>
      <vt:lpstr>Instructors</vt:lpstr>
      <vt:lpstr>Instructors</vt:lpstr>
      <vt:lpstr>Organisers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38th ECMI modelling week</dc:title>
  <dc:creator>Audrius Kabašinskas</dc:creator>
  <cp:lastModifiedBy>Audrius Kabašinskas</cp:lastModifiedBy>
  <cp:revision>23</cp:revision>
  <dcterms:created xsi:type="dcterms:W3CDTF">2025-06-20T07:37:24Z</dcterms:created>
  <dcterms:modified xsi:type="dcterms:W3CDTF">2025-06-29T07:01:59Z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0x010100D3242BDA2937FE4DADFD575C66189C2F</vt:lpwstr>
  </property>
</Properties>
</file>