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9" r:id="rId5"/>
    <p:sldId id="260" r:id="rId6"/>
    <p:sldId id="261" r:id="rId7"/>
    <p:sldId id="262" r:id="rId8"/>
    <p:sldId id="264" r:id="rId9"/>
    <p:sldId id="267" r:id="rId10"/>
    <p:sldId id="266" r:id="rId11"/>
    <p:sldId id="263" r:id="rId12"/>
    <p:sldId id="25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660"/>
  </p:normalViewPr>
  <p:slideViewPr>
    <p:cSldViewPr snapToGrid="0">
      <p:cViewPr varScale="1">
        <p:scale>
          <a:sx n="60" d="100"/>
          <a:sy n="60" d="100"/>
        </p:scale>
        <p:origin x="7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EF471-6987-448D-A6E1-C24B91121B3E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9FA4-7647-42BF-AD61-9A0EC91AD05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169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EF471-6987-448D-A6E1-C24B91121B3E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9FA4-7647-42BF-AD61-9A0EC91AD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11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EF471-6987-448D-A6E1-C24B91121B3E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9FA4-7647-42BF-AD61-9A0EC91AD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3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EF471-6987-448D-A6E1-C24B91121B3E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9FA4-7647-42BF-AD61-9A0EC91AD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76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EF471-6987-448D-A6E1-C24B91121B3E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9FA4-7647-42BF-AD61-9A0EC91AD05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21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EF471-6987-448D-A6E1-C24B91121B3E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9FA4-7647-42BF-AD61-9A0EC91AD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97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EF471-6987-448D-A6E1-C24B91121B3E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9FA4-7647-42BF-AD61-9A0EC91AD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45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EF471-6987-448D-A6E1-C24B91121B3E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9FA4-7647-42BF-AD61-9A0EC91AD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4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EF471-6987-448D-A6E1-C24B91121B3E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9FA4-7647-42BF-AD61-9A0EC91AD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65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96EF471-6987-448D-A6E1-C24B91121B3E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D79FA4-7647-42BF-AD61-9A0EC91AD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5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EF471-6987-448D-A6E1-C24B91121B3E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9FA4-7647-42BF-AD61-9A0EC91AD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39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96EF471-6987-448D-A6E1-C24B91121B3E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7D79FA4-7647-42BF-AD61-9A0EC91AD05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31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cdhec.gov/bow/south-carolina-303d-list-impaired-waters-tmdls" TargetMode="External"/><Relationship Id="rId2" Type="http://schemas.openxmlformats.org/officeDocument/2006/relationships/hyperlink" Target="https://www.epa.gov/tmdl/overview-listing-impaired-waters-under-cwa-section-303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00B17-8D20-46E2-B980-4622049D6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367201"/>
            <a:ext cx="10058400" cy="3566160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 DHEC:</a:t>
            </a:r>
            <a:b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303d List of Impaired Waters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31B6E1-0E83-47A8-913F-7EAA9F2CEB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Levi mckercher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Msci 758 Hack-a-thon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January 28, 2022</a:t>
            </a:r>
          </a:p>
        </p:txBody>
      </p:sp>
    </p:spTree>
    <p:extLst>
      <p:ext uri="{BB962C8B-B14F-4D97-AF65-F5344CB8AC3E}">
        <p14:creationId xmlns:p14="http://schemas.microsoft.com/office/powerpoint/2010/main" val="3876359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C6E21-C9FE-4AA4-9447-71B12F15A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Maximum Daily Load (TMDL)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19202-3D90-48C0-AD34-B99873447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Definition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maximum amount of a pollutant (from point and nonpoint sources) that a waterbody can receive while still meeting water quality standards.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TMDL =&gt; Implementation Plan =&gt; Waterbody Restoration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*If a TMDL is calculated and approved by US EPA, the waterbody can be removed from 303d list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meeting SC water quality standards*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70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D195AA-A534-41D0-9205-27AE09916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Questions?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619695-7219-4ACC-8193-089BCA162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92960"/>
            <a:ext cx="10058400" cy="37761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overall waterbody impairment increasing or decreasing over time from 1998 – 2018?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areas of the state (counties) are most susceptible to waterbody impairment?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waterbody use is most threated by waterbody impairment?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most frequent cause of waterbody impairment? 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Provide potential suggestions for restoration?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trends for each waterbody impairment cause over time?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high priority waterbodies being removed from the list?  Any reoccurrence?   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935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3F5E12-5341-438B-AF08-09BDE48B8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5A1482-8E0D-48E1-8487-8E279BEB3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 EPA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https://www.epa.gov/tmdl/overview-listing-impaired-waters-under-cwa-section-303d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 DHEC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https://scdhec.gov/bow/south-carolina-303d-list-impaired-waters-tmdls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984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D0C456-EC0A-433C-8B1E-83995232D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600" y="412750"/>
            <a:ext cx="7315200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BE113D-380D-47F6-BAE2-2B6A98A0ADA3}"/>
              </a:ext>
            </a:extLst>
          </p:cNvPr>
          <p:cNvSpPr txBox="1"/>
          <p:nvPr/>
        </p:nvSpPr>
        <p:spPr>
          <a:xfrm>
            <a:off x="4246880" y="5899150"/>
            <a:ext cx="6833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https://southcarolinalakes.info/largest-lakes/lake-jocassee-south-carolina.html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CBCC81-9FD8-4015-BCE6-A24EBD4E57BC}"/>
              </a:ext>
            </a:extLst>
          </p:cNvPr>
          <p:cNvSpPr txBox="1"/>
          <p:nvPr/>
        </p:nvSpPr>
        <p:spPr>
          <a:xfrm>
            <a:off x="523595" y="603191"/>
            <a:ext cx="33832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Lake Jocassee, SC, USA</a:t>
            </a:r>
          </a:p>
        </p:txBody>
      </p:sp>
    </p:spTree>
    <p:extLst>
      <p:ext uri="{BB962C8B-B14F-4D97-AF65-F5344CB8AC3E}">
        <p14:creationId xmlns:p14="http://schemas.microsoft.com/office/powerpoint/2010/main" val="3368877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B5426B8-F897-4936-A0C7-CBCADE0C0651}"/>
              </a:ext>
            </a:extLst>
          </p:cNvPr>
          <p:cNvSpPr txBox="1"/>
          <p:nvPr/>
        </p:nvSpPr>
        <p:spPr>
          <a:xfrm>
            <a:off x="3672205" y="5188585"/>
            <a:ext cx="6833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https://www.wltx.com/article/news/health/harmful-algal-bloom-found-in-lake-whelchel-recreational-advisory-in-place-south-carolina/101-1a1590bc-7376-4e16-b8b0-e9a81c94d2f1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E17082-6D87-4FAB-A0DE-C5F2382CF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205" y="616585"/>
            <a:ext cx="8125592" cy="4572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5E6252-37A4-43C5-87BF-864FEE20D354}"/>
              </a:ext>
            </a:extLst>
          </p:cNvPr>
          <p:cNvSpPr txBox="1"/>
          <p:nvPr/>
        </p:nvSpPr>
        <p:spPr>
          <a:xfrm>
            <a:off x="660400" y="668973"/>
            <a:ext cx="33832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Lake Whelchel,</a:t>
            </a:r>
          </a:p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SC, USA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C462C9-3718-4A06-BE71-AA218CAF4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935" y="845185"/>
            <a:ext cx="1068212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895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0AEBFE5-8DCD-4C39-A748-D61899A7F714}"/>
              </a:ext>
            </a:extLst>
          </p:cNvPr>
          <p:cNvSpPr txBox="1"/>
          <p:nvPr/>
        </p:nvSpPr>
        <p:spPr>
          <a:xfrm>
            <a:off x="510320" y="985776"/>
            <a:ext cx="33832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Upper Saluda Rivers near drainage point at Lake Saluda, SC, USA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6EEC84-F393-4DEB-B37B-AF3922670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200" y="851715"/>
            <a:ext cx="7680000" cy="4572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5426B8-F897-4936-A0C7-CBCADE0C0651}"/>
              </a:ext>
            </a:extLst>
          </p:cNvPr>
          <p:cNvSpPr txBox="1"/>
          <p:nvPr/>
        </p:nvSpPr>
        <p:spPr>
          <a:xfrm>
            <a:off x="3977200" y="5455920"/>
            <a:ext cx="62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https://www.sentinelprogress.com/top-stories/15901/save-our-saluda-awarded-second-319-grant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D70A38-D0E8-461A-AC4C-987EC3765F4C}"/>
              </a:ext>
            </a:extLst>
          </p:cNvPr>
          <p:cNvSpPr txBox="1"/>
          <p:nvPr/>
        </p:nvSpPr>
        <p:spPr>
          <a:xfrm>
            <a:off x="426720" y="1125081"/>
            <a:ext cx="10566400" cy="212365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the United States identify and manage waterbodies with poor or impaired water quality?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3905AB-0A49-4BC1-91A7-AFA0F2264492}"/>
              </a:ext>
            </a:extLst>
          </p:cNvPr>
          <p:cNvSpPr txBox="1"/>
          <p:nvPr/>
        </p:nvSpPr>
        <p:spPr>
          <a:xfrm>
            <a:off x="426720" y="3241298"/>
            <a:ext cx="10566400" cy="14465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303d List of Impaired Waters</a:t>
            </a:r>
          </a:p>
        </p:txBody>
      </p:sp>
    </p:spTree>
    <p:extLst>
      <p:ext uri="{BB962C8B-B14F-4D97-AF65-F5344CB8AC3E}">
        <p14:creationId xmlns:p14="http://schemas.microsoft.com/office/powerpoint/2010/main" val="362421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4C09D5-E6FB-4C93-8705-DF9B78143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303d List of Impaired Waters?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F63722-3AFE-4B28-B00C-BB156C098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81199"/>
            <a:ext cx="10058400" cy="4175051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Water Act (Section 319) requires all states to identify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impaired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freshwater bodies that do NOT meet state water quality standards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EPA is the regulatory agency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 DHEC compiles the list and produces the report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303d List of Impaired Waters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Report created every two years (1998, 2000, …, 2018)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Large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open-access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datasets in PDF and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types </a:t>
            </a:r>
          </a:p>
        </p:txBody>
      </p:sp>
    </p:spTree>
    <p:extLst>
      <p:ext uri="{BB962C8B-B14F-4D97-AF65-F5344CB8AC3E}">
        <p14:creationId xmlns:p14="http://schemas.microsoft.com/office/powerpoint/2010/main" val="2656886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5B8CC6-741C-4C84-8DE5-C8EF9B716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86" y="482600"/>
            <a:ext cx="10991027" cy="5029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E234E9-D269-4293-AE55-DA31240BF358}"/>
              </a:ext>
            </a:extLst>
          </p:cNvPr>
          <p:cNvSpPr txBox="1"/>
          <p:nvPr/>
        </p:nvSpPr>
        <p:spPr>
          <a:xfrm>
            <a:off x="3326218" y="2135963"/>
            <a:ext cx="5539562" cy="24006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# Waterbody Impairments on 2018 List = ???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DD7A96-6485-4E07-AD00-57F5F2D78247}"/>
              </a:ext>
            </a:extLst>
          </p:cNvPr>
          <p:cNvSpPr txBox="1"/>
          <p:nvPr/>
        </p:nvSpPr>
        <p:spPr>
          <a:xfrm>
            <a:off x="6517757" y="3600418"/>
            <a:ext cx="1722475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1,238</a:t>
            </a:r>
          </a:p>
        </p:txBody>
      </p:sp>
    </p:spTree>
    <p:extLst>
      <p:ext uri="{BB962C8B-B14F-4D97-AF65-F5344CB8AC3E}">
        <p14:creationId xmlns:p14="http://schemas.microsoft.com/office/powerpoint/2010/main" val="346312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2F80-6040-45AA-AE0E-4EAF701E0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4937759" cy="1450757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15E6B-7C4C-43D7-BE67-A6105F2A8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9923" y="1960880"/>
            <a:ext cx="5252720" cy="3908214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Aquatic Life Use		AL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 Consumption		FISH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Recreational Use (Swim)		REC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Shellfish Harvesting		SHELLFISH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0D595-6589-40EE-A12C-4EDB58FED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50000" y="1960880"/>
            <a:ext cx="5252720" cy="3908214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Nitrogen			TN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Chlorophyll A			CHLA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Turbidity			TURBIDITY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Mercury			HG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Copper				CU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Dissolved Oxygen		DO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Fecal Coliform Bacteria		FC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Macroinvertebrate 		BIO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More……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35417A1-844E-4B4B-AAB1-A57D87F5E7B6}"/>
              </a:ext>
            </a:extLst>
          </p:cNvPr>
          <p:cNvSpPr txBox="1">
            <a:spLocks/>
          </p:cNvSpPr>
          <p:nvPr/>
        </p:nvSpPr>
        <p:spPr>
          <a:xfrm>
            <a:off x="6217924" y="286603"/>
            <a:ext cx="4937759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CB8502-939B-45D8-9429-D678D1CAAB9C}"/>
              </a:ext>
            </a:extLst>
          </p:cNvPr>
          <p:cNvCxnSpPr>
            <a:cxnSpLocks/>
          </p:cNvCxnSpPr>
          <p:nvPr/>
        </p:nvCxnSpPr>
        <p:spPr>
          <a:xfrm>
            <a:off x="5882643" y="1737360"/>
            <a:ext cx="0" cy="4023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438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E8BC041-AD8A-416C-A84A-D39646E26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Rank (1-3)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4158E71-9BDF-4A15-894C-A81B84716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33600"/>
            <a:ext cx="10058400" cy="3735494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Priorities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are those site/pollutant combinations being addressed by TMDL or alternative restoration plans during previous two-year term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Near-Term Priorities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are those site/pollutant combinations being addressed by TMDL or alternative restoration plans being developed during the next two-year term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Long-Term Priorities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are those site/pollutant combinations being addressed by TMDL or alternative restoration plans being developed after next two-year term</a:t>
            </a:r>
          </a:p>
        </p:txBody>
      </p:sp>
    </p:spTree>
    <p:extLst>
      <p:ext uri="{BB962C8B-B14F-4D97-AF65-F5344CB8AC3E}">
        <p14:creationId xmlns:p14="http://schemas.microsoft.com/office/powerpoint/2010/main" val="3757507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79450E9-C929-4416-8647-774E0E42F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Delisting from 303d List of Impaired Waters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EABAF-FBCB-4989-8F60-8211D2D45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60880"/>
            <a:ext cx="10058400" cy="3908214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potential pathways for “delisting”: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SC water quality standard is met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There was a listing error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 total maximum daily load (TMDL) has been calculated and approved by EPA*</a:t>
            </a:r>
          </a:p>
        </p:txBody>
      </p:sp>
    </p:spTree>
    <p:extLst>
      <p:ext uri="{BB962C8B-B14F-4D97-AF65-F5344CB8AC3E}">
        <p14:creationId xmlns:p14="http://schemas.microsoft.com/office/powerpoint/2010/main" val="20959403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385</TotalTime>
  <Words>570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Retrospect</vt:lpstr>
      <vt:lpstr>SC DHEC: 303d List of Impaired Waters</vt:lpstr>
      <vt:lpstr>PowerPoint Presentation</vt:lpstr>
      <vt:lpstr>PowerPoint Presentation</vt:lpstr>
      <vt:lpstr>PowerPoint Presentation</vt:lpstr>
      <vt:lpstr>What is the 303d List of Impaired Waters?</vt:lpstr>
      <vt:lpstr>PowerPoint Presentation</vt:lpstr>
      <vt:lpstr>Uses</vt:lpstr>
      <vt:lpstr>Priority Rank (1-3)</vt:lpstr>
      <vt:lpstr>Delisting from 303d List of Impaired Waters </vt:lpstr>
      <vt:lpstr>Total Maximum Daily Load (TMDL)</vt:lpstr>
      <vt:lpstr>Potential Questions?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levimckercher9@gmail.com</dc:creator>
  <cp:lastModifiedBy>levimckercher9@gmail.com</cp:lastModifiedBy>
  <cp:revision>54</cp:revision>
  <dcterms:created xsi:type="dcterms:W3CDTF">2022-01-23T23:45:51Z</dcterms:created>
  <dcterms:modified xsi:type="dcterms:W3CDTF">2022-01-27T14:51:26Z</dcterms:modified>
</cp:coreProperties>
</file>