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f07acb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f07acb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bf07acb0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bf07acb0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f07acb0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f07acb0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bfd7a13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bfd7a13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f07acb0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f07acb0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f07acb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f07acb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f07acb0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f07acb0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f07acb0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f07acb0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f07acb0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f07acb0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f07acb0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f07acb0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bfd7a13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bfd7a13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manage the credit risk, a bank regularly rates each of its borrowers as 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or A</a:t>
            </a:r>
            <a:r>
              <a:rPr baseline="-25000" lang="en"/>
              <a:t>3</a:t>
            </a:r>
            <a:r>
              <a:rPr lang="en"/>
              <a:t> based on their credit history. A</a:t>
            </a:r>
            <a:r>
              <a:rPr baseline="-25000" lang="en"/>
              <a:t>1</a:t>
            </a:r>
            <a:r>
              <a:rPr lang="en"/>
              <a:t> implies a lower risk while A</a:t>
            </a:r>
            <a:r>
              <a:rPr baseline="-25000" lang="en"/>
              <a:t>3</a:t>
            </a:r>
            <a:r>
              <a:rPr lang="en"/>
              <a:t> implies higher risk. Risk means the borrower might fail to pay back a loan amount.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Based on historical data, on an average, 30% of the customers are rated A</a:t>
            </a:r>
            <a:r>
              <a:rPr baseline="-25000" lang="en"/>
              <a:t>1</a:t>
            </a:r>
            <a:r>
              <a:rPr lang="en"/>
              <a:t>, 60% are rated A</a:t>
            </a:r>
            <a:r>
              <a:rPr baseline="-25000" lang="en"/>
              <a:t>2</a:t>
            </a:r>
            <a:r>
              <a:rPr lang="en"/>
              <a:t>, and 10% are rated A</a:t>
            </a:r>
            <a:r>
              <a:rPr baseline="-25000" lang="en"/>
              <a:t>3</a:t>
            </a:r>
            <a:r>
              <a:rPr lang="en"/>
              <a:t>. It was found out that 1% of the customers rated A</a:t>
            </a:r>
            <a:r>
              <a:rPr baseline="-25000" lang="en"/>
              <a:t>1</a:t>
            </a:r>
            <a:r>
              <a:rPr lang="en"/>
              <a:t>, 10% of the customers rated A</a:t>
            </a:r>
            <a:r>
              <a:rPr baseline="-25000" lang="en"/>
              <a:t>2</a:t>
            </a:r>
            <a:r>
              <a:rPr lang="en"/>
              <a:t>, and 18% of the customers A</a:t>
            </a:r>
            <a:r>
              <a:rPr baseline="-25000" lang="en"/>
              <a:t>3</a:t>
            </a:r>
            <a:r>
              <a:rPr lang="en"/>
              <a:t> eventually fail to pay back their loans (default).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 randomly </a:t>
            </a:r>
            <a:r>
              <a:rPr lang="en"/>
              <a:t>pick up</a:t>
            </a:r>
            <a:r>
              <a:rPr lang="en"/>
              <a:t> a customer from the list of defaulters (customers who failed to pay back their loans), what is the probability that they have an A</a:t>
            </a:r>
            <a:r>
              <a:rPr baseline="-25000" lang="en"/>
              <a:t>1</a:t>
            </a:r>
            <a:r>
              <a:rPr lang="en"/>
              <a:t> rating?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Assume an email message is considered to be spam 80% of the time. It is also found out that an email containing the word “replica” is 95% spam. Find the probability of an email to be spam given it contains the word “replica”.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 is the probability of one event occurring with some relationship to one or more other events. For example: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A is that it is raining outside, and it has a 0.3 (30%) chance of raining today.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B is that you will need to go outside, and that has a probability of 0.5 (50%).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conditional probability would look at these two events in relationship with one another, such as the probability that it is both raining and you will need to go outside.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percent of adults who are both male and alcoholics is 2.25%. What is the probability of being an alcoholic given you’re a man?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a group of 100 sports car buyers, 40 bought an alarm system, 30 bought bucket seats, and 20 purchased both. If a car buyer chosen at random bought an alarm system, what is the probability that they also bought bucket seats?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jar contains black and white marbles. The probability selecting a black marble then a white marble is 0.34, and the probability of selecting a black marble is 0.47. What is the probability of selecting a white marble on the second draw given that the first drawn marble is black?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5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the probability of two </a:t>
            </a:r>
            <a:r>
              <a:rPr lang="en"/>
              <a:t>children being </a:t>
            </a:r>
            <a:r>
              <a:rPr lang="en"/>
              <a:t>girls if we’re told at least one is a girl?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6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the probability of two girls given that the oldest is a girl?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Bayes’ Theorem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Bayes’ Theorem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probability of an event, based on prior knowledge of conditions that might be related to the event. For example, if cancer is related to age, then, using Bayes’ theorem, a person's age can be used to more accurately assess the probability that they have cancer than can be done without knowledge of the person’s 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the Bayesian probability interpretation the theorem expresses how a degree of belief, expressed as a probability, should rationally change to account for availability of related evidence. Bayesian inference is fundamental to Bayesian statistics.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