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g9kXRho7cYYikls4OH5XRw&amp;r=0&amp;pid=OfficeInsert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58" r:id="rId5"/>
    <p:sldId id="261" r:id="rId6"/>
    <p:sldId id="267" r:id="rId7"/>
    <p:sldId id="262" r:id="rId8"/>
    <p:sldId id="271" r:id="rId9"/>
    <p:sldId id="264" r:id="rId10"/>
    <p:sldId id="265" r:id="rId11"/>
    <p:sldId id="266" r:id="rId12"/>
    <p:sldId id="270" r:id="rId13"/>
    <p:sldId id="276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8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7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5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3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2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0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0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B45C52-CE1D-446A-B77D-60834F22A82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5042-F70B-46BA-A642-4BE67D7FF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7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CV1-2017/3D-ScannerProject" TargetMode="External"/><Relationship Id="rId2" Type="http://schemas.openxmlformats.org/officeDocument/2006/relationships/hyperlink" Target="https://trello.com/b/MaBdGQ7p/software-engine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maatgithub/3D-KO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g9kXRho7cYYikls4OH5XRw&amp;r=0&amp;pid=OfficeInsert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141A8EA-B1CF-4067-91D6-BE5AB6E1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9217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Scanner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00DC84A-5ACD-4913-8996-13F73824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Presented</a:t>
            </a:r>
            <a:r>
              <a:rPr lang="fr-FR" dirty="0"/>
              <a:t> by </a:t>
            </a:r>
            <a:r>
              <a:rPr lang="fr-FR" b="1" dirty="0" err="1"/>
              <a:t>Meldrick</a:t>
            </a:r>
            <a:r>
              <a:rPr lang="fr-FR" b="1" dirty="0"/>
              <a:t> REIMMER </a:t>
            </a:r>
          </a:p>
          <a:p>
            <a:r>
              <a:rPr lang="fr-FR" b="1" dirty="0" err="1"/>
              <a:t>Danie</a:t>
            </a:r>
            <a:r>
              <a:rPr lang="fr-FR" b="1" dirty="0"/>
              <a:t> SONIZARA</a:t>
            </a:r>
          </a:p>
          <a:p>
            <a:r>
              <a:rPr lang="fr-FR" b="1" dirty="0"/>
              <a:t>Selma BOUDISSA</a:t>
            </a:r>
          </a:p>
          <a:p>
            <a:r>
              <a:rPr lang="fr-FR" b="1" dirty="0" err="1"/>
              <a:t>Jaafer</a:t>
            </a:r>
            <a:r>
              <a:rPr lang="fr-FR" b="1" dirty="0"/>
              <a:t> Al-TUWAYYIJ</a:t>
            </a:r>
          </a:p>
          <a:p>
            <a:endParaRPr lang="fr-FR" dirty="0"/>
          </a:p>
          <a:p>
            <a:r>
              <a:rPr lang="fr-FR" dirty="0" err="1"/>
              <a:t>Supervised</a:t>
            </a:r>
            <a:r>
              <a:rPr lang="fr-FR" dirty="0"/>
              <a:t> by </a:t>
            </a:r>
            <a:r>
              <a:rPr lang="fr-FR" b="1" dirty="0" err="1"/>
              <a:t>Cansen</a:t>
            </a:r>
            <a:r>
              <a:rPr lang="fr-FR" b="1" dirty="0"/>
              <a:t> Jiang and David </a:t>
            </a:r>
            <a:r>
              <a:rPr lang="fr-FR" b="1" dirty="0" err="1"/>
              <a:t>Strubel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57D3D56-6B19-4816-9E28-0E473625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5" y="130051"/>
            <a:ext cx="1622352" cy="9923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0" y="44742"/>
            <a:ext cx="282932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AF6AD4-6DE4-4A66-A01D-0E9B03C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5A0C76A-772F-4E1A-8167-3F7A8066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Scanning</a:t>
            </a:r>
          </a:p>
          <a:p>
            <a:endParaRPr lang="fr-FR" dirty="0"/>
          </a:p>
          <a:p>
            <a:r>
              <a:rPr lang="fr-FR" dirty="0" smtClean="0"/>
              <a:t>Point Cloud Acquisition / Registration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3D Reconstruction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C565DBE3-C84F-4B6A-A3C2-40FE6C09A1EB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8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10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5E6BBED-748B-41CD-959D-C896E2AA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43" y="1583674"/>
            <a:ext cx="2798361" cy="4549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</a:p>
        </p:txBody>
      </p:sp>
      <p:pic>
        <p:nvPicPr>
          <p:cNvPr id="6" name="Espace réservé du contenu 5" descr="Une image contenant ordinateur, mur, portable, personn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1BB27CE5-DC5D-48B0-BB14-9746AE33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" y="2038624"/>
            <a:ext cx="2798361" cy="2798361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DBD4CD84-1FD2-4154-8F09-8A4AEDDFB1A8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9</a:t>
            </a:r>
            <a:endParaRPr lang="fr-FR" b="1" dirty="0"/>
          </a:p>
        </p:txBody>
      </p:sp>
      <p:pic>
        <p:nvPicPr>
          <p:cNvPr id="5" name="Espace réservé du contenu 5" descr="Une image contenant objet&#10;&#10;Description générée avec un niveau de confiance très élevé">
            <a:extLst>
              <a:ext uri="{FF2B5EF4-FFF2-40B4-BE49-F238E27FC236}">
                <a16:creationId xmlns="" xmlns:a16="http://schemas.microsoft.com/office/drawing/2014/main" id="{8324573A-0ED7-42C4-98ED-CBD857AF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7" y="963946"/>
            <a:ext cx="6244590" cy="2149356"/>
          </a:xfrm>
          <a:prstGeom prst="rect">
            <a:avLst/>
          </a:prstGeom>
        </p:spPr>
      </p:pic>
      <p:pic>
        <p:nvPicPr>
          <p:cNvPr id="7" name="Espace réservé du contenu 5" descr="Une image contenant objet, intérieur&#10;&#10;Description générée avec un niveau de confiance élevé">
            <a:extLst>
              <a:ext uri="{FF2B5EF4-FFF2-40B4-BE49-F238E27FC236}">
                <a16:creationId xmlns="" xmlns:a16="http://schemas.microsoft.com/office/drawing/2014/main" id="{31D0888C-3955-4086-986E-A9BEF25E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7" y="4217257"/>
            <a:ext cx="6244590" cy="228754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="" xmlns:a16="http://schemas.microsoft.com/office/drawing/2014/main" id="{55E6BBED-748B-41CD-959D-C896E2AA0905}"/>
              </a:ext>
            </a:extLst>
          </p:cNvPr>
          <p:cNvSpPr txBox="1">
            <a:spLocks/>
          </p:cNvSpPr>
          <p:nvPr/>
        </p:nvSpPr>
        <p:spPr>
          <a:xfrm>
            <a:off x="5232047" y="508996"/>
            <a:ext cx="6244590" cy="454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Acquisition / Registration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55E6BBED-748B-41CD-959D-C896E2AA0905}"/>
              </a:ext>
            </a:extLst>
          </p:cNvPr>
          <p:cNvSpPr txBox="1">
            <a:spLocks/>
          </p:cNvSpPr>
          <p:nvPr/>
        </p:nvSpPr>
        <p:spPr>
          <a:xfrm>
            <a:off x="5232047" y="3762307"/>
            <a:ext cx="6244590" cy="454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Reconstruction 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3554569" y="2202287"/>
            <a:ext cx="1545465" cy="3734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>
            <a:off x="8354342" y="3113302"/>
            <a:ext cx="300261" cy="6490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61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1" y="1691322"/>
            <a:ext cx="8071981" cy="4201099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02D77E1-CB2C-490B-A44D-A846037FB902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33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2" y="2054088"/>
            <a:ext cx="3737496" cy="4147930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02D77E1-CB2C-490B-A44D-A846037FB902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11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08" y="2054088"/>
            <a:ext cx="3683327" cy="41479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45" y="2025302"/>
            <a:ext cx="4373855" cy="42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425" y="111416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</a:t>
            </a:r>
            <a:b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1" y="1506827"/>
            <a:ext cx="3959077" cy="2142986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12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05" y="4005330"/>
            <a:ext cx="4236686" cy="21429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" y="4026707"/>
            <a:ext cx="4261536" cy="28312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78" y="194188"/>
            <a:ext cx="3668658" cy="262527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6"/>
          <a:stretch/>
        </p:blipFill>
        <p:spPr>
          <a:xfrm>
            <a:off x="4729767" y="194188"/>
            <a:ext cx="3107538" cy="38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1758" y="2506080"/>
            <a:ext cx="10515600" cy="1325562"/>
          </a:xfrm>
        </p:spPr>
        <p:txBody>
          <a:bodyPr>
            <a:normAutofit/>
          </a:bodyPr>
          <a:lstStyle/>
          <a:p>
            <a:r>
              <a:rPr lang="fr-FR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13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755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Trello</a:t>
            </a:r>
            <a:r>
              <a:rPr lang="fr-FR" dirty="0" smtClean="0"/>
              <a:t> </a:t>
            </a:r>
            <a:r>
              <a:rPr lang="fr-FR" dirty="0" err="1" smtClean="0"/>
              <a:t>acount</a:t>
            </a:r>
            <a:r>
              <a:rPr lang="fr-FR" dirty="0" smtClean="0"/>
              <a:t>:</a:t>
            </a:r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trello.com/b/MaBdGQ7p/software-engineering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 smtClean="0"/>
              <a:t>GitHub</a:t>
            </a:r>
            <a:r>
              <a:rPr lang="fr-FR" dirty="0" smtClean="0"/>
              <a:t>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github.com/MSCV1-2017/3D-ScannerProject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github.com/umaatgithub/3D-KORN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33FBDA-8055-4FB8-8612-0D2354DA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EF5248E-FA83-456F-96BE-3FC2F58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 err="1"/>
              <a:t>Literature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smtClean="0"/>
              <a:t>Objectives</a:t>
            </a:r>
            <a:endParaRPr lang="fr-FR" dirty="0"/>
          </a:p>
          <a:p>
            <a:r>
              <a:rPr lang="fr-FR" dirty="0" smtClean="0"/>
              <a:t>System Design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endParaRPr lang="fr-FR" dirty="0" smtClean="0"/>
          </a:p>
          <a:p>
            <a:r>
              <a:rPr lang="fr-FR" dirty="0"/>
              <a:t>Conclusion</a:t>
            </a:r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4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1" t="-338" r="32307" b="10192"/>
          <a:stretch/>
        </p:blipFill>
        <p:spPr>
          <a:xfrm>
            <a:off x="8978099" y="275608"/>
            <a:ext cx="2382628" cy="34341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6" y="3473343"/>
            <a:ext cx="5216081" cy="33846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r="13299"/>
          <a:stretch/>
        </p:blipFill>
        <p:spPr>
          <a:xfrm>
            <a:off x="3966693" y="1691322"/>
            <a:ext cx="3425780" cy="25807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2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9107973-8FBF-472A-80E3-B9E5B3866FA9}"/>
              </a:ext>
            </a:extLst>
          </p:cNvPr>
          <p:cNvSpPr/>
          <p:nvPr/>
        </p:nvSpPr>
        <p:spPr>
          <a:xfrm>
            <a:off x="3601118" y="2513783"/>
            <a:ext cx="5273554" cy="105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D2FF311-25FA-4287-B541-DC6646C9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D4B4371C-ADDB-46BA-843E-F519C6FA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38" y="1264334"/>
            <a:ext cx="5140221" cy="3557346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47326F59-AA2B-4A41-AF2D-363B00625073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A4F2CD-5C42-4F37-B05A-FBDE0EC3CD3D}"/>
              </a:ext>
            </a:extLst>
          </p:cNvPr>
          <p:cNvSpPr/>
          <p:nvPr/>
        </p:nvSpPr>
        <p:spPr>
          <a:xfrm>
            <a:off x="3569805" y="4982817"/>
            <a:ext cx="5273554" cy="105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C766C20-F7CA-4386-9B72-117D542ED8E1}"/>
              </a:ext>
            </a:extLst>
          </p:cNvPr>
          <p:cNvSpPr txBox="1"/>
          <p:nvPr/>
        </p:nvSpPr>
        <p:spPr>
          <a:xfrm>
            <a:off x="3859696" y="4840936"/>
            <a:ext cx="411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</a:rPr>
              <a:t>3D-Korn</a:t>
            </a:r>
          </a:p>
        </p:txBody>
      </p:sp>
    </p:spTree>
    <p:extLst>
      <p:ext uri="{BB962C8B-B14F-4D97-AF65-F5344CB8AC3E}">
        <p14:creationId xmlns:p14="http://schemas.microsoft.com/office/powerpoint/2010/main" val="32781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7363701-D42C-447A-80BC-A45FE4E0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D643E32-6529-4811-8E38-2BFEE169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/>
              <a:t>the 3D-Korn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Propose </a:t>
            </a:r>
            <a:r>
              <a:rPr lang="fr-FR" dirty="0" err="1" smtClean="0"/>
              <a:t>improvements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results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24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74224EF-289E-4F44-852A-AD2568C4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B98439E-BDD1-4CF1-9EDF-21040150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 </a:t>
            </a:r>
            <a:r>
              <a:rPr lang="fr-FR" dirty="0" smtClean="0"/>
              <a:t>Model</a:t>
            </a:r>
          </a:p>
          <a:p>
            <a:endParaRPr lang="fr-FR" dirty="0"/>
          </a:p>
          <a:p>
            <a:r>
              <a:rPr lang="fr-FR" dirty="0"/>
              <a:t>Flow Chart </a:t>
            </a:r>
          </a:p>
          <a:p>
            <a:endParaRPr lang="fr-FR" dirty="0"/>
          </a:p>
          <a:p>
            <a:r>
              <a:rPr lang="fr-FR" dirty="0"/>
              <a:t>Use Case </a:t>
            </a:r>
            <a:r>
              <a:rPr lang="fr-FR" dirty="0" err="1" smtClean="0"/>
              <a:t>Diagram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4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624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FA797DD-E51C-4C30-BFA9-6A5FFBE1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Model</a:t>
            </a:r>
          </a:p>
        </p:txBody>
      </p:sp>
      <p:pic>
        <p:nvPicPr>
          <p:cNvPr id="6" name="Espace réservé du contenu 5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4C8231BE-E790-4BF0-8423-DD36CBAD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6" y="1828800"/>
            <a:ext cx="7309947" cy="4351338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29E78D5-AC3B-4AD6-8104-A7A2A8E35EE2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5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285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/>
          <p:cNvSpPr/>
          <p:nvPr/>
        </p:nvSpPr>
        <p:spPr>
          <a:xfrm>
            <a:off x="4800607" y="280128"/>
            <a:ext cx="1332963" cy="473887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44954" y="1129758"/>
            <a:ext cx="1021900" cy="513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80578" y="3322993"/>
            <a:ext cx="1081825" cy="592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938782" y="1905127"/>
            <a:ext cx="1081825" cy="609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écision 10"/>
          <p:cNvSpPr/>
          <p:nvPr/>
        </p:nvSpPr>
        <p:spPr>
          <a:xfrm>
            <a:off x="4998430" y="2748214"/>
            <a:ext cx="940158" cy="79763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écision 11"/>
          <p:cNvSpPr/>
          <p:nvPr/>
        </p:nvSpPr>
        <p:spPr>
          <a:xfrm>
            <a:off x="7946639" y="2933489"/>
            <a:ext cx="1612366" cy="1354323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/>
          <p:cNvSpPr/>
          <p:nvPr/>
        </p:nvSpPr>
        <p:spPr>
          <a:xfrm>
            <a:off x="4743088" y="6179982"/>
            <a:ext cx="1610401" cy="498968"/>
          </a:xfrm>
          <a:prstGeom prst="flowChartTerminator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Données stockées 13"/>
          <p:cNvSpPr/>
          <p:nvPr/>
        </p:nvSpPr>
        <p:spPr>
          <a:xfrm>
            <a:off x="4603655" y="4697321"/>
            <a:ext cx="1867439" cy="566398"/>
          </a:xfrm>
          <a:prstGeom prst="flowChartOnlineStorag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89500" y="347771"/>
            <a:ext cx="11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START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9727" y="1211832"/>
            <a:ext cx="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01464" y="1916608"/>
            <a:ext cx="83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Cloud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170330" y="2953661"/>
            <a:ext cx="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Save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573225" y="3322993"/>
            <a:ext cx="83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3D </a:t>
            </a:r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96638" y="4766454"/>
            <a:ext cx="9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271399" y="6273491"/>
            <a:ext cx="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END</a:t>
            </a:r>
            <a:endParaRPr lang="fr-FR" b="1" dirty="0"/>
          </a:p>
        </p:txBody>
      </p:sp>
      <p:cxnSp>
        <p:nvCxnSpPr>
          <p:cNvPr id="33" name="Connecteur en angle 32"/>
          <p:cNvCxnSpPr>
            <a:stCxn id="11" idx="1"/>
            <a:endCxn id="9" idx="3"/>
          </p:cNvCxnSpPr>
          <p:nvPr/>
        </p:nvCxnSpPr>
        <p:spPr>
          <a:xfrm rot="10800000" flipV="1">
            <a:off x="3462404" y="3147029"/>
            <a:ext cx="1536027" cy="472178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en angle 33"/>
          <p:cNvCxnSpPr/>
          <p:nvPr/>
        </p:nvCxnSpPr>
        <p:spPr>
          <a:xfrm>
            <a:off x="5861856" y="3128077"/>
            <a:ext cx="2153822" cy="4869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4" idx="2"/>
          </p:cNvCxnSpPr>
          <p:nvPr/>
        </p:nvCxnSpPr>
        <p:spPr>
          <a:xfrm>
            <a:off x="5537375" y="5263719"/>
            <a:ext cx="10914" cy="916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2"/>
            <a:endCxn id="11" idx="0"/>
          </p:cNvCxnSpPr>
          <p:nvPr/>
        </p:nvCxnSpPr>
        <p:spPr>
          <a:xfrm flipH="1">
            <a:off x="5468509" y="2514624"/>
            <a:ext cx="11186" cy="2335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5467089" y="1588702"/>
            <a:ext cx="710" cy="371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5484713" y="772795"/>
            <a:ext cx="710" cy="371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Connecteur en angle 60"/>
          <p:cNvCxnSpPr/>
          <p:nvPr/>
        </p:nvCxnSpPr>
        <p:spPr>
          <a:xfrm rot="10800000">
            <a:off x="5460917" y="847369"/>
            <a:ext cx="4073804" cy="2771839"/>
          </a:xfrm>
          <a:prstGeom prst="bentConnector3">
            <a:avLst>
              <a:gd name="adj1" fmla="val -25241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12" idx="2"/>
          </p:cNvCxnSpPr>
          <p:nvPr/>
        </p:nvCxnSpPr>
        <p:spPr>
          <a:xfrm rot="5400000">
            <a:off x="6369130" y="3473140"/>
            <a:ext cx="1569020" cy="3198364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4350826" y="2825163"/>
            <a:ext cx="5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YES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9435623" y="3322993"/>
            <a:ext cx="5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YES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752822" y="4327989"/>
            <a:ext cx="5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5919098" y="2785742"/>
            <a:ext cx="5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195811" y="347771"/>
            <a:ext cx="372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hart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435497" y="3278052"/>
            <a:ext cx="83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Scan </a:t>
            </a:r>
            <a:r>
              <a:rPr lang="fr-FR" dirty="0" err="1"/>
              <a:t>A</a:t>
            </a:r>
            <a:r>
              <a:rPr lang="fr-FR" dirty="0" err="1" smtClean="0"/>
              <a:t>gain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="" xmlns:a16="http://schemas.microsoft.com/office/drawing/2014/main" id="{A0B8D71D-8C3D-4B03-B343-EE5D2009CB7C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6</a:t>
            </a:r>
            <a:endParaRPr lang="fr-FR" b="1" dirty="0"/>
          </a:p>
        </p:txBody>
      </p:sp>
      <p:cxnSp>
        <p:nvCxnSpPr>
          <p:cNvPr id="111" name="Connecteur en angle 110"/>
          <p:cNvCxnSpPr>
            <a:endCxn id="14" idx="1"/>
          </p:cNvCxnSpPr>
          <p:nvPr/>
        </p:nvCxnSpPr>
        <p:spPr>
          <a:xfrm>
            <a:off x="2502036" y="3901874"/>
            <a:ext cx="2101619" cy="1078646"/>
          </a:xfrm>
          <a:prstGeom prst="bentConnector3">
            <a:avLst>
              <a:gd name="adj1" fmla="val 21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5AC8D39-E4B6-4194-B996-6B74727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9711802C-51F0-4724-A32B-2D20DBDCE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17" y="1828800"/>
            <a:ext cx="5538066" cy="4351338"/>
          </a:xfr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453A0DE-7A62-4DA2-9677-AC7D6ED731C5}"/>
              </a:ext>
            </a:extLst>
          </p:cNvPr>
          <p:cNvSpPr txBox="1"/>
          <p:nvPr/>
        </p:nvSpPr>
        <p:spPr>
          <a:xfrm>
            <a:off x="11353800" y="630803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7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23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965</TotalTime>
  <Words>125</Words>
  <Application>Microsoft Office PowerPoint</Application>
  <PresentationFormat>Grand écran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 2</vt:lpstr>
      <vt:lpstr>HDOfficeLightV0</vt:lpstr>
      <vt:lpstr>3D Scanner</vt:lpstr>
      <vt:lpstr>Outline</vt:lpstr>
      <vt:lpstr>Introduction</vt:lpstr>
      <vt:lpstr>Literature review </vt:lpstr>
      <vt:lpstr>Objectives</vt:lpstr>
      <vt:lpstr>Designs</vt:lpstr>
      <vt:lpstr>V Model</vt:lpstr>
      <vt:lpstr>Présentation PowerPoint</vt:lpstr>
      <vt:lpstr>Use Case Diagram </vt:lpstr>
      <vt:lpstr>Implementation</vt:lpstr>
      <vt:lpstr>Scanning</vt:lpstr>
      <vt:lpstr>Proposed Improvements</vt:lpstr>
      <vt:lpstr>Proposed Improvements</vt:lpstr>
      <vt:lpstr>Conclusion &amp; Perspectives</vt:lpstr>
      <vt:lpstr>Demo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Scanner</dc:title>
  <dc:creator>Selma BOUDISSA</dc:creator>
  <cp:lastModifiedBy>Selma BOUDISSA</cp:lastModifiedBy>
  <cp:revision>62</cp:revision>
  <dcterms:created xsi:type="dcterms:W3CDTF">2018-01-07T23:50:42Z</dcterms:created>
  <dcterms:modified xsi:type="dcterms:W3CDTF">2018-01-10T13:30:24Z</dcterms:modified>
</cp:coreProperties>
</file>