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AF31A6D-DE9B-48FE-8186-7FE1C864DBB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734AB49-41A2-4582-8347-964516EC6B6A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Aplicaciones en C#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en C#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En cuanto a los categorías de software </a:t>
            </a:r>
            <a:r>
              <a:rPr lang="es-ES" dirty="0" err="1"/>
              <a:t>Pressman</a:t>
            </a:r>
            <a:r>
              <a:rPr lang="es-ES" dirty="0"/>
              <a:t> (2003) establece que en la actualidad existen siete grandes categorías de software de computadora que presentan retos continuos para los ingenieros </a:t>
            </a:r>
            <a:r>
              <a:rPr lang="es-ES" dirty="0" err="1"/>
              <a:t>desoftware</a:t>
            </a:r>
            <a:r>
              <a:rPr lang="es-ES" dirty="0"/>
              <a:t>; estas son: software de sistemas, software de aplicación, software científico y de ingeniería, software empotrado, software de línea de productos, aplicaciones basadas en la web y software de </a:t>
            </a:r>
            <a:r>
              <a:rPr lang="es-ES" dirty="0" err="1"/>
              <a:t>inteligenciaartificial</a:t>
            </a:r>
            <a:r>
              <a:rPr lang="es-ES" dirty="0" smtClean="0"/>
              <a:t>.(</a:t>
            </a:r>
            <a:r>
              <a:rPr lang="es-ES" i="1" dirty="0"/>
              <a:t>Hincapié, M. C. TIPOS DE SOFTWARE EN CANADA.</a:t>
            </a:r>
            <a:r>
              <a:rPr lang="es-E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4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clasificaciones </a:t>
            </a:r>
            <a:r>
              <a:rPr lang="es-ES" dirty="0" err="1" smtClean="0"/>
              <a:t>tipicas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de </a:t>
            </a:r>
            <a:r>
              <a:rPr lang="en-US" dirty="0" err="1"/>
              <a:t>escritorio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aplicaciones</a:t>
            </a:r>
            <a:endParaRPr lang="en-US" dirty="0"/>
          </a:p>
          <a:p>
            <a:r>
              <a:rPr lang="en-US" dirty="0" err="1"/>
              <a:t>Servidores</a:t>
            </a:r>
            <a:endParaRPr lang="en-US" dirty="0"/>
          </a:p>
          <a:p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moviles</a:t>
            </a:r>
            <a:endParaRPr lang="en-US" dirty="0"/>
          </a:p>
          <a:p>
            <a:r>
              <a:rPr lang="en-US" dirty="0" err="1"/>
              <a:t>Programas</a:t>
            </a:r>
            <a:r>
              <a:rPr lang="en-US" dirty="0"/>
              <a:t> de </a:t>
            </a:r>
            <a:r>
              <a:rPr lang="en-US" dirty="0" err="1"/>
              <a:t>juegos</a:t>
            </a:r>
            <a:endParaRPr lang="en-US" dirty="0"/>
          </a:p>
          <a:p>
            <a:r>
              <a:rPr lang="en-US" dirty="0" err="1"/>
              <a:t>Soluciones</a:t>
            </a:r>
            <a:r>
              <a:rPr lang="en-US" dirty="0"/>
              <a:t> de </a:t>
            </a:r>
            <a:r>
              <a:rPr lang="en-US" dirty="0" err="1"/>
              <a:t>empresas</a:t>
            </a:r>
            <a:endParaRPr lang="en-US" dirty="0"/>
          </a:p>
          <a:p>
            <a:r>
              <a:rPr lang="en-US" dirty="0"/>
              <a:t>Bases de </a:t>
            </a:r>
            <a:r>
              <a:rPr lang="en-US"/>
              <a:t>datos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de escritorio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1676400"/>
            <a:ext cx="35433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6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Pesado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782206"/>
            <a:ext cx="7499350" cy="41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9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Liviano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27171"/>
            <a:ext cx="7499350" cy="404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5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 problema de mantener el estado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Kookies</a:t>
            </a:r>
            <a:endParaRPr lang="es-ES" dirty="0" smtClean="0"/>
          </a:p>
          <a:p>
            <a:r>
              <a:rPr lang="es-ES" dirty="0" err="1" smtClean="0"/>
              <a:t>Sessiones</a:t>
            </a:r>
            <a:r>
              <a:rPr lang="es-ES" dirty="0" smtClean="0"/>
              <a:t>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6044208" cy="324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27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Hincapié, M. C. TIPOS DE SOFTWARE EN CANADA.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6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</TotalTime>
  <Words>138</Words>
  <Application>Microsoft Office PowerPoint</Application>
  <PresentationFormat>Presentación en pantalla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Solsticio</vt:lpstr>
      <vt:lpstr>Aplicaciones en C#</vt:lpstr>
      <vt:lpstr>Aplicaciones en C#</vt:lpstr>
      <vt:lpstr>Otras clasificaciones tipicas</vt:lpstr>
      <vt:lpstr>Aplicaciones de escritorio</vt:lpstr>
      <vt:lpstr>Cliente Pesado</vt:lpstr>
      <vt:lpstr>Cliente Liviano</vt:lpstr>
      <vt:lpstr>El problema de mantener el estado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en C#</dc:title>
  <dc:creator>PLACIDO MAIDANA</dc:creator>
  <cp:lastModifiedBy>PLACIDO MAIDANA</cp:lastModifiedBy>
  <cp:revision>3</cp:revision>
  <dcterms:created xsi:type="dcterms:W3CDTF">2021-03-17T22:29:11Z</dcterms:created>
  <dcterms:modified xsi:type="dcterms:W3CDTF">2021-03-17T23:00:59Z</dcterms:modified>
</cp:coreProperties>
</file>