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2" r:id="rId4"/>
    <p:sldId id="263" r:id="rId5"/>
    <p:sldId id="261" r:id="rId6"/>
    <p:sldId id="259" r:id="rId7"/>
    <p:sldId id="260" r:id="rId8"/>
    <p:sldId id="264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58" y="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77F8822-2BD7-46AF-A16F-492C2B3A1D3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76FA6F1-6A7B-4A56-8CCF-DFA4D9C9C895}" type="slidenum">
              <a:rPr lang="en-US" smtClean="0"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8822-2BD7-46AF-A16F-492C2B3A1D3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A6F1-6A7B-4A56-8CCF-DFA4D9C9C8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8822-2BD7-46AF-A16F-492C2B3A1D3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A6F1-6A7B-4A56-8CCF-DFA4D9C9C8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8822-2BD7-46AF-A16F-492C2B3A1D3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A6F1-6A7B-4A56-8CCF-DFA4D9C9C8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8822-2BD7-46AF-A16F-492C2B3A1D3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A6F1-6A7B-4A56-8CCF-DFA4D9C9C8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8822-2BD7-46AF-A16F-492C2B3A1D3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A6F1-6A7B-4A56-8CCF-DFA4D9C9C89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8822-2BD7-46AF-A16F-492C2B3A1D3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A6F1-6A7B-4A56-8CCF-DFA4D9C9C8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8822-2BD7-46AF-A16F-492C2B3A1D3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A6F1-6A7B-4A56-8CCF-DFA4D9C9C8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8822-2BD7-46AF-A16F-492C2B3A1D3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A6F1-6A7B-4A56-8CCF-DFA4D9C9C8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8822-2BD7-46AF-A16F-492C2B3A1D3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A6F1-6A7B-4A56-8CCF-DFA4D9C9C895}" type="slidenum">
              <a:rPr lang="en-US" smtClean="0"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8822-2BD7-46AF-A16F-492C2B3A1D3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A6F1-6A7B-4A56-8CCF-DFA4D9C9C89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77F8822-2BD7-46AF-A16F-492C2B3A1D3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76FA6F1-6A7B-4A56-8CCF-DFA4D9C9C895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Mi primer </a:t>
            </a:r>
            <a:r>
              <a:rPr lang="es-ES" dirty="0" err="1" smtClean="0"/>
              <a:t>aplicacíon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IDE </a:t>
            </a:r>
            <a:r>
              <a:rPr lang="es-ES" dirty="0" err="1" smtClean="0"/>
              <a:t>VisualStudio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328094"/>
            <a:ext cx="6777037" cy="350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4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Creando el primer proyecto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9468" y="2324100"/>
            <a:ext cx="5064076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8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 primer aplicación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54387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6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</a:t>
            </a:r>
            <a:r>
              <a:rPr lang="es-ES" dirty="0" err="1" smtClean="0"/>
              <a:t>namespace</a:t>
            </a:r>
            <a:r>
              <a:rPr lang="es-ES" dirty="0" smtClean="0"/>
              <a:t> permite agrupar un conjunto de clases, esto es útil ya que dentro de un mismo paquete no pueden existir clases del mismo nombre.</a:t>
            </a:r>
          </a:p>
          <a:p>
            <a:endParaRPr lang="en-US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86207"/>
            <a:ext cx="3985072" cy="1935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5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Usando </a:t>
            </a:r>
            <a:r>
              <a:rPr lang="es-ES" u="sng" dirty="0" err="1" smtClean="0"/>
              <a:t>While</a:t>
            </a:r>
            <a:r>
              <a:rPr lang="es-ES" dirty="0" smtClean="0"/>
              <a:t> y Do </a:t>
            </a:r>
            <a:r>
              <a:rPr lang="es-ES" dirty="0" err="1" smtClean="0"/>
              <a:t>While</a:t>
            </a:r>
            <a:r>
              <a:rPr lang="es-ES" dirty="0" smtClean="0"/>
              <a:t> y </a:t>
            </a:r>
            <a:r>
              <a:rPr lang="es-ES" dirty="0"/>
              <a:t>C</a:t>
            </a:r>
            <a:r>
              <a:rPr lang="es-ES" dirty="0" smtClean="0"/>
              <a:t>ondicionales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using System;</a:t>
            </a:r>
          </a:p>
          <a:p>
            <a:endParaRPr lang="en-US" dirty="0" smtClean="0"/>
          </a:p>
          <a:p>
            <a:r>
              <a:rPr lang="en-US" dirty="0" smtClean="0"/>
              <a:t>namespace ConsoleApp1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class Program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decimal c = 0;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salida</a:t>
            </a:r>
            <a:r>
              <a:rPr lang="en-US" dirty="0" smtClean="0"/>
              <a:t> = 0;</a:t>
            </a:r>
          </a:p>
          <a:p>
            <a:endParaRPr lang="en-US" dirty="0" smtClean="0"/>
          </a:p>
          <a:p>
            <a:r>
              <a:rPr lang="en-US" dirty="0" smtClean="0"/>
              <a:t>            while (c&lt;3)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salida</a:t>
            </a:r>
            <a:r>
              <a:rPr lang="en-US" dirty="0" smtClean="0"/>
              <a:t> = </a:t>
            </a:r>
            <a:r>
              <a:rPr lang="en-US" dirty="0" err="1" smtClean="0"/>
              <a:t>int.Parse</a:t>
            </a:r>
            <a:r>
              <a:rPr lang="en-US" dirty="0" smtClean="0"/>
              <a:t>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    if (</a:t>
            </a:r>
            <a:r>
              <a:rPr lang="en-US" dirty="0" err="1" smtClean="0"/>
              <a:t>salida</a:t>
            </a:r>
            <a:r>
              <a:rPr lang="en-US" dirty="0" smtClean="0"/>
              <a:t> == 4)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("la variable </a:t>
            </a:r>
            <a:r>
              <a:rPr lang="en-US" dirty="0" err="1" smtClean="0"/>
              <a:t>es</a:t>
            </a:r>
            <a:r>
              <a:rPr lang="en-US" dirty="0" smtClean="0"/>
              <a:t>:" + </a:t>
            </a:r>
            <a:r>
              <a:rPr lang="en-US" dirty="0" err="1" smtClean="0"/>
              <a:t>salida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    else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("No </a:t>
            </a:r>
            <a:r>
              <a:rPr lang="en-US" dirty="0" err="1" smtClean="0"/>
              <a:t>te</a:t>
            </a:r>
            <a:r>
              <a:rPr lang="en-US" dirty="0" smtClean="0"/>
              <a:t> lo </a:t>
            </a:r>
            <a:r>
              <a:rPr lang="en-US" dirty="0" err="1" smtClean="0"/>
              <a:t>muestro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c++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en-US" dirty="0" err="1" smtClean="0"/>
              <a:t>terminamos</a:t>
            </a:r>
            <a:r>
              <a:rPr lang="en-US" dirty="0" smtClean="0"/>
              <a:t>");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using System;</a:t>
            </a:r>
          </a:p>
          <a:p>
            <a:endParaRPr lang="en-US" dirty="0" smtClean="0"/>
          </a:p>
          <a:p>
            <a:r>
              <a:rPr lang="en-US" dirty="0" smtClean="0"/>
              <a:t>namespace ConsoleApp1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class Program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decimal c = 0;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salida</a:t>
            </a:r>
            <a:r>
              <a:rPr lang="en-US" dirty="0" smtClean="0"/>
              <a:t> = 0;</a:t>
            </a:r>
          </a:p>
          <a:p>
            <a:endParaRPr lang="en-US" dirty="0" smtClean="0"/>
          </a:p>
          <a:p>
            <a:r>
              <a:rPr lang="en-US" dirty="0" smtClean="0"/>
              <a:t>            do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salida</a:t>
            </a:r>
            <a:r>
              <a:rPr lang="en-US" dirty="0" smtClean="0"/>
              <a:t> = </a:t>
            </a:r>
            <a:r>
              <a:rPr lang="en-US" dirty="0" err="1" smtClean="0"/>
              <a:t>int.Parse</a:t>
            </a:r>
            <a:r>
              <a:rPr lang="en-US" dirty="0" smtClean="0"/>
              <a:t>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    if (</a:t>
            </a:r>
            <a:r>
              <a:rPr lang="en-US" dirty="0" err="1" smtClean="0"/>
              <a:t>salida</a:t>
            </a:r>
            <a:r>
              <a:rPr lang="en-US" dirty="0" smtClean="0"/>
              <a:t> == 4)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("la variable </a:t>
            </a:r>
            <a:r>
              <a:rPr lang="en-US" dirty="0" err="1" smtClean="0"/>
              <a:t>es</a:t>
            </a:r>
            <a:r>
              <a:rPr lang="en-US" dirty="0" smtClean="0"/>
              <a:t>:" + </a:t>
            </a:r>
            <a:r>
              <a:rPr lang="en-US" dirty="0" err="1" smtClean="0"/>
              <a:t>salida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    else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("No </a:t>
            </a:r>
            <a:r>
              <a:rPr lang="en-US" dirty="0" err="1" smtClean="0"/>
              <a:t>te</a:t>
            </a:r>
            <a:r>
              <a:rPr lang="en-US" dirty="0" smtClean="0"/>
              <a:t> lo </a:t>
            </a:r>
            <a:r>
              <a:rPr lang="en-US" dirty="0" err="1" smtClean="0"/>
              <a:t>muestro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c++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} while (c&lt;3)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en-US" dirty="0" err="1" smtClean="0"/>
              <a:t>terminamos</a:t>
            </a:r>
            <a:r>
              <a:rPr lang="en-US" dirty="0" smtClean="0"/>
              <a:t>");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Usando </a:t>
            </a:r>
            <a:r>
              <a:rPr lang="es-ES" dirty="0" err="1"/>
              <a:t>For</a:t>
            </a:r>
            <a:r>
              <a:rPr lang="es-ES" dirty="0"/>
              <a:t> y Selección múltiple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using System;</a:t>
            </a:r>
          </a:p>
          <a:p>
            <a:endParaRPr lang="en-US" dirty="0"/>
          </a:p>
          <a:p>
            <a:r>
              <a:rPr lang="en-US" dirty="0"/>
              <a:t>namespace ConsoleApp1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class Program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decimal c = 0;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salida</a:t>
            </a:r>
            <a:r>
              <a:rPr lang="en-US" dirty="0"/>
              <a:t> = 0;</a:t>
            </a:r>
          </a:p>
          <a:p>
            <a:r>
              <a:rPr lang="en-US" dirty="0"/>
              <a:t>         </a:t>
            </a:r>
          </a:p>
          <a:p>
            <a:r>
              <a:rPr lang="nn-NO" dirty="0"/>
              <a:t>            for (int i = 0; i &lt; 3; i++)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salida</a:t>
            </a:r>
            <a:r>
              <a:rPr lang="en-US" dirty="0"/>
              <a:t>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  <a:p>
            <a:r>
              <a:rPr lang="en-US" dirty="0"/>
              <a:t>                if (</a:t>
            </a:r>
            <a:r>
              <a:rPr lang="en-US" dirty="0" err="1"/>
              <a:t>salida</a:t>
            </a:r>
            <a:r>
              <a:rPr lang="en-US" dirty="0"/>
              <a:t> == 4)</a:t>
            </a:r>
          </a:p>
          <a:p>
            <a:r>
              <a:rPr lang="en-US" dirty="0"/>
              <a:t>                {</a:t>
            </a:r>
          </a:p>
          <a:p>
            <a:r>
              <a:rPr lang="es-ES" dirty="0"/>
              <a:t>                    </a:t>
            </a:r>
            <a:r>
              <a:rPr lang="es-ES" dirty="0" err="1"/>
              <a:t>Console.WriteLine</a:t>
            </a:r>
            <a:r>
              <a:rPr lang="es-ES" dirty="0"/>
              <a:t>("la variable es:" + salida);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else</a:t>
            </a:r>
          </a:p>
          <a:p>
            <a:r>
              <a:rPr lang="en-US" dirty="0"/>
              <a:t>                {</a:t>
            </a:r>
          </a:p>
          <a:p>
            <a:r>
              <a:rPr lang="es-ES" dirty="0"/>
              <a:t>                    </a:t>
            </a:r>
            <a:r>
              <a:rPr lang="es-ES" dirty="0" err="1"/>
              <a:t>Console.WriteLine</a:t>
            </a:r>
            <a:r>
              <a:rPr lang="es-ES" dirty="0"/>
              <a:t>("No te lo muestro");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</a:t>
            </a:r>
            <a:r>
              <a:rPr lang="en-US" dirty="0" err="1"/>
              <a:t>c++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    } </a:t>
            </a:r>
          </a:p>
          <a:p>
            <a:r>
              <a:rPr lang="en-US" dirty="0"/>
              <a:t>                                 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terminamos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using System;</a:t>
            </a:r>
          </a:p>
          <a:p>
            <a:endParaRPr lang="en-US" dirty="0"/>
          </a:p>
          <a:p>
            <a:r>
              <a:rPr lang="en-US" dirty="0"/>
              <a:t>namespace ConsoleApp1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class Program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decimal c = 0;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selecciono</a:t>
            </a:r>
            <a:r>
              <a:rPr lang="en-US" dirty="0"/>
              <a:t> la </a:t>
            </a:r>
            <a:r>
              <a:rPr lang="en-US" dirty="0" err="1"/>
              <a:t>opcion</a:t>
            </a:r>
            <a:r>
              <a:rPr lang="en-US" dirty="0"/>
              <a:t> 1 :");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selecciono</a:t>
            </a:r>
            <a:r>
              <a:rPr lang="en-US" dirty="0"/>
              <a:t> la </a:t>
            </a:r>
            <a:r>
              <a:rPr lang="en-US" dirty="0" err="1"/>
              <a:t>opcion</a:t>
            </a:r>
            <a:r>
              <a:rPr lang="en-US" dirty="0"/>
              <a:t> 2 :");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selecciono</a:t>
            </a:r>
            <a:r>
              <a:rPr lang="en-US" dirty="0"/>
              <a:t> la </a:t>
            </a:r>
            <a:r>
              <a:rPr lang="en-US" dirty="0" err="1"/>
              <a:t>opcion</a:t>
            </a:r>
            <a:r>
              <a:rPr lang="en-US" dirty="0"/>
              <a:t> 3 :");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("&lt;&lt;&lt;&lt;&lt;&lt;&lt;&lt;&lt;&lt;&lt;&lt;&lt;&gt;&gt;&gt;&gt;&gt;&gt;&gt;&gt;&gt;&gt;&gt;&gt;&gt;&gt;&gt;&gt;&gt;");</a:t>
            </a:r>
          </a:p>
          <a:p>
            <a:r>
              <a:rPr lang="nn-NO" dirty="0"/>
              <a:t>            for (int i = 0; i &lt; 3; i++)</a:t>
            </a:r>
          </a:p>
          <a:p>
            <a:r>
              <a:rPr lang="en-US" dirty="0"/>
              <a:t>            {                </a:t>
            </a:r>
          </a:p>
          <a:p>
            <a:r>
              <a:rPr lang="en-US" dirty="0"/>
              <a:t>                c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  <a:p>
            <a:r>
              <a:rPr lang="en-US" dirty="0"/>
              <a:t>                switch (c)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case 1: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selecciono</a:t>
            </a:r>
            <a:r>
              <a:rPr lang="en-US" dirty="0"/>
              <a:t> la </a:t>
            </a:r>
            <a:r>
              <a:rPr lang="en-US" dirty="0" err="1"/>
              <a:t>opcion</a:t>
            </a:r>
            <a:r>
              <a:rPr lang="en-US" dirty="0"/>
              <a:t> 1 :");break;</a:t>
            </a:r>
          </a:p>
          <a:p>
            <a:r>
              <a:rPr lang="en-US" dirty="0"/>
              <a:t>                    case 2: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selecciono</a:t>
            </a:r>
            <a:r>
              <a:rPr lang="en-US" dirty="0"/>
              <a:t> la </a:t>
            </a:r>
            <a:r>
              <a:rPr lang="en-US" dirty="0" err="1"/>
              <a:t>opcion</a:t>
            </a:r>
            <a:r>
              <a:rPr lang="en-US" dirty="0"/>
              <a:t> 2 :"); break;</a:t>
            </a:r>
          </a:p>
          <a:p>
            <a:r>
              <a:rPr lang="en-US" dirty="0"/>
              <a:t>                    case 3: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selecciono</a:t>
            </a:r>
            <a:r>
              <a:rPr lang="en-US" dirty="0"/>
              <a:t> la </a:t>
            </a:r>
            <a:r>
              <a:rPr lang="en-US" dirty="0" err="1"/>
              <a:t>opcion</a:t>
            </a:r>
            <a:r>
              <a:rPr lang="en-US" dirty="0"/>
              <a:t> 3 :"); break;</a:t>
            </a:r>
          </a:p>
          <a:p>
            <a:endParaRPr lang="en-US" dirty="0"/>
          </a:p>
          <a:p>
            <a:r>
              <a:rPr lang="en-US" dirty="0"/>
              <a:t>                    default:</a:t>
            </a:r>
          </a:p>
          <a:p>
            <a:r>
              <a:rPr lang="es-ES" dirty="0"/>
              <a:t>                        </a:t>
            </a:r>
            <a:r>
              <a:rPr lang="es-ES" dirty="0" err="1"/>
              <a:t>Console.WriteLine</a:t>
            </a:r>
            <a:r>
              <a:rPr lang="es-ES" dirty="0"/>
              <a:t>("No realzo ninguna selección");</a:t>
            </a:r>
          </a:p>
          <a:p>
            <a:r>
              <a:rPr lang="en-US" dirty="0"/>
              <a:t>                        break;</a:t>
            </a:r>
          </a:p>
          <a:p>
            <a:r>
              <a:rPr lang="en-US" dirty="0"/>
              <a:t>                }</a:t>
            </a:r>
          </a:p>
          <a:p>
            <a:endParaRPr lang="en-US" dirty="0"/>
          </a:p>
          <a:p>
            <a:r>
              <a:rPr lang="en-US" dirty="0"/>
              <a:t>            }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terminamos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C# es fuertemente </a:t>
            </a:r>
            <a:r>
              <a:rPr lang="es-ES" dirty="0" err="1" smtClean="0"/>
              <a:t>tipado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5386" y="2348547"/>
            <a:ext cx="6492240" cy="345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59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Tipos: Guía de programación de C # | Documentos de Microsoft</a:t>
            </a:r>
          </a:p>
          <a:p>
            <a:pPr marL="0" indent="0">
              <a:buNone/>
            </a:pPr>
            <a:r>
              <a:rPr lang="es-ES" dirty="0" smtClean="0"/>
              <a:t>      https://docs.microsoft.com/en-us/dotnet/csharp/programming-guide/types/</a:t>
            </a:r>
          </a:p>
          <a:p>
            <a:endParaRPr lang="es-ES" dirty="0" smtClean="0"/>
          </a:p>
          <a:p>
            <a:r>
              <a:rPr lang="es-ES" dirty="0" smtClean="0"/>
              <a:t>Conversiones de tipos y conversión: Guía de programación de C # | Documentos de Microsoft</a:t>
            </a:r>
          </a:p>
          <a:p>
            <a:pPr marL="0" indent="0">
              <a:buNone/>
            </a:pPr>
            <a:r>
              <a:rPr lang="es-ES" dirty="0" smtClean="0"/>
              <a:t>      https://docs.microsoft.com/en-us/dotnet/csharp/programming-guide/types/casting-and-type-conversions</a:t>
            </a:r>
          </a:p>
          <a:p>
            <a:endParaRPr lang="es-ES" dirty="0" smtClean="0"/>
          </a:p>
          <a:p>
            <a:r>
              <a:rPr lang="es-ES" dirty="0" smtClean="0"/>
              <a:t>Tipos de referencia - Referencia de C # | Documentos de Microsoft</a:t>
            </a:r>
          </a:p>
          <a:p>
            <a:pPr marL="0" indent="0">
              <a:buNone/>
            </a:pPr>
            <a:r>
              <a:rPr lang="es-ES" dirty="0" smtClean="0"/>
              <a:t>      https://docs.microsoft.com/en-us/dotnet/csharp/language-reference/keywords/reference-types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116</TotalTime>
  <Words>566</Words>
  <Application>Microsoft Office PowerPoint</Application>
  <PresentationFormat>Presentación en pantalla (4:3)</PresentationFormat>
  <Paragraphs>160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Austin</vt:lpstr>
      <vt:lpstr>Mi primer aplicacíon</vt:lpstr>
      <vt:lpstr>La IDE VisualStudio</vt:lpstr>
      <vt:lpstr>Creando el primer proyecto</vt:lpstr>
      <vt:lpstr>Mi primer aplicación</vt:lpstr>
      <vt:lpstr>namespace</vt:lpstr>
      <vt:lpstr>Usando While y Do While y Condicionales</vt:lpstr>
      <vt:lpstr>Usando For y Selección múltiple</vt:lpstr>
      <vt:lpstr>C# es fuertemente tipado</vt:lpstr>
      <vt:lpstr>Tipos de datos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primer aplicacíon</dc:title>
  <dc:creator>PLACIDO MAIDANA</dc:creator>
  <cp:lastModifiedBy>PLACIDO MAIDANA</cp:lastModifiedBy>
  <cp:revision>11</cp:revision>
  <dcterms:created xsi:type="dcterms:W3CDTF">2021-03-17T23:54:16Z</dcterms:created>
  <dcterms:modified xsi:type="dcterms:W3CDTF">2021-03-18T01:50:25Z</dcterms:modified>
</cp:coreProperties>
</file>