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4" r:id="rId3"/>
    <p:sldMasterId id="2147483698" r:id="rId4"/>
  </p:sldMasterIdLst>
  <p:sldIdLst>
    <p:sldId id="256" r:id="rId5"/>
    <p:sldId id="269" r:id="rId6"/>
    <p:sldId id="270" r:id="rId7"/>
    <p:sldId id="271" r:id="rId8"/>
    <p:sldId id="272" r:id="rId9"/>
    <p:sldId id="277" r:id="rId10"/>
    <p:sldId id="273" r:id="rId11"/>
    <p:sldId id="278" r:id="rId12"/>
    <p:sldId id="279" r:id="rId13"/>
    <p:sldId id="280" r:id="rId14"/>
    <p:sldId id="281" r:id="rId15"/>
    <p:sldId id="282" r:id="rId16"/>
    <p:sldId id="276" r:id="rId17"/>
    <p:sldId id="283" r:id="rId18"/>
    <p:sldId id="284" r:id="rId19"/>
    <p:sldId id="285" r:id="rId20"/>
    <p:sldId id="274" r:id="rId21"/>
    <p:sldId id="275" r:id="rId22"/>
    <p:sldId id="286" r:id="rId23"/>
    <p:sldId id="257" r:id="rId24"/>
    <p:sldId id="258" r:id="rId25"/>
    <p:sldId id="259" r:id="rId26"/>
    <p:sldId id="260" r:id="rId27"/>
    <p:sldId id="261" r:id="rId28"/>
    <p:sldId id="263" r:id="rId29"/>
    <p:sldId id="264" r:id="rId30"/>
    <p:sldId id="266" r:id="rId31"/>
    <p:sldId id="267" r:id="rId32"/>
    <p:sldId id="265" r:id="rId33"/>
    <p:sldId id="268" r:id="rId34"/>
    <p:sldId id="26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82" d="100"/>
          <a:sy n="82"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8FBA8-8A8D-4C97-851C-D8E73C4239C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A3927CA9-9AAB-4A9B-8C70-EDB36C56092E}">
      <dgm:prSet/>
      <dgm:spPr/>
      <dgm:t>
        <a:bodyPr/>
        <a:lstStyle/>
        <a:p>
          <a:pPr rtl="0"/>
          <a:r>
            <a:rPr lang="es-ES" smtClean="0"/>
            <a:t>Una clase deriva de una base, tomando todos sus campos y funciones.</a:t>
          </a:r>
          <a:endParaRPr lang="en-US"/>
        </a:p>
      </dgm:t>
    </dgm:pt>
    <dgm:pt modelId="{72DA8384-7258-4F8F-A901-79C55EC92DCF}" type="parTrans" cxnId="{C91D00B6-3F8F-441E-A9F1-6FA107B85E7E}">
      <dgm:prSet/>
      <dgm:spPr/>
      <dgm:t>
        <a:bodyPr/>
        <a:lstStyle/>
        <a:p>
          <a:endParaRPr lang="es-ES"/>
        </a:p>
      </dgm:t>
    </dgm:pt>
    <dgm:pt modelId="{11B86BDB-A24F-4FDF-BF5D-0A5982C1F99D}" type="sibTrans" cxnId="{C91D00B6-3F8F-441E-A9F1-6FA107B85E7E}">
      <dgm:prSet/>
      <dgm:spPr/>
      <dgm:t>
        <a:bodyPr/>
        <a:lstStyle/>
        <a:p>
          <a:endParaRPr lang="es-ES"/>
        </a:p>
      </dgm:t>
    </dgm:pt>
    <dgm:pt modelId="{5A4271BB-7CCC-4444-91DC-A21EAB4D1CA8}">
      <dgm:prSet/>
      <dgm:spPr/>
      <dgm:t>
        <a:bodyPr/>
        <a:lstStyle/>
        <a:p>
          <a:pPr rtl="0"/>
          <a:r>
            <a:rPr lang="es-ES" smtClean="0"/>
            <a:t>La clase derivada adopta las implementaciones de la clase base.</a:t>
          </a:r>
          <a:endParaRPr lang="en-US"/>
        </a:p>
      </dgm:t>
    </dgm:pt>
    <dgm:pt modelId="{566CCA9B-3CE7-45CC-94E6-EF8F2B611D26}" type="parTrans" cxnId="{38657F72-5309-4AD3-9BBE-C0D1A2AEB443}">
      <dgm:prSet/>
      <dgm:spPr/>
      <dgm:t>
        <a:bodyPr/>
        <a:lstStyle/>
        <a:p>
          <a:endParaRPr lang="es-ES"/>
        </a:p>
      </dgm:t>
    </dgm:pt>
    <dgm:pt modelId="{D0D099D8-BC32-4B53-9703-DE301AC89E78}" type="sibTrans" cxnId="{38657F72-5309-4AD3-9BBE-C0D1A2AEB443}">
      <dgm:prSet/>
      <dgm:spPr/>
      <dgm:t>
        <a:bodyPr/>
        <a:lstStyle/>
        <a:p>
          <a:endParaRPr lang="es-ES"/>
        </a:p>
      </dgm:t>
    </dgm:pt>
    <dgm:pt modelId="{10A288D9-6C26-40AC-B274-30489907BF9F}">
      <dgm:prSet/>
      <dgm:spPr/>
      <dgm:t>
        <a:bodyPr/>
        <a:lstStyle/>
        <a:p>
          <a:pPr rtl="0"/>
          <a:r>
            <a:rPr lang="es-ES" smtClean="0"/>
            <a:t>Útil para agregar funcionalidad a un tipo existente o compartir funcionalidad común.</a:t>
          </a:r>
          <a:endParaRPr lang="en-US"/>
        </a:p>
      </dgm:t>
    </dgm:pt>
    <dgm:pt modelId="{CDB46237-CEF1-4BCF-9F04-155996271D97}" type="parTrans" cxnId="{AC83FB4D-133A-4349-AE71-6670D3B4BDB3}">
      <dgm:prSet/>
      <dgm:spPr/>
      <dgm:t>
        <a:bodyPr/>
        <a:lstStyle/>
        <a:p>
          <a:endParaRPr lang="es-ES"/>
        </a:p>
      </dgm:t>
    </dgm:pt>
    <dgm:pt modelId="{86868E04-EC07-461C-810A-1A63B6BAD15C}" type="sibTrans" cxnId="{AC83FB4D-133A-4349-AE71-6670D3B4BDB3}">
      <dgm:prSet/>
      <dgm:spPr/>
      <dgm:t>
        <a:bodyPr/>
        <a:lstStyle/>
        <a:p>
          <a:endParaRPr lang="es-ES"/>
        </a:p>
      </dgm:t>
    </dgm:pt>
    <dgm:pt modelId="{475770E9-2B8A-4A3A-B35A-B19B12AD8A7A}">
      <dgm:prSet/>
      <dgm:spPr/>
      <dgm:t>
        <a:bodyPr/>
        <a:lstStyle/>
        <a:p>
          <a:pPr rtl="0"/>
          <a:r>
            <a:rPr lang="es-ES" smtClean="0"/>
            <a:t>Ejemplo: Clases de Windows Forms como System.Windows.Forms.Control.</a:t>
          </a:r>
          <a:endParaRPr lang="en-US"/>
        </a:p>
      </dgm:t>
    </dgm:pt>
    <dgm:pt modelId="{6789793A-A00A-4502-BBA7-B6133A8006CD}" type="parTrans" cxnId="{D1402027-B2F8-49AA-A90F-A711FF2EA4CD}">
      <dgm:prSet/>
      <dgm:spPr/>
      <dgm:t>
        <a:bodyPr/>
        <a:lstStyle/>
        <a:p>
          <a:endParaRPr lang="es-ES"/>
        </a:p>
      </dgm:t>
    </dgm:pt>
    <dgm:pt modelId="{84CEF816-73EF-417D-934B-6F073D389AE3}" type="sibTrans" cxnId="{D1402027-B2F8-49AA-A90F-A711FF2EA4CD}">
      <dgm:prSet/>
      <dgm:spPr/>
      <dgm:t>
        <a:bodyPr/>
        <a:lstStyle/>
        <a:p>
          <a:endParaRPr lang="es-ES"/>
        </a:p>
      </dgm:t>
    </dgm:pt>
    <dgm:pt modelId="{34EF3E4E-E263-4D35-B43E-368784886FC0}" type="pres">
      <dgm:prSet presAssocID="{07D8FBA8-8A8D-4C97-851C-D8E73C4239C5}" presName="linear" presStyleCnt="0">
        <dgm:presLayoutVars>
          <dgm:animLvl val="lvl"/>
          <dgm:resizeHandles val="exact"/>
        </dgm:presLayoutVars>
      </dgm:prSet>
      <dgm:spPr/>
    </dgm:pt>
    <dgm:pt modelId="{C0490587-C44C-4B29-BA36-E0B6FDD29B6C}" type="pres">
      <dgm:prSet presAssocID="{A3927CA9-9AAB-4A9B-8C70-EDB36C56092E}" presName="parentText" presStyleLbl="node1" presStyleIdx="0" presStyleCnt="4">
        <dgm:presLayoutVars>
          <dgm:chMax val="0"/>
          <dgm:bulletEnabled val="1"/>
        </dgm:presLayoutVars>
      </dgm:prSet>
      <dgm:spPr/>
    </dgm:pt>
    <dgm:pt modelId="{34C3780E-9780-405E-BCF3-5475FF14D93D}" type="pres">
      <dgm:prSet presAssocID="{11B86BDB-A24F-4FDF-BF5D-0A5982C1F99D}" presName="spacer" presStyleCnt="0"/>
      <dgm:spPr/>
    </dgm:pt>
    <dgm:pt modelId="{E06DFBD3-7547-4460-B9CC-AC89F940D1EB}" type="pres">
      <dgm:prSet presAssocID="{5A4271BB-7CCC-4444-91DC-A21EAB4D1CA8}" presName="parentText" presStyleLbl="node1" presStyleIdx="1" presStyleCnt="4">
        <dgm:presLayoutVars>
          <dgm:chMax val="0"/>
          <dgm:bulletEnabled val="1"/>
        </dgm:presLayoutVars>
      </dgm:prSet>
      <dgm:spPr/>
    </dgm:pt>
    <dgm:pt modelId="{862435F9-2586-4211-A6AD-8FA57FD7AF32}" type="pres">
      <dgm:prSet presAssocID="{D0D099D8-BC32-4B53-9703-DE301AC89E78}" presName="spacer" presStyleCnt="0"/>
      <dgm:spPr/>
    </dgm:pt>
    <dgm:pt modelId="{78F87857-5D29-47C9-BF8A-2423C02F7D99}" type="pres">
      <dgm:prSet presAssocID="{10A288D9-6C26-40AC-B274-30489907BF9F}" presName="parentText" presStyleLbl="node1" presStyleIdx="2" presStyleCnt="4">
        <dgm:presLayoutVars>
          <dgm:chMax val="0"/>
          <dgm:bulletEnabled val="1"/>
        </dgm:presLayoutVars>
      </dgm:prSet>
      <dgm:spPr/>
    </dgm:pt>
    <dgm:pt modelId="{E69FFE4D-83A5-499F-B8B1-2EB58B301EDB}" type="pres">
      <dgm:prSet presAssocID="{86868E04-EC07-461C-810A-1A63B6BAD15C}" presName="spacer" presStyleCnt="0"/>
      <dgm:spPr/>
    </dgm:pt>
    <dgm:pt modelId="{C37BD604-4352-4DF4-9A20-B4C969FFB822}" type="pres">
      <dgm:prSet presAssocID="{475770E9-2B8A-4A3A-B35A-B19B12AD8A7A}" presName="parentText" presStyleLbl="node1" presStyleIdx="3" presStyleCnt="4">
        <dgm:presLayoutVars>
          <dgm:chMax val="0"/>
          <dgm:bulletEnabled val="1"/>
        </dgm:presLayoutVars>
      </dgm:prSet>
      <dgm:spPr/>
    </dgm:pt>
  </dgm:ptLst>
  <dgm:cxnLst>
    <dgm:cxn modelId="{918DE312-5DF8-4005-8B64-297CBFCB5090}" type="presOf" srcId="{A3927CA9-9AAB-4A9B-8C70-EDB36C56092E}" destId="{C0490587-C44C-4B29-BA36-E0B6FDD29B6C}" srcOrd="0" destOrd="0" presId="urn:microsoft.com/office/officeart/2005/8/layout/vList2"/>
    <dgm:cxn modelId="{D1402027-B2F8-49AA-A90F-A711FF2EA4CD}" srcId="{07D8FBA8-8A8D-4C97-851C-D8E73C4239C5}" destId="{475770E9-2B8A-4A3A-B35A-B19B12AD8A7A}" srcOrd="3" destOrd="0" parTransId="{6789793A-A00A-4502-BBA7-B6133A8006CD}" sibTransId="{84CEF816-73EF-417D-934B-6F073D389AE3}"/>
    <dgm:cxn modelId="{CEEF2996-C4CC-42CD-A0D2-AC961FA49E9A}" type="presOf" srcId="{07D8FBA8-8A8D-4C97-851C-D8E73C4239C5}" destId="{34EF3E4E-E263-4D35-B43E-368784886FC0}" srcOrd="0" destOrd="0" presId="urn:microsoft.com/office/officeart/2005/8/layout/vList2"/>
    <dgm:cxn modelId="{F6100606-51A9-4565-AAB3-AF578FB3431D}" type="presOf" srcId="{10A288D9-6C26-40AC-B274-30489907BF9F}" destId="{78F87857-5D29-47C9-BF8A-2423C02F7D99}" srcOrd="0" destOrd="0" presId="urn:microsoft.com/office/officeart/2005/8/layout/vList2"/>
    <dgm:cxn modelId="{38657F72-5309-4AD3-9BBE-C0D1A2AEB443}" srcId="{07D8FBA8-8A8D-4C97-851C-D8E73C4239C5}" destId="{5A4271BB-7CCC-4444-91DC-A21EAB4D1CA8}" srcOrd="1" destOrd="0" parTransId="{566CCA9B-3CE7-45CC-94E6-EF8F2B611D26}" sibTransId="{D0D099D8-BC32-4B53-9703-DE301AC89E78}"/>
    <dgm:cxn modelId="{021911E1-24E7-40D9-A656-BB2A75212E1F}" type="presOf" srcId="{475770E9-2B8A-4A3A-B35A-B19B12AD8A7A}" destId="{C37BD604-4352-4DF4-9A20-B4C969FFB822}" srcOrd="0" destOrd="0" presId="urn:microsoft.com/office/officeart/2005/8/layout/vList2"/>
    <dgm:cxn modelId="{05569BAC-B0C3-4119-B3CE-2D8E4D6E4A7D}" type="presOf" srcId="{5A4271BB-7CCC-4444-91DC-A21EAB4D1CA8}" destId="{E06DFBD3-7547-4460-B9CC-AC89F940D1EB}" srcOrd="0" destOrd="0" presId="urn:microsoft.com/office/officeart/2005/8/layout/vList2"/>
    <dgm:cxn modelId="{C91D00B6-3F8F-441E-A9F1-6FA107B85E7E}" srcId="{07D8FBA8-8A8D-4C97-851C-D8E73C4239C5}" destId="{A3927CA9-9AAB-4A9B-8C70-EDB36C56092E}" srcOrd="0" destOrd="0" parTransId="{72DA8384-7258-4F8F-A901-79C55EC92DCF}" sibTransId="{11B86BDB-A24F-4FDF-BF5D-0A5982C1F99D}"/>
    <dgm:cxn modelId="{AC83FB4D-133A-4349-AE71-6670D3B4BDB3}" srcId="{07D8FBA8-8A8D-4C97-851C-D8E73C4239C5}" destId="{10A288D9-6C26-40AC-B274-30489907BF9F}" srcOrd="2" destOrd="0" parTransId="{CDB46237-CEF1-4BCF-9F04-155996271D97}" sibTransId="{86868E04-EC07-461C-810A-1A63B6BAD15C}"/>
    <dgm:cxn modelId="{6A53174B-251E-4FF0-BF6B-7D9A02E5F196}" type="presParOf" srcId="{34EF3E4E-E263-4D35-B43E-368784886FC0}" destId="{C0490587-C44C-4B29-BA36-E0B6FDD29B6C}" srcOrd="0" destOrd="0" presId="urn:microsoft.com/office/officeart/2005/8/layout/vList2"/>
    <dgm:cxn modelId="{CFDBDE09-06F9-49C3-A8B5-2CA21A402AA6}" type="presParOf" srcId="{34EF3E4E-E263-4D35-B43E-368784886FC0}" destId="{34C3780E-9780-405E-BCF3-5475FF14D93D}" srcOrd="1" destOrd="0" presId="urn:microsoft.com/office/officeart/2005/8/layout/vList2"/>
    <dgm:cxn modelId="{B12E9072-5803-4B4A-B2C3-4B93D8DF7987}" type="presParOf" srcId="{34EF3E4E-E263-4D35-B43E-368784886FC0}" destId="{E06DFBD3-7547-4460-B9CC-AC89F940D1EB}" srcOrd="2" destOrd="0" presId="urn:microsoft.com/office/officeart/2005/8/layout/vList2"/>
    <dgm:cxn modelId="{14010977-C650-4A60-ABD5-C3D756C05B0B}" type="presParOf" srcId="{34EF3E4E-E263-4D35-B43E-368784886FC0}" destId="{862435F9-2586-4211-A6AD-8FA57FD7AF32}" srcOrd="3" destOrd="0" presId="urn:microsoft.com/office/officeart/2005/8/layout/vList2"/>
    <dgm:cxn modelId="{246C55BE-8985-4B0C-AFE4-20E1A1C42BFE}" type="presParOf" srcId="{34EF3E4E-E263-4D35-B43E-368784886FC0}" destId="{78F87857-5D29-47C9-BF8A-2423C02F7D99}" srcOrd="4" destOrd="0" presId="urn:microsoft.com/office/officeart/2005/8/layout/vList2"/>
    <dgm:cxn modelId="{A4979F51-E915-4A07-A1DA-7774BFD76CE2}" type="presParOf" srcId="{34EF3E4E-E263-4D35-B43E-368784886FC0}" destId="{E69FFE4D-83A5-499F-B8B1-2EB58B301EDB}" srcOrd="5" destOrd="0" presId="urn:microsoft.com/office/officeart/2005/8/layout/vList2"/>
    <dgm:cxn modelId="{AAE87959-8E90-44C4-B713-D199D6A24CEC}" type="presParOf" srcId="{34EF3E4E-E263-4D35-B43E-368784886FC0}" destId="{C37BD604-4352-4DF4-9A20-B4C969FFB8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27D9DAC-6808-46C5-BD8F-925CFBE3020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s-ES"/>
        </a:p>
      </dgm:t>
    </dgm:pt>
    <dgm:pt modelId="{9BDE1019-2F40-425C-A72B-DC8216EB743C}">
      <dgm:prSet/>
      <dgm:spPr/>
      <dgm:t>
        <a:bodyPr/>
        <a:lstStyle/>
        <a:p>
          <a:pPr rtl="0"/>
          <a:r>
            <a:rPr lang="es-ES" b="1" smtClean="0"/>
            <a:t>Registro de Animales:</a:t>
          </a:r>
          <a:endParaRPr lang="en-US"/>
        </a:p>
      </dgm:t>
    </dgm:pt>
    <dgm:pt modelId="{1D95E659-0961-47B3-9AC9-DF2BC9CF98FA}" type="parTrans" cxnId="{2CEF527F-057A-4F57-B0EC-6699B6E520C4}">
      <dgm:prSet/>
      <dgm:spPr/>
      <dgm:t>
        <a:bodyPr/>
        <a:lstStyle/>
        <a:p>
          <a:endParaRPr lang="es-ES"/>
        </a:p>
      </dgm:t>
    </dgm:pt>
    <dgm:pt modelId="{46400237-FF15-4EE4-A511-55384B5F4C0A}" type="sibTrans" cxnId="{2CEF527F-057A-4F57-B0EC-6699B6E520C4}">
      <dgm:prSet/>
      <dgm:spPr/>
      <dgm:t>
        <a:bodyPr/>
        <a:lstStyle/>
        <a:p>
          <a:endParaRPr lang="es-ES"/>
        </a:p>
      </dgm:t>
    </dgm:pt>
    <dgm:pt modelId="{B20568C1-9D31-4641-BFAF-88BC4801EE2C}">
      <dgm:prSet/>
      <dgm:spPr/>
      <dgm:t>
        <a:bodyPr/>
        <a:lstStyle/>
        <a:p>
          <a:pPr rtl="0"/>
          <a:r>
            <a:rPr lang="es-ES" smtClean="0"/>
            <a:t>El sistema debe permitir registrar nuevos animales especificando su nombre, especie y dieta.</a:t>
          </a:r>
          <a:endParaRPr lang="en-US"/>
        </a:p>
      </dgm:t>
    </dgm:pt>
    <dgm:pt modelId="{8D50ACE3-1204-4138-B5F5-3C4B999AA2E0}" type="parTrans" cxnId="{E8F962E3-EEBC-4C3D-AFEA-EB19BB4E266B}">
      <dgm:prSet/>
      <dgm:spPr/>
      <dgm:t>
        <a:bodyPr/>
        <a:lstStyle/>
        <a:p>
          <a:endParaRPr lang="es-ES"/>
        </a:p>
      </dgm:t>
    </dgm:pt>
    <dgm:pt modelId="{DBADDCA5-0787-4E5B-8E0A-FE2069845BF1}" type="sibTrans" cxnId="{E8F962E3-EEBC-4C3D-AFEA-EB19BB4E266B}">
      <dgm:prSet/>
      <dgm:spPr/>
      <dgm:t>
        <a:bodyPr/>
        <a:lstStyle/>
        <a:p>
          <a:endParaRPr lang="es-ES"/>
        </a:p>
      </dgm:t>
    </dgm:pt>
    <dgm:pt modelId="{52D7F608-D563-4964-90F9-31C76936BC41}">
      <dgm:prSet/>
      <dgm:spPr/>
      <dgm:t>
        <a:bodyPr/>
        <a:lstStyle/>
        <a:p>
          <a:pPr rtl="0"/>
          <a:r>
            <a:rPr lang="es-ES" b="1" smtClean="0"/>
            <a:t>Registro de Cuidadores:</a:t>
          </a:r>
          <a:endParaRPr lang="en-US"/>
        </a:p>
      </dgm:t>
    </dgm:pt>
    <dgm:pt modelId="{58D701B8-AABB-41CB-95C1-016F7F207521}" type="parTrans" cxnId="{4927E5F9-923B-4D0E-AFFE-54B99DAE985A}">
      <dgm:prSet/>
      <dgm:spPr/>
      <dgm:t>
        <a:bodyPr/>
        <a:lstStyle/>
        <a:p>
          <a:endParaRPr lang="es-ES"/>
        </a:p>
      </dgm:t>
    </dgm:pt>
    <dgm:pt modelId="{A9B0AC9A-A0BC-40BD-B080-7F72D3CBBE57}" type="sibTrans" cxnId="{4927E5F9-923B-4D0E-AFFE-54B99DAE985A}">
      <dgm:prSet/>
      <dgm:spPr/>
      <dgm:t>
        <a:bodyPr/>
        <a:lstStyle/>
        <a:p>
          <a:endParaRPr lang="es-ES"/>
        </a:p>
      </dgm:t>
    </dgm:pt>
    <dgm:pt modelId="{862242B8-09D5-4DF6-A46C-BFDEF8128F5A}">
      <dgm:prSet/>
      <dgm:spPr/>
      <dgm:t>
        <a:bodyPr/>
        <a:lstStyle/>
        <a:p>
          <a:pPr rtl="0"/>
          <a:r>
            <a:rPr lang="es-ES" smtClean="0"/>
            <a:t>El sistema debe permitir registrar nuevos cuidadores con su nombre.</a:t>
          </a:r>
          <a:endParaRPr lang="en-US"/>
        </a:p>
      </dgm:t>
    </dgm:pt>
    <dgm:pt modelId="{1EBA458E-EAE4-49B8-AD48-DABECD011379}" type="parTrans" cxnId="{5CDF113A-1408-4C3B-B92B-688B781CFCA9}">
      <dgm:prSet/>
      <dgm:spPr/>
      <dgm:t>
        <a:bodyPr/>
        <a:lstStyle/>
        <a:p>
          <a:endParaRPr lang="es-ES"/>
        </a:p>
      </dgm:t>
    </dgm:pt>
    <dgm:pt modelId="{674F77EE-DE39-4103-849D-DA65B133601F}" type="sibTrans" cxnId="{5CDF113A-1408-4C3B-B92B-688B781CFCA9}">
      <dgm:prSet/>
      <dgm:spPr/>
      <dgm:t>
        <a:bodyPr/>
        <a:lstStyle/>
        <a:p>
          <a:endParaRPr lang="es-ES"/>
        </a:p>
      </dgm:t>
    </dgm:pt>
    <dgm:pt modelId="{41AE3756-589D-4BC1-AEE1-0AD171AB71DF}">
      <dgm:prSet/>
      <dgm:spPr/>
      <dgm:t>
        <a:bodyPr/>
        <a:lstStyle/>
        <a:p>
          <a:pPr rtl="0"/>
          <a:r>
            <a:rPr lang="es-ES" b="1" smtClean="0"/>
            <a:t>Asignación de Cuidadores:</a:t>
          </a:r>
          <a:endParaRPr lang="en-US"/>
        </a:p>
      </dgm:t>
    </dgm:pt>
    <dgm:pt modelId="{299A3EB1-D2DA-4059-B845-288C069AC1EA}" type="parTrans" cxnId="{F51851C7-67E4-451E-90CB-DD16ABDB1D2F}">
      <dgm:prSet/>
      <dgm:spPr/>
      <dgm:t>
        <a:bodyPr/>
        <a:lstStyle/>
        <a:p>
          <a:endParaRPr lang="es-ES"/>
        </a:p>
      </dgm:t>
    </dgm:pt>
    <dgm:pt modelId="{469A687D-51AD-4DB8-A69D-50DE6E7067A9}" type="sibTrans" cxnId="{F51851C7-67E4-451E-90CB-DD16ABDB1D2F}">
      <dgm:prSet/>
      <dgm:spPr/>
      <dgm:t>
        <a:bodyPr/>
        <a:lstStyle/>
        <a:p>
          <a:endParaRPr lang="es-ES"/>
        </a:p>
      </dgm:t>
    </dgm:pt>
    <dgm:pt modelId="{1E275BAE-4348-4CBF-AFAC-A63B20B91CF3}">
      <dgm:prSet/>
      <dgm:spPr/>
      <dgm:t>
        <a:bodyPr/>
        <a:lstStyle/>
        <a:p>
          <a:pPr rtl="0"/>
          <a:r>
            <a:rPr lang="es-ES" smtClean="0"/>
            <a:t>Los cuidadores pueden ser asignados a uno o varios animales para su cuidado.</a:t>
          </a:r>
          <a:endParaRPr lang="en-US"/>
        </a:p>
      </dgm:t>
    </dgm:pt>
    <dgm:pt modelId="{C16B3DDE-EFC6-4ADB-990C-190A4813D79C}" type="parTrans" cxnId="{B25E2FED-1A8F-412E-A446-BA40CDF658B0}">
      <dgm:prSet/>
      <dgm:spPr/>
      <dgm:t>
        <a:bodyPr/>
        <a:lstStyle/>
        <a:p>
          <a:endParaRPr lang="es-ES"/>
        </a:p>
      </dgm:t>
    </dgm:pt>
    <dgm:pt modelId="{310DEC36-8088-4275-A20B-F7CB4D9173D4}" type="sibTrans" cxnId="{B25E2FED-1A8F-412E-A446-BA40CDF658B0}">
      <dgm:prSet/>
      <dgm:spPr/>
      <dgm:t>
        <a:bodyPr/>
        <a:lstStyle/>
        <a:p>
          <a:endParaRPr lang="es-ES"/>
        </a:p>
      </dgm:t>
    </dgm:pt>
    <dgm:pt modelId="{C991D7D2-FEFB-4478-80E2-19B235B69000}">
      <dgm:prSet/>
      <dgm:spPr/>
      <dgm:t>
        <a:bodyPr/>
        <a:lstStyle/>
        <a:p>
          <a:pPr rtl="0"/>
          <a:r>
            <a:rPr lang="es-ES" b="1" smtClean="0"/>
            <a:t>Alimentación de los Animales:</a:t>
          </a:r>
          <a:endParaRPr lang="en-US"/>
        </a:p>
      </dgm:t>
    </dgm:pt>
    <dgm:pt modelId="{1B83DBE0-0AD1-4C0D-96AC-3C3D8F5CCE17}" type="parTrans" cxnId="{1C1A77B9-6FCE-4CD9-B740-3F5CD57DF44B}">
      <dgm:prSet/>
      <dgm:spPr/>
      <dgm:t>
        <a:bodyPr/>
        <a:lstStyle/>
        <a:p>
          <a:endParaRPr lang="es-ES"/>
        </a:p>
      </dgm:t>
    </dgm:pt>
    <dgm:pt modelId="{62C04F92-9D5A-4FC0-8EA2-DDB42C6BB6A8}" type="sibTrans" cxnId="{1C1A77B9-6FCE-4CD9-B740-3F5CD57DF44B}">
      <dgm:prSet/>
      <dgm:spPr/>
      <dgm:t>
        <a:bodyPr/>
        <a:lstStyle/>
        <a:p>
          <a:endParaRPr lang="es-ES"/>
        </a:p>
      </dgm:t>
    </dgm:pt>
    <dgm:pt modelId="{A21317C4-8C20-4B72-A7D2-0F994E21619F}">
      <dgm:prSet/>
      <dgm:spPr/>
      <dgm:t>
        <a:bodyPr/>
        <a:lstStyle/>
        <a:p>
          <a:pPr rtl="0"/>
          <a:r>
            <a:rPr lang="es-ES" smtClean="0"/>
            <a:t>Los cuidadores deben poder alimentar a los animales asignados a ellos según su dieta específica.</a:t>
          </a:r>
          <a:endParaRPr lang="en-US"/>
        </a:p>
      </dgm:t>
    </dgm:pt>
    <dgm:pt modelId="{BA022510-6858-430C-AF74-E65BC2001A35}" type="parTrans" cxnId="{69DCF150-B605-406E-9E99-CAB3184AB7DF}">
      <dgm:prSet/>
      <dgm:spPr/>
      <dgm:t>
        <a:bodyPr/>
        <a:lstStyle/>
        <a:p>
          <a:endParaRPr lang="es-ES"/>
        </a:p>
      </dgm:t>
    </dgm:pt>
    <dgm:pt modelId="{8EF184B6-C074-46CD-9DDC-C34BBA6E5285}" type="sibTrans" cxnId="{69DCF150-B605-406E-9E99-CAB3184AB7DF}">
      <dgm:prSet/>
      <dgm:spPr/>
      <dgm:t>
        <a:bodyPr/>
        <a:lstStyle/>
        <a:p>
          <a:endParaRPr lang="es-ES"/>
        </a:p>
      </dgm:t>
    </dgm:pt>
    <dgm:pt modelId="{B97D2E29-841F-4560-A653-482DD06EB727}">
      <dgm:prSet/>
      <dgm:spPr/>
      <dgm:t>
        <a:bodyPr/>
        <a:lstStyle/>
        <a:p>
          <a:pPr rtl="0"/>
          <a:r>
            <a:rPr lang="es-ES" b="1" smtClean="0"/>
            <a:t>Seguimiento de la Salud:</a:t>
          </a:r>
          <a:endParaRPr lang="en-US"/>
        </a:p>
      </dgm:t>
    </dgm:pt>
    <dgm:pt modelId="{4E92A10E-3F47-4017-9A2B-BEB9D953C44E}" type="parTrans" cxnId="{A8CE30F6-3221-439D-9378-170D13DCB228}">
      <dgm:prSet/>
      <dgm:spPr/>
      <dgm:t>
        <a:bodyPr/>
        <a:lstStyle/>
        <a:p>
          <a:endParaRPr lang="es-ES"/>
        </a:p>
      </dgm:t>
    </dgm:pt>
    <dgm:pt modelId="{732D3502-3CFF-448E-A560-B5DB7B7DAC9B}" type="sibTrans" cxnId="{A8CE30F6-3221-439D-9378-170D13DCB228}">
      <dgm:prSet/>
      <dgm:spPr/>
      <dgm:t>
        <a:bodyPr/>
        <a:lstStyle/>
        <a:p>
          <a:endParaRPr lang="es-ES"/>
        </a:p>
      </dgm:t>
    </dgm:pt>
    <dgm:pt modelId="{27BA998D-416A-4FCB-8273-4B5215D19C07}">
      <dgm:prSet/>
      <dgm:spPr/>
      <dgm:t>
        <a:bodyPr/>
        <a:lstStyle/>
        <a:p>
          <a:pPr rtl="0"/>
          <a:r>
            <a:rPr lang="es-ES" smtClean="0"/>
            <a:t>El sistema debe llevar un registro del estado de salud de cada animal, incluyendo su peso, actividad y cualquier problema de salud detectado.</a:t>
          </a:r>
          <a:endParaRPr lang="en-US"/>
        </a:p>
      </dgm:t>
    </dgm:pt>
    <dgm:pt modelId="{9149A276-276D-41CA-AF47-B51039E3B455}" type="parTrans" cxnId="{B2BBFE1A-0A04-4386-8019-E92295997A84}">
      <dgm:prSet/>
      <dgm:spPr/>
      <dgm:t>
        <a:bodyPr/>
        <a:lstStyle/>
        <a:p>
          <a:endParaRPr lang="es-ES"/>
        </a:p>
      </dgm:t>
    </dgm:pt>
    <dgm:pt modelId="{BA6402E6-A629-42F5-B6BC-3BF65D94A0DE}" type="sibTrans" cxnId="{B2BBFE1A-0A04-4386-8019-E92295997A84}">
      <dgm:prSet/>
      <dgm:spPr/>
      <dgm:t>
        <a:bodyPr/>
        <a:lstStyle/>
        <a:p>
          <a:endParaRPr lang="es-ES"/>
        </a:p>
      </dgm:t>
    </dgm:pt>
    <dgm:pt modelId="{2B708552-F6C1-450E-A38D-E6E50DAA9A06}">
      <dgm:prSet/>
      <dgm:spPr/>
      <dgm:t>
        <a:bodyPr/>
        <a:lstStyle/>
        <a:p>
          <a:pPr rtl="0"/>
          <a:r>
            <a:rPr lang="es-ES" b="1" smtClean="0"/>
            <a:t>Generación de Informes:</a:t>
          </a:r>
          <a:endParaRPr lang="en-US"/>
        </a:p>
      </dgm:t>
    </dgm:pt>
    <dgm:pt modelId="{14DBBBCD-2CC8-4337-993A-8407BCC0FE5B}" type="parTrans" cxnId="{365BF7B6-29DC-4DA3-8D4C-D1DF853D7AD6}">
      <dgm:prSet/>
      <dgm:spPr/>
      <dgm:t>
        <a:bodyPr/>
        <a:lstStyle/>
        <a:p>
          <a:endParaRPr lang="es-ES"/>
        </a:p>
      </dgm:t>
    </dgm:pt>
    <dgm:pt modelId="{3415A4C9-C593-4605-97EA-6ACCDE681A1A}" type="sibTrans" cxnId="{365BF7B6-29DC-4DA3-8D4C-D1DF853D7AD6}">
      <dgm:prSet/>
      <dgm:spPr/>
      <dgm:t>
        <a:bodyPr/>
        <a:lstStyle/>
        <a:p>
          <a:endParaRPr lang="es-ES"/>
        </a:p>
      </dgm:t>
    </dgm:pt>
    <dgm:pt modelId="{CBC0177A-7421-4796-BFAB-4AB197F9F48A}">
      <dgm:prSet/>
      <dgm:spPr/>
      <dgm:t>
        <a:bodyPr/>
        <a:lstStyle/>
        <a:p>
          <a:pPr rtl="0"/>
          <a:r>
            <a:rPr lang="es-ES" smtClean="0"/>
            <a:t>Se debe poder generar informes periódicos que muestren la actividad del zoológico, incluyendo la lista de animales, su estado de salud y las actividades realizadas por los cuidadores.</a:t>
          </a:r>
          <a:endParaRPr lang="en-US"/>
        </a:p>
      </dgm:t>
    </dgm:pt>
    <dgm:pt modelId="{DC13CAB2-600D-45E2-A922-B0556ECC4C6A}" type="parTrans" cxnId="{9FE64198-ED5B-42D4-A956-4FF42FB47B36}">
      <dgm:prSet/>
      <dgm:spPr/>
      <dgm:t>
        <a:bodyPr/>
        <a:lstStyle/>
        <a:p>
          <a:endParaRPr lang="es-ES"/>
        </a:p>
      </dgm:t>
    </dgm:pt>
    <dgm:pt modelId="{BC36817F-1F7E-47C1-852F-2236E3371585}" type="sibTrans" cxnId="{9FE64198-ED5B-42D4-A956-4FF42FB47B36}">
      <dgm:prSet/>
      <dgm:spPr/>
      <dgm:t>
        <a:bodyPr/>
        <a:lstStyle/>
        <a:p>
          <a:endParaRPr lang="es-ES"/>
        </a:p>
      </dgm:t>
    </dgm:pt>
    <dgm:pt modelId="{6611D1B6-91AB-47CA-BD0A-E077665C4EE9}" type="pres">
      <dgm:prSet presAssocID="{C27D9DAC-6808-46C5-BD8F-925CFBE3020F}" presName="Name0" presStyleCnt="0">
        <dgm:presLayoutVars>
          <dgm:dir/>
          <dgm:animLvl val="lvl"/>
          <dgm:resizeHandles val="exact"/>
        </dgm:presLayoutVars>
      </dgm:prSet>
      <dgm:spPr/>
      <dgm:t>
        <a:bodyPr/>
        <a:lstStyle/>
        <a:p>
          <a:endParaRPr lang="es-ES"/>
        </a:p>
      </dgm:t>
    </dgm:pt>
    <dgm:pt modelId="{2AD690AE-7B3E-4821-865B-8D926BD1A577}" type="pres">
      <dgm:prSet presAssocID="{9BDE1019-2F40-425C-A72B-DC8216EB743C}" presName="linNode" presStyleCnt="0"/>
      <dgm:spPr/>
    </dgm:pt>
    <dgm:pt modelId="{7D304761-0709-42D1-B6D2-5186DDDFBDB2}" type="pres">
      <dgm:prSet presAssocID="{9BDE1019-2F40-425C-A72B-DC8216EB743C}" presName="parentText" presStyleLbl="node1" presStyleIdx="0" presStyleCnt="6">
        <dgm:presLayoutVars>
          <dgm:chMax val="1"/>
          <dgm:bulletEnabled val="1"/>
        </dgm:presLayoutVars>
      </dgm:prSet>
      <dgm:spPr/>
      <dgm:t>
        <a:bodyPr/>
        <a:lstStyle/>
        <a:p>
          <a:endParaRPr lang="es-ES"/>
        </a:p>
      </dgm:t>
    </dgm:pt>
    <dgm:pt modelId="{CD37F447-476E-46CD-94D6-E98CCA9BAA3C}" type="pres">
      <dgm:prSet presAssocID="{9BDE1019-2F40-425C-A72B-DC8216EB743C}" presName="descendantText" presStyleLbl="alignAccFollowNode1" presStyleIdx="0" presStyleCnt="6">
        <dgm:presLayoutVars>
          <dgm:bulletEnabled val="1"/>
        </dgm:presLayoutVars>
      </dgm:prSet>
      <dgm:spPr/>
      <dgm:t>
        <a:bodyPr/>
        <a:lstStyle/>
        <a:p>
          <a:endParaRPr lang="es-ES"/>
        </a:p>
      </dgm:t>
    </dgm:pt>
    <dgm:pt modelId="{EF152183-824F-4863-B11A-5A146B4AB5B0}" type="pres">
      <dgm:prSet presAssocID="{46400237-FF15-4EE4-A511-55384B5F4C0A}" presName="sp" presStyleCnt="0"/>
      <dgm:spPr/>
    </dgm:pt>
    <dgm:pt modelId="{E729E7C5-8A8A-4A0C-82C9-56D2B6FE4053}" type="pres">
      <dgm:prSet presAssocID="{52D7F608-D563-4964-90F9-31C76936BC41}" presName="linNode" presStyleCnt="0"/>
      <dgm:spPr/>
    </dgm:pt>
    <dgm:pt modelId="{36590D1F-521C-45F9-9B6E-C3308C0D4118}" type="pres">
      <dgm:prSet presAssocID="{52D7F608-D563-4964-90F9-31C76936BC41}" presName="parentText" presStyleLbl="node1" presStyleIdx="1" presStyleCnt="6">
        <dgm:presLayoutVars>
          <dgm:chMax val="1"/>
          <dgm:bulletEnabled val="1"/>
        </dgm:presLayoutVars>
      </dgm:prSet>
      <dgm:spPr/>
      <dgm:t>
        <a:bodyPr/>
        <a:lstStyle/>
        <a:p>
          <a:endParaRPr lang="es-ES"/>
        </a:p>
      </dgm:t>
    </dgm:pt>
    <dgm:pt modelId="{9B7BD1EB-5B6D-47EA-9D21-FC14051CEDA3}" type="pres">
      <dgm:prSet presAssocID="{52D7F608-D563-4964-90F9-31C76936BC41}" presName="descendantText" presStyleLbl="alignAccFollowNode1" presStyleIdx="1" presStyleCnt="6">
        <dgm:presLayoutVars>
          <dgm:bulletEnabled val="1"/>
        </dgm:presLayoutVars>
      </dgm:prSet>
      <dgm:spPr/>
      <dgm:t>
        <a:bodyPr/>
        <a:lstStyle/>
        <a:p>
          <a:endParaRPr lang="es-ES"/>
        </a:p>
      </dgm:t>
    </dgm:pt>
    <dgm:pt modelId="{AB6E3BBF-DF12-4552-9796-E5FE1F291E37}" type="pres">
      <dgm:prSet presAssocID="{A9B0AC9A-A0BC-40BD-B080-7F72D3CBBE57}" presName="sp" presStyleCnt="0"/>
      <dgm:spPr/>
    </dgm:pt>
    <dgm:pt modelId="{92690D7A-A3C0-43C2-9BFF-90DC4099D92D}" type="pres">
      <dgm:prSet presAssocID="{41AE3756-589D-4BC1-AEE1-0AD171AB71DF}" presName="linNode" presStyleCnt="0"/>
      <dgm:spPr/>
    </dgm:pt>
    <dgm:pt modelId="{38E99FBC-BBBA-4CC7-AAE2-959F2358495C}" type="pres">
      <dgm:prSet presAssocID="{41AE3756-589D-4BC1-AEE1-0AD171AB71DF}" presName="parentText" presStyleLbl="node1" presStyleIdx="2" presStyleCnt="6">
        <dgm:presLayoutVars>
          <dgm:chMax val="1"/>
          <dgm:bulletEnabled val="1"/>
        </dgm:presLayoutVars>
      </dgm:prSet>
      <dgm:spPr/>
      <dgm:t>
        <a:bodyPr/>
        <a:lstStyle/>
        <a:p>
          <a:endParaRPr lang="es-ES"/>
        </a:p>
      </dgm:t>
    </dgm:pt>
    <dgm:pt modelId="{2A5A6149-CB7B-4141-95C0-9C79763FCE43}" type="pres">
      <dgm:prSet presAssocID="{41AE3756-589D-4BC1-AEE1-0AD171AB71DF}" presName="descendantText" presStyleLbl="alignAccFollowNode1" presStyleIdx="2" presStyleCnt="6">
        <dgm:presLayoutVars>
          <dgm:bulletEnabled val="1"/>
        </dgm:presLayoutVars>
      </dgm:prSet>
      <dgm:spPr/>
      <dgm:t>
        <a:bodyPr/>
        <a:lstStyle/>
        <a:p>
          <a:endParaRPr lang="es-ES"/>
        </a:p>
      </dgm:t>
    </dgm:pt>
    <dgm:pt modelId="{66D9BAA7-E833-459A-AD16-4CC998F3BA24}" type="pres">
      <dgm:prSet presAssocID="{469A687D-51AD-4DB8-A69D-50DE6E7067A9}" presName="sp" presStyleCnt="0"/>
      <dgm:spPr/>
    </dgm:pt>
    <dgm:pt modelId="{8319271C-1025-491E-B58F-43BA54AFE77E}" type="pres">
      <dgm:prSet presAssocID="{C991D7D2-FEFB-4478-80E2-19B235B69000}" presName="linNode" presStyleCnt="0"/>
      <dgm:spPr/>
    </dgm:pt>
    <dgm:pt modelId="{A4E5413B-E585-407A-95BF-22D5B5FAC8E6}" type="pres">
      <dgm:prSet presAssocID="{C991D7D2-FEFB-4478-80E2-19B235B69000}" presName="parentText" presStyleLbl="node1" presStyleIdx="3" presStyleCnt="6">
        <dgm:presLayoutVars>
          <dgm:chMax val="1"/>
          <dgm:bulletEnabled val="1"/>
        </dgm:presLayoutVars>
      </dgm:prSet>
      <dgm:spPr/>
      <dgm:t>
        <a:bodyPr/>
        <a:lstStyle/>
        <a:p>
          <a:endParaRPr lang="es-ES"/>
        </a:p>
      </dgm:t>
    </dgm:pt>
    <dgm:pt modelId="{9E98C2EF-8800-4B18-A54A-CF11B20E0276}" type="pres">
      <dgm:prSet presAssocID="{C991D7D2-FEFB-4478-80E2-19B235B69000}" presName="descendantText" presStyleLbl="alignAccFollowNode1" presStyleIdx="3" presStyleCnt="6">
        <dgm:presLayoutVars>
          <dgm:bulletEnabled val="1"/>
        </dgm:presLayoutVars>
      </dgm:prSet>
      <dgm:spPr/>
      <dgm:t>
        <a:bodyPr/>
        <a:lstStyle/>
        <a:p>
          <a:endParaRPr lang="es-ES"/>
        </a:p>
      </dgm:t>
    </dgm:pt>
    <dgm:pt modelId="{431816E5-7D56-435C-BD63-21FF509B9ACF}" type="pres">
      <dgm:prSet presAssocID="{62C04F92-9D5A-4FC0-8EA2-DDB42C6BB6A8}" presName="sp" presStyleCnt="0"/>
      <dgm:spPr/>
    </dgm:pt>
    <dgm:pt modelId="{2CE7342D-9ADD-485D-B19F-D5382E236149}" type="pres">
      <dgm:prSet presAssocID="{B97D2E29-841F-4560-A653-482DD06EB727}" presName="linNode" presStyleCnt="0"/>
      <dgm:spPr/>
    </dgm:pt>
    <dgm:pt modelId="{3A9B580B-37AB-4661-A965-658D4B48081B}" type="pres">
      <dgm:prSet presAssocID="{B97D2E29-841F-4560-A653-482DD06EB727}" presName="parentText" presStyleLbl="node1" presStyleIdx="4" presStyleCnt="6">
        <dgm:presLayoutVars>
          <dgm:chMax val="1"/>
          <dgm:bulletEnabled val="1"/>
        </dgm:presLayoutVars>
      </dgm:prSet>
      <dgm:spPr/>
      <dgm:t>
        <a:bodyPr/>
        <a:lstStyle/>
        <a:p>
          <a:endParaRPr lang="es-ES"/>
        </a:p>
      </dgm:t>
    </dgm:pt>
    <dgm:pt modelId="{B9C2EA08-111E-478A-812E-9B60AD8B9D88}" type="pres">
      <dgm:prSet presAssocID="{B97D2E29-841F-4560-A653-482DD06EB727}" presName="descendantText" presStyleLbl="alignAccFollowNode1" presStyleIdx="4" presStyleCnt="6">
        <dgm:presLayoutVars>
          <dgm:bulletEnabled val="1"/>
        </dgm:presLayoutVars>
      </dgm:prSet>
      <dgm:spPr/>
      <dgm:t>
        <a:bodyPr/>
        <a:lstStyle/>
        <a:p>
          <a:endParaRPr lang="es-ES"/>
        </a:p>
      </dgm:t>
    </dgm:pt>
    <dgm:pt modelId="{ED10E05E-915B-4914-8752-CC9E255F6F79}" type="pres">
      <dgm:prSet presAssocID="{732D3502-3CFF-448E-A560-B5DB7B7DAC9B}" presName="sp" presStyleCnt="0"/>
      <dgm:spPr/>
    </dgm:pt>
    <dgm:pt modelId="{7D42E5FA-8986-4D55-87D7-15790300A74D}" type="pres">
      <dgm:prSet presAssocID="{2B708552-F6C1-450E-A38D-E6E50DAA9A06}" presName="linNode" presStyleCnt="0"/>
      <dgm:spPr/>
    </dgm:pt>
    <dgm:pt modelId="{5587D76F-0B63-4B3F-B9A7-CC82426985F8}" type="pres">
      <dgm:prSet presAssocID="{2B708552-F6C1-450E-A38D-E6E50DAA9A06}" presName="parentText" presStyleLbl="node1" presStyleIdx="5" presStyleCnt="6">
        <dgm:presLayoutVars>
          <dgm:chMax val="1"/>
          <dgm:bulletEnabled val="1"/>
        </dgm:presLayoutVars>
      </dgm:prSet>
      <dgm:spPr/>
      <dgm:t>
        <a:bodyPr/>
        <a:lstStyle/>
        <a:p>
          <a:endParaRPr lang="es-ES"/>
        </a:p>
      </dgm:t>
    </dgm:pt>
    <dgm:pt modelId="{FC9EEB9E-C5FC-4CB7-9360-F160F16CC76D}" type="pres">
      <dgm:prSet presAssocID="{2B708552-F6C1-450E-A38D-E6E50DAA9A06}" presName="descendantText" presStyleLbl="alignAccFollowNode1" presStyleIdx="5" presStyleCnt="6">
        <dgm:presLayoutVars>
          <dgm:bulletEnabled val="1"/>
        </dgm:presLayoutVars>
      </dgm:prSet>
      <dgm:spPr/>
      <dgm:t>
        <a:bodyPr/>
        <a:lstStyle/>
        <a:p>
          <a:endParaRPr lang="es-ES"/>
        </a:p>
      </dgm:t>
    </dgm:pt>
  </dgm:ptLst>
  <dgm:cxnLst>
    <dgm:cxn modelId="{F51851C7-67E4-451E-90CB-DD16ABDB1D2F}" srcId="{C27D9DAC-6808-46C5-BD8F-925CFBE3020F}" destId="{41AE3756-589D-4BC1-AEE1-0AD171AB71DF}" srcOrd="2" destOrd="0" parTransId="{299A3EB1-D2DA-4059-B845-288C069AC1EA}" sibTransId="{469A687D-51AD-4DB8-A69D-50DE6E7067A9}"/>
    <dgm:cxn modelId="{86576A7B-1E33-43D6-BF31-928F7A4D8C3B}" type="presOf" srcId="{B20568C1-9D31-4641-BFAF-88BC4801EE2C}" destId="{CD37F447-476E-46CD-94D6-E98CCA9BAA3C}" srcOrd="0" destOrd="0" presId="urn:microsoft.com/office/officeart/2005/8/layout/vList5"/>
    <dgm:cxn modelId="{365BF7B6-29DC-4DA3-8D4C-D1DF853D7AD6}" srcId="{C27D9DAC-6808-46C5-BD8F-925CFBE3020F}" destId="{2B708552-F6C1-450E-A38D-E6E50DAA9A06}" srcOrd="5" destOrd="0" parTransId="{14DBBBCD-2CC8-4337-993A-8407BCC0FE5B}" sibTransId="{3415A4C9-C593-4605-97EA-6ACCDE681A1A}"/>
    <dgm:cxn modelId="{9FE64198-ED5B-42D4-A956-4FF42FB47B36}" srcId="{2B708552-F6C1-450E-A38D-E6E50DAA9A06}" destId="{CBC0177A-7421-4796-BFAB-4AB197F9F48A}" srcOrd="0" destOrd="0" parTransId="{DC13CAB2-600D-45E2-A922-B0556ECC4C6A}" sibTransId="{BC36817F-1F7E-47C1-852F-2236E3371585}"/>
    <dgm:cxn modelId="{2F281798-AA40-4159-AB99-2CF498D6AC32}" type="presOf" srcId="{27BA998D-416A-4FCB-8273-4B5215D19C07}" destId="{B9C2EA08-111E-478A-812E-9B60AD8B9D88}" srcOrd="0" destOrd="0" presId="urn:microsoft.com/office/officeart/2005/8/layout/vList5"/>
    <dgm:cxn modelId="{69DCF150-B605-406E-9E99-CAB3184AB7DF}" srcId="{C991D7D2-FEFB-4478-80E2-19B235B69000}" destId="{A21317C4-8C20-4B72-A7D2-0F994E21619F}" srcOrd="0" destOrd="0" parTransId="{BA022510-6858-430C-AF74-E65BC2001A35}" sibTransId="{8EF184B6-C074-46CD-9DDC-C34BBA6E5285}"/>
    <dgm:cxn modelId="{B25E2FED-1A8F-412E-A446-BA40CDF658B0}" srcId="{41AE3756-589D-4BC1-AEE1-0AD171AB71DF}" destId="{1E275BAE-4348-4CBF-AFAC-A63B20B91CF3}" srcOrd="0" destOrd="0" parTransId="{C16B3DDE-EFC6-4ADB-990C-190A4813D79C}" sibTransId="{310DEC36-8088-4275-A20B-F7CB4D9173D4}"/>
    <dgm:cxn modelId="{C1C03019-2CA3-4A35-AB5A-C1AD738172EB}" type="presOf" srcId="{C27D9DAC-6808-46C5-BD8F-925CFBE3020F}" destId="{6611D1B6-91AB-47CA-BD0A-E077665C4EE9}" srcOrd="0" destOrd="0" presId="urn:microsoft.com/office/officeart/2005/8/layout/vList5"/>
    <dgm:cxn modelId="{3D805B02-6A1D-408E-B1B3-941D5B3F38D9}" type="presOf" srcId="{9BDE1019-2F40-425C-A72B-DC8216EB743C}" destId="{7D304761-0709-42D1-B6D2-5186DDDFBDB2}" srcOrd="0" destOrd="0" presId="urn:microsoft.com/office/officeart/2005/8/layout/vList5"/>
    <dgm:cxn modelId="{4164DF00-FC7F-4C3E-9F9B-DCC374FD8776}" type="presOf" srcId="{A21317C4-8C20-4B72-A7D2-0F994E21619F}" destId="{9E98C2EF-8800-4B18-A54A-CF11B20E0276}" srcOrd="0" destOrd="0" presId="urn:microsoft.com/office/officeart/2005/8/layout/vList5"/>
    <dgm:cxn modelId="{4927E5F9-923B-4D0E-AFFE-54B99DAE985A}" srcId="{C27D9DAC-6808-46C5-BD8F-925CFBE3020F}" destId="{52D7F608-D563-4964-90F9-31C76936BC41}" srcOrd="1" destOrd="0" parTransId="{58D701B8-AABB-41CB-95C1-016F7F207521}" sibTransId="{A9B0AC9A-A0BC-40BD-B080-7F72D3CBBE57}"/>
    <dgm:cxn modelId="{A8CE30F6-3221-439D-9378-170D13DCB228}" srcId="{C27D9DAC-6808-46C5-BD8F-925CFBE3020F}" destId="{B97D2E29-841F-4560-A653-482DD06EB727}" srcOrd="4" destOrd="0" parTransId="{4E92A10E-3F47-4017-9A2B-BEB9D953C44E}" sibTransId="{732D3502-3CFF-448E-A560-B5DB7B7DAC9B}"/>
    <dgm:cxn modelId="{2CEF527F-057A-4F57-B0EC-6699B6E520C4}" srcId="{C27D9DAC-6808-46C5-BD8F-925CFBE3020F}" destId="{9BDE1019-2F40-425C-A72B-DC8216EB743C}" srcOrd="0" destOrd="0" parTransId="{1D95E659-0961-47B3-9AC9-DF2BC9CF98FA}" sibTransId="{46400237-FF15-4EE4-A511-55384B5F4C0A}"/>
    <dgm:cxn modelId="{B2BBFE1A-0A04-4386-8019-E92295997A84}" srcId="{B97D2E29-841F-4560-A653-482DD06EB727}" destId="{27BA998D-416A-4FCB-8273-4B5215D19C07}" srcOrd="0" destOrd="0" parTransId="{9149A276-276D-41CA-AF47-B51039E3B455}" sibTransId="{BA6402E6-A629-42F5-B6BC-3BF65D94A0DE}"/>
    <dgm:cxn modelId="{4B5689BC-52A8-473C-ACDC-67D7CAFFF7DE}" type="presOf" srcId="{B97D2E29-841F-4560-A653-482DD06EB727}" destId="{3A9B580B-37AB-4661-A965-658D4B48081B}" srcOrd="0" destOrd="0" presId="urn:microsoft.com/office/officeart/2005/8/layout/vList5"/>
    <dgm:cxn modelId="{86F734DE-3C78-4226-8B91-181E292A1B86}" type="presOf" srcId="{862242B8-09D5-4DF6-A46C-BFDEF8128F5A}" destId="{9B7BD1EB-5B6D-47EA-9D21-FC14051CEDA3}" srcOrd="0" destOrd="0" presId="urn:microsoft.com/office/officeart/2005/8/layout/vList5"/>
    <dgm:cxn modelId="{E8F962E3-EEBC-4C3D-AFEA-EB19BB4E266B}" srcId="{9BDE1019-2F40-425C-A72B-DC8216EB743C}" destId="{B20568C1-9D31-4641-BFAF-88BC4801EE2C}" srcOrd="0" destOrd="0" parTransId="{8D50ACE3-1204-4138-B5F5-3C4B999AA2E0}" sibTransId="{DBADDCA5-0787-4E5B-8E0A-FE2069845BF1}"/>
    <dgm:cxn modelId="{1C1A77B9-6FCE-4CD9-B740-3F5CD57DF44B}" srcId="{C27D9DAC-6808-46C5-BD8F-925CFBE3020F}" destId="{C991D7D2-FEFB-4478-80E2-19B235B69000}" srcOrd="3" destOrd="0" parTransId="{1B83DBE0-0AD1-4C0D-96AC-3C3D8F5CCE17}" sibTransId="{62C04F92-9D5A-4FC0-8EA2-DDB42C6BB6A8}"/>
    <dgm:cxn modelId="{0F8081CC-C89F-4F08-8E5B-1D0EC0CBBD87}" type="presOf" srcId="{2B708552-F6C1-450E-A38D-E6E50DAA9A06}" destId="{5587D76F-0B63-4B3F-B9A7-CC82426985F8}" srcOrd="0" destOrd="0" presId="urn:microsoft.com/office/officeart/2005/8/layout/vList5"/>
    <dgm:cxn modelId="{5CDF113A-1408-4C3B-B92B-688B781CFCA9}" srcId="{52D7F608-D563-4964-90F9-31C76936BC41}" destId="{862242B8-09D5-4DF6-A46C-BFDEF8128F5A}" srcOrd="0" destOrd="0" parTransId="{1EBA458E-EAE4-49B8-AD48-DABECD011379}" sibTransId="{674F77EE-DE39-4103-849D-DA65B133601F}"/>
    <dgm:cxn modelId="{C37C5414-8062-44D6-BA0A-9DECC3A81B21}" type="presOf" srcId="{CBC0177A-7421-4796-BFAB-4AB197F9F48A}" destId="{FC9EEB9E-C5FC-4CB7-9360-F160F16CC76D}" srcOrd="0" destOrd="0" presId="urn:microsoft.com/office/officeart/2005/8/layout/vList5"/>
    <dgm:cxn modelId="{49E4A450-4CD3-4836-81B5-9BF99190FFED}" type="presOf" srcId="{41AE3756-589D-4BC1-AEE1-0AD171AB71DF}" destId="{38E99FBC-BBBA-4CC7-AAE2-959F2358495C}" srcOrd="0" destOrd="0" presId="urn:microsoft.com/office/officeart/2005/8/layout/vList5"/>
    <dgm:cxn modelId="{F6346E92-DFCB-42CA-92A7-1FB0B2AE8414}" type="presOf" srcId="{1E275BAE-4348-4CBF-AFAC-A63B20B91CF3}" destId="{2A5A6149-CB7B-4141-95C0-9C79763FCE43}" srcOrd="0" destOrd="0" presId="urn:microsoft.com/office/officeart/2005/8/layout/vList5"/>
    <dgm:cxn modelId="{F556C5C3-09D7-49F2-B416-AFDC9A7CBF4E}" type="presOf" srcId="{52D7F608-D563-4964-90F9-31C76936BC41}" destId="{36590D1F-521C-45F9-9B6E-C3308C0D4118}" srcOrd="0" destOrd="0" presId="urn:microsoft.com/office/officeart/2005/8/layout/vList5"/>
    <dgm:cxn modelId="{A871B55A-D0BD-4A96-82C6-2A895898A46C}" type="presOf" srcId="{C991D7D2-FEFB-4478-80E2-19B235B69000}" destId="{A4E5413B-E585-407A-95BF-22D5B5FAC8E6}" srcOrd="0" destOrd="0" presId="urn:microsoft.com/office/officeart/2005/8/layout/vList5"/>
    <dgm:cxn modelId="{C7BC715B-A685-4A20-8936-926ABDD8035A}" type="presParOf" srcId="{6611D1B6-91AB-47CA-BD0A-E077665C4EE9}" destId="{2AD690AE-7B3E-4821-865B-8D926BD1A577}" srcOrd="0" destOrd="0" presId="urn:microsoft.com/office/officeart/2005/8/layout/vList5"/>
    <dgm:cxn modelId="{9E8093A5-CF25-4CDE-8D0D-92404E0AEE70}" type="presParOf" srcId="{2AD690AE-7B3E-4821-865B-8D926BD1A577}" destId="{7D304761-0709-42D1-B6D2-5186DDDFBDB2}" srcOrd="0" destOrd="0" presId="urn:microsoft.com/office/officeart/2005/8/layout/vList5"/>
    <dgm:cxn modelId="{D1A16C4C-BE0C-4E70-940D-08085614A449}" type="presParOf" srcId="{2AD690AE-7B3E-4821-865B-8D926BD1A577}" destId="{CD37F447-476E-46CD-94D6-E98CCA9BAA3C}" srcOrd="1" destOrd="0" presId="urn:microsoft.com/office/officeart/2005/8/layout/vList5"/>
    <dgm:cxn modelId="{4D5FDE5F-C4EE-4890-8C4D-1F9739B48B07}" type="presParOf" srcId="{6611D1B6-91AB-47CA-BD0A-E077665C4EE9}" destId="{EF152183-824F-4863-B11A-5A146B4AB5B0}" srcOrd="1" destOrd="0" presId="urn:microsoft.com/office/officeart/2005/8/layout/vList5"/>
    <dgm:cxn modelId="{45C9312B-6BCB-4EB7-8A8E-78512D23936A}" type="presParOf" srcId="{6611D1B6-91AB-47CA-BD0A-E077665C4EE9}" destId="{E729E7C5-8A8A-4A0C-82C9-56D2B6FE4053}" srcOrd="2" destOrd="0" presId="urn:microsoft.com/office/officeart/2005/8/layout/vList5"/>
    <dgm:cxn modelId="{A89175B2-231B-49D5-9BF0-E7416D8B0578}" type="presParOf" srcId="{E729E7C5-8A8A-4A0C-82C9-56D2B6FE4053}" destId="{36590D1F-521C-45F9-9B6E-C3308C0D4118}" srcOrd="0" destOrd="0" presId="urn:microsoft.com/office/officeart/2005/8/layout/vList5"/>
    <dgm:cxn modelId="{03EF8819-5B82-4B20-87BA-1CFADE0CFE70}" type="presParOf" srcId="{E729E7C5-8A8A-4A0C-82C9-56D2B6FE4053}" destId="{9B7BD1EB-5B6D-47EA-9D21-FC14051CEDA3}" srcOrd="1" destOrd="0" presId="urn:microsoft.com/office/officeart/2005/8/layout/vList5"/>
    <dgm:cxn modelId="{B4BD4F57-4CA9-41F3-873A-0C3C3CD56556}" type="presParOf" srcId="{6611D1B6-91AB-47CA-BD0A-E077665C4EE9}" destId="{AB6E3BBF-DF12-4552-9796-E5FE1F291E37}" srcOrd="3" destOrd="0" presId="urn:microsoft.com/office/officeart/2005/8/layout/vList5"/>
    <dgm:cxn modelId="{50356873-5E53-4D79-B567-44B214BAC098}" type="presParOf" srcId="{6611D1B6-91AB-47CA-BD0A-E077665C4EE9}" destId="{92690D7A-A3C0-43C2-9BFF-90DC4099D92D}" srcOrd="4" destOrd="0" presId="urn:microsoft.com/office/officeart/2005/8/layout/vList5"/>
    <dgm:cxn modelId="{A55CAB16-FA81-4ED5-87C8-C9FF3ED801B4}" type="presParOf" srcId="{92690D7A-A3C0-43C2-9BFF-90DC4099D92D}" destId="{38E99FBC-BBBA-4CC7-AAE2-959F2358495C}" srcOrd="0" destOrd="0" presId="urn:microsoft.com/office/officeart/2005/8/layout/vList5"/>
    <dgm:cxn modelId="{775048E1-D1B1-4BD9-8AFE-FD93B43B6BAF}" type="presParOf" srcId="{92690D7A-A3C0-43C2-9BFF-90DC4099D92D}" destId="{2A5A6149-CB7B-4141-95C0-9C79763FCE43}" srcOrd="1" destOrd="0" presId="urn:microsoft.com/office/officeart/2005/8/layout/vList5"/>
    <dgm:cxn modelId="{2210A650-2CF7-4E4E-A087-CFC409405098}" type="presParOf" srcId="{6611D1B6-91AB-47CA-BD0A-E077665C4EE9}" destId="{66D9BAA7-E833-459A-AD16-4CC998F3BA24}" srcOrd="5" destOrd="0" presId="urn:microsoft.com/office/officeart/2005/8/layout/vList5"/>
    <dgm:cxn modelId="{86FE3041-5D6B-46B7-A30E-D7BA3E22BBA4}" type="presParOf" srcId="{6611D1B6-91AB-47CA-BD0A-E077665C4EE9}" destId="{8319271C-1025-491E-B58F-43BA54AFE77E}" srcOrd="6" destOrd="0" presId="urn:microsoft.com/office/officeart/2005/8/layout/vList5"/>
    <dgm:cxn modelId="{3AB4D69E-8D5E-4130-BF54-3510216BAB5A}" type="presParOf" srcId="{8319271C-1025-491E-B58F-43BA54AFE77E}" destId="{A4E5413B-E585-407A-95BF-22D5B5FAC8E6}" srcOrd="0" destOrd="0" presId="urn:microsoft.com/office/officeart/2005/8/layout/vList5"/>
    <dgm:cxn modelId="{0624AEF1-9B5D-48B4-A90F-730AE0388D04}" type="presParOf" srcId="{8319271C-1025-491E-B58F-43BA54AFE77E}" destId="{9E98C2EF-8800-4B18-A54A-CF11B20E0276}" srcOrd="1" destOrd="0" presId="urn:microsoft.com/office/officeart/2005/8/layout/vList5"/>
    <dgm:cxn modelId="{5FB6BBF7-EDF8-4982-8B71-A75145D05FEC}" type="presParOf" srcId="{6611D1B6-91AB-47CA-BD0A-E077665C4EE9}" destId="{431816E5-7D56-435C-BD63-21FF509B9ACF}" srcOrd="7" destOrd="0" presId="urn:microsoft.com/office/officeart/2005/8/layout/vList5"/>
    <dgm:cxn modelId="{423CD75B-CD16-409C-A4FC-284FF0B17386}" type="presParOf" srcId="{6611D1B6-91AB-47CA-BD0A-E077665C4EE9}" destId="{2CE7342D-9ADD-485D-B19F-D5382E236149}" srcOrd="8" destOrd="0" presId="urn:microsoft.com/office/officeart/2005/8/layout/vList5"/>
    <dgm:cxn modelId="{50DCEF6C-D200-4431-99BD-C5AA33128B85}" type="presParOf" srcId="{2CE7342D-9ADD-485D-B19F-D5382E236149}" destId="{3A9B580B-37AB-4661-A965-658D4B48081B}" srcOrd="0" destOrd="0" presId="urn:microsoft.com/office/officeart/2005/8/layout/vList5"/>
    <dgm:cxn modelId="{E6F01C3B-3BA7-4C9C-A057-08A04CA91116}" type="presParOf" srcId="{2CE7342D-9ADD-485D-B19F-D5382E236149}" destId="{B9C2EA08-111E-478A-812E-9B60AD8B9D88}" srcOrd="1" destOrd="0" presId="urn:microsoft.com/office/officeart/2005/8/layout/vList5"/>
    <dgm:cxn modelId="{58B70DAF-8F89-4B0A-8073-BF3FDE224BCB}" type="presParOf" srcId="{6611D1B6-91AB-47CA-BD0A-E077665C4EE9}" destId="{ED10E05E-915B-4914-8752-CC9E255F6F79}" srcOrd="9" destOrd="0" presId="urn:microsoft.com/office/officeart/2005/8/layout/vList5"/>
    <dgm:cxn modelId="{204E40C4-48CE-48A7-B461-A065D50CAB7C}" type="presParOf" srcId="{6611D1B6-91AB-47CA-BD0A-E077665C4EE9}" destId="{7D42E5FA-8986-4D55-87D7-15790300A74D}" srcOrd="10" destOrd="0" presId="urn:microsoft.com/office/officeart/2005/8/layout/vList5"/>
    <dgm:cxn modelId="{D06A29C4-0D7C-4C40-8FBA-1255D11FA85F}" type="presParOf" srcId="{7D42E5FA-8986-4D55-87D7-15790300A74D}" destId="{5587D76F-0B63-4B3F-B9A7-CC82426985F8}" srcOrd="0" destOrd="0" presId="urn:microsoft.com/office/officeart/2005/8/layout/vList5"/>
    <dgm:cxn modelId="{4B899F11-21FD-4EF3-9B82-CC6A152412BB}" type="presParOf" srcId="{7D42E5FA-8986-4D55-87D7-15790300A74D}" destId="{FC9EEB9E-C5FC-4CB7-9360-F160F16CC76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980369-096E-4807-909D-8AB4A37626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B3E6AD43-A52D-4CDB-8BC2-E32082479A3E}">
      <dgm:prSet/>
      <dgm:spPr/>
      <dgm:t>
        <a:bodyPr/>
        <a:lstStyle/>
        <a:p>
          <a:pPr rtl="0"/>
          <a:r>
            <a:rPr lang="es-ES" smtClean="0"/>
            <a:t>Una clase hereda solo las firmas de las funciones, no las implementaciones.</a:t>
          </a:r>
          <a:endParaRPr lang="en-US"/>
        </a:p>
      </dgm:t>
    </dgm:pt>
    <dgm:pt modelId="{87337525-A61E-41E7-8122-F57073C29DCA}" type="parTrans" cxnId="{1D51117A-7407-4394-BE59-1ED817D5CDEE}">
      <dgm:prSet/>
      <dgm:spPr/>
      <dgm:t>
        <a:bodyPr/>
        <a:lstStyle/>
        <a:p>
          <a:endParaRPr lang="es-ES"/>
        </a:p>
      </dgm:t>
    </dgm:pt>
    <dgm:pt modelId="{07B17C05-31CE-4AE4-925D-108138B87B96}" type="sibTrans" cxnId="{1D51117A-7407-4394-BE59-1ED817D5CDEE}">
      <dgm:prSet/>
      <dgm:spPr/>
      <dgm:t>
        <a:bodyPr/>
        <a:lstStyle/>
        <a:p>
          <a:endParaRPr lang="es-ES"/>
        </a:p>
      </dgm:t>
    </dgm:pt>
    <dgm:pt modelId="{2C010404-7CC9-42CA-BD4B-B7C8443CB0DC}">
      <dgm:prSet/>
      <dgm:spPr/>
      <dgm:t>
        <a:bodyPr/>
        <a:lstStyle/>
        <a:p>
          <a:pPr rtl="0"/>
          <a:r>
            <a:rPr lang="es-ES" smtClean="0"/>
            <a:t>Útil para especificar características disponibles.</a:t>
          </a:r>
          <a:endParaRPr lang="en-US"/>
        </a:p>
      </dgm:t>
    </dgm:pt>
    <dgm:pt modelId="{867D3494-FAE1-4E78-8773-7EB6CE0A46FE}" type="parTrans" cxnId="{464F5A32-E717-4407-8D28-12E19809A5D2}">
      <dgm:prSet/>
      <dgm:spPr/>
      <dgm:t>
        <a:bodyPr/>
        <a:lstStyle/>
        <a:p>
          <a:endParaRPr lang="es-ES"/>
        </a:p>
      </dgm:t>
    </dgm:pt>
    <dgm:pt modelId="{9EED9B67-C484-4B52-BA08-F8FA46CA5917}" type="sibTrans" cxnId="{464F5A32-E717-4407-8D28-12E19809A5D2}">
      <dgm:prSet/>
      <dgm:spPr/>
      <dgm:t>
        <a:bodyPr/>
        <a:lstStyle/>
        <a:p>
          <a:endParaRPr lang="es-ES"/>
        </a:p>
      </dgm:t>
    </dgm:pt>
    <dgm:pt modelId="{4F2DAB62-3128-468A-9E7B-135D33472DD1}">
      <dgm:prSet/>
      <dgm:spPr/>
      <dgm:t>
        <a:bodyPr/>
        <a:lstStyle/>
        <a:p>
          <a:pPr rtl="0"/>
          <a:r>
            <a:rPr lang="es-ES" smtClean="0"/>
            <a:t>Ejemplo: Interfaz System.IDisposable para indicar un método de limpieza de recursos.</a:t>
          </a:r>
          <a:endParaRPr lang="en-US"/>
        </a:p>
      </dgm:t>
    </dgm:pt>
    <dgm:pt modelId="{005DC1AF-7806-4900-A352-0BC44EBFF0C9}" type="parTrans" cxnId="{A460827D-CBF6-4E62-B6FC-B75D2979633D}">
      <dgm:prSet/>
      <dgm:spPr/>
      <dgm:t>
        <a:bodyPr/>
        <a:lstStyle/>
        <a:p>
          <a:endParaRPr lang="es-ES"/>
        </a:p>
      </dgm:t>
    </dgm:pt>
    <dgm:pt modelId="{C4A95A3C-1A9A-46D4-9ADE-1C36A7775F12}" type="sibTrans" cxnId="{A460827D-CBF6-4E62-B6FC-B75D2979633D}">
      <dgm:prSet/>
      <dgm:spPr/>
      <dgm:t>
        <a:bodyPr/>
        <a:lstStyle/>
        <a:p>
          <a:endParaRPr lang="es-ES"/>
        </a:p>
      </dgm:t>
    </dgm:pt>
    <dgm:pt modelId="{95F8B8CF-E3D4-41EC-824E-2086BF0442C9}">
      <dgm:prSet/>
      <dgm:spPr/>
      <dgm:t>
        <a:bodyPr/>
        <a:lstStyle/>
        <a:p>
          <a:pPr rtl="0"/>
          <a:r>
            <a:rPr lang="es-ES" smtClean="0"/>
            <a:t>Considerada como un contrato para proporcionar cierta funcionalidad a clientes.</a:t>
          </a:r>
          <a:endParaRPr lang="en-US"/>
        </a:p>
      </dgm:t>
    </dgm:pt>
    <dgm:pt modelId="{AECBD5B1-B753-4238-A769-F55D0BA2A991}" type="parTrans" cxnId="{34FFC4BC-3560-4CD7-A189-3248D9420E88}">
      <dgm:prSet/>
      <dgm:spPr/>
      <dgm:t>
        <a:bodyPr/>
        <a:lstStyle/>
        <a:p>
          <a:endParaRPr lang="es-ES"/>
        </a:p>
      </dgm:t>
    </dgm:pt>
    <dgm:pt modelId="{618CC6AC-B3DA-4011-978A-E1430C46AC69}" type="sibTrans" cxnId="{34FFC4BC-3560-4CD7-A189-3248D9420E88}">
      <dgm:prSet/>
      <dgm:spPr/>
      <dgm:t>
        <a:bodyPr/>
        <a:lstStyle/>
        <a:p>
          <a:endParaRPr lang="es-ES"/>
        </a:p>
      </dgm:t>
    </dgm:pt>
    <dgm:pt modelId="{FE11AA6F-F54F-49B7-88C3-454083533260}" type="pres">
      <dgm:prSet presAssocID="{6B980369-096E-4807-909D-8AB4A37626A8}" presName="linear" presStyleCnt="0">
        <dgm:presLayoutVars>
          <dgm:animLvl val="lvl"/>
          <dgm:resizeHandles val="exact"/>
        </dgm:presLayoutVars>
      </dgm:prSet>
      <dgm:spPr/>
    </dgm:pt>
    <dgm:pt modelId="{5441F6CA-20CA-41B5-A85D-D6F2CB1A05E9}" type="pres">
      <dgm:prSet presAssocID="{B3E6AD43-A52D-4CDB-8BC2-E32082479A3E}" presName="parentText" presStyleLbl="node1" presStyleIdx="0" presStyleCnt="4">
        <dgm:presLayoutVars>
          <dgm:chMax val="0"/>
          <dgm:bulletEnabled val="1"/>
        </dgm:presLayoutVars>
      </dgm:prSet>
      <dgm:spPr/>
    </dgm:pt>
    <dgm:pt modelId="{F6228BC6-C6D4-4BD2-A754-F8569A54723E}" type="pres">
      <dgm:prSet presAssocID="{07B17C05-31CE-4AE4-925D-108138B87B96}" presName="spacer" presStyleCnt="0"/>
      <dgm:spPr/>
    </dgm:pt>
    <dgm:pt modelId="{4CDDBF74-A52E-4153-8C6D-839C53DB2172}" type="pres">
      <dgm:prSet presAssocID="{2C010404-7CC9-42CA-BD4B-B7C8443CB0DC}" presName="parentText" presStyleLbl="node1" presStyleIdx="1" presStyleCnt="4">
        <dgm:presLayoutVars>
          <dgm:chMax val="0"/>
          <dgm:bulletEnabled val="1"/>
        </dgm:presLayoutVars>
      </dgm:prSet>
      <dgm:spPr/>
    </dgm:pt>
    <dgm:pt modelId="{303A61CD-C71F-43BC-99A0-FDC0BDDEED98}" type="pres">
      <dgm:prSet presAssocID="{9EED9B67-C484-4B52-BA08-F8FA46CA5917}" presName="spacer" presStyleCnt="0"/>
      <dgm:spPr/>
    </dgm:pt>
    <dgm:pt modelId="{5FF77D48-5A97-46C4-A528-6F03A4AE1666}" type="pres">
      <dgm:prSet presAssocID="{4F2DAB62-3128-468A-9E7B-135D33472DD1}" presName="parentText" presStyleLbl="node1" presStyleIdx="2" presStyleCnt="4">
        <dgm:presLayoutVars>
          <dgm:chMax val="0"/>
          <dgm:bulletEnabled val="1"/>
        </dgm:presLayoutVars>
      </dgm:prSet>
      <dgm:spPr/>
    </dgm:pt>
    <dgm:pt modelId="{074AFB53-60B3-44AD-929B-F8165945452F}" type="pres">
      <dgm:prSet presAssocID="{C4A95A3C-1A9A-46D4-9ADE-1C36A7775F12}" presName="spacer" presStyleCnt="0"/>
      <dgm:spPr/>
    </dgm:pt>
    <dgm:pt modelId="{F7F9CA89-3343-40D3-98AE-76FB0E80CF2B}" type="pres">
      <dgm:prSet presAssocID="{95F8B8CF-E3D4-41EC-824E-2086BF0442C9}" presName="parentText" presStyleLbl="node1" presStyleIdx="3" presStyleCnt="4">
        <dgm:presLayoutVars>
          <dgm:chMax val="0"/>
          <dgm:bulletEnabled val="1"/>
        </dgm:presLayoutVars>
      </dgm:prSet>
      <dgm:spPr/>
    </dgm:pt>
  </dgm:ptLst>
  <dgm:cxnLst>
    <dgm:cxn modelId="{6BD10EA0-37AE-4C43-9C9B-8343D69A3BA3}" type="presOf" srcId="{4F2DAB62-3128-468A-9E7B-135D33472DD1}" destId="{5FF77D48-5A97-46C4-A528-6F03A4AE1666}" srcOrd="0" destOrd="0" presId="urn:microsoft.com/office/officeart/2005/8/layout/vList2"/>
    <dgm:cxn modelId="{1D51117A-7407-4394-BE59-1ED817D5CDEE}" srcId="{6B980369-096E-4807-909D-8AB4A37626A8}" destId="{B3E6AD43-A52D-4CDB-8BC2-E32082479A3E}" srcOrd="0" destOrd="0" parTransId="{87337525-A61E-41E7-8122-F57073C29DCA}" sibTransId="{07B17C05-31CE-4AE4-925D-108138B87B96}"/>
    <dgm:cxn modelId="{34FFC4BC-3560-4CD7-A189-3248D9420E88}" srcId="{6B980369-096E-4807-909D-8AB4A37626A8}" destId="{95F8B8CF-E3D4-41EC-824E-2086BF0442C9}" srcOrd="3" destOrd="0" parTransId="{AECBD5B1-B753-4238-A769-F55D0BA2A991}" sibTransId="{618CC6AC-B3DA-4011-978A-E1430C46AC69}"/>
    <dgm:cxn modelId="{BE212B43-0381-4F8E-A059-459A24450DA4}" type="presOf" srcId="{B3E6AD43-A52D-4CDB-8BC2-E32082479A3E}" destId="{5441F6CA-20CA-41B5-A85D-D6F2CB1A05E9}" srcOrd="0" destOrd="0" presId="urn:microsoft.com/office/officeart/2005/8/layout/vList2"/>
    <dgm:cxn modelId="{64852474-9120-46BC-B119-3B1EB04417EF}" type="presOf" srcId="{95F8B8CF-E3D4-41EC-824E-2086BF0442C9}" destId="{F7F9CA89-3343-40D3-98AE-76FB0E80CF2B}" srcOrd="0" destOrd="0" presId="urn:microsoft.com/office/officeart/2005/8/layout/vList2"/>
    <dgm:cxn modelId="{464F5A32-E717-4407-8D28-12E19809A5D2}" srcId="{6B980369-096E-4807-909D-8AB4A37626A8}" destId="{2C010404-7CC9-42CA-BD4B-B7C8443CB0DC}" srcOrd="1" destOrd="0" parTransId="{867D3494-FAE1-4E78-8773-7EB6CE0A46FE}" sibTransId="{9EED9B67-C484-4B52-BA08-F8FA46CA5917}"/>
    <dgm:cxn modelId="{547E50E6-8399-4F08-A20F-33FBB548E9D7}" type="presOf" srcId="{6B980369-096E-4807-909D-8AB4A37626A8}" destId="{FE11AA6F-F54F-49B7-88C3-454083533260}" srcOrd="0" destOrd="0" presId="urn:microsoft.com/office/officeart/2005/8/layout/vList2"/>
    <dgm:cxn modelId="{A460827D-CBF6-4E62-B6FC-B75D2979633D}" srcId="{6B980369-096E-4807-909D-8AB4A37626A8}" destId="{4F2DAB62-3128-468A-9E7B-135D33472DD1}" srcOrd="2" destOrd="0" parTransId="{005DC1AF-7806-4900-A352-0BC44EBFF0C9}" sibTransId="{C4A95A3C-1A9A-46D4-9ADE-1C36A7775F12}"/>
    <dgm:cxn modelId="{A40AEF9E-FC9C-4C8B-A31F-F14D93055E41}" type="presOf" srcId="{2C010404-7CC9-42CA-BD4B-B7C8443CB0DC}" destId="{4CDDBF74-A52E-4153-8C6D-839C53DB2172}" srcOrd="0" destOrd="0" presId="urn:microsoft.com/office/officeart/2005/8/layout/vList2"/>
    <dgm:cxn modelId="{52D60A3A-7944-4358-8015-50AE84DEFE6A}" type="presParOf" srcId="{FE11AA6F-F54F-49B7-88C3-454083533260}" destId="{5441F6CA-20CA-41B5-A85D-D6F2CB1A05E9}" srcOrd="0" destOrd="0" presId="urn:microsoft.com/office/officeart/2005/8/layout/vList2"/>
    <dgm:cxn modelId="{A7A6358F-1DA8-4A7C-9DBA-8DAD10802B53}" type="presParOf" srcId="{FE11AA6F-F54F-49B7-88C3-454083533260}" destId="{F6228BC6-C6D4-4BD2-A754-F8569A54723E}" srcOrd="1" destOrd="0" presId="urn:microsoft.com/office/officeart/2005/8/layout/vList2"/>
    <dgm:cxn modelId="{5C4824F6-B8BF-40DF-ADEA-27B268F52002}" type="presParOf" srcId="{FE11AA6F-F54F-49B7-88C3-454083533260}" destId="{4CDDBF74-A52E-4153-8C6D-839C53DB2172}" srcOrd="2" destOrd="0" presId="urn:microsoft.com/office/officeart/2005/8/layout/vList2"/>
    <dgm:cxn modelId="{7EA709F1-EE18-401E-ADBF-2CBEF11731D2}" type="presParOf" srcId="{FE11AA6F-F54F-49B7-88C3-454083533260}" destId="{303A61CD-C71F-43BC-99A0-FDC0BDDEED98}" srcOrd="3" destOrd="0" presId="urn:microsoft.com/office/officeart/2005/8/layout/vList2"/>
    <dgm:cxn modelId="{682DFD73-5C0F-4ADA-9BFF-7374C0B1CA80}" type="presParOf" srcId="{FE11AA6F-F54F-49B7-88C3-454083533260}" destId="{5FF77D48-5A97-46C4-A528-6F03A4AE1666}" srcOrd="4" destOrd="0" presId="urn:microsoft.com/office/officeart/2005/8/layout/vList2"/>
    <dgm:cxn modelId="{4E97FD2A-CEB6-4E2E-896D-841B6C9E20E9}" type="presParOf" srcId="{FE11AA6F-F54F-49B7-88C3-454083533260}" destId="{074AFB53-60B3-44AD-929B-F8165945452F}" srcOrd="5" destOrd="0" presId="urn:microsoft.com/office/officeart/2005/8/layout/vList2"/>
    <dgm:cxn modelId="{B2168438-8216-4D97-9734-7A8603B8ECD6}" type="presParOf" srcId="{FE11AA6F-F54F-49B7-88C3-454083533260}" destId="{F7F9CA89-3343-40D3-98AE-76FB0E80CF2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7AE882-1CCA-42C8-B7D8-714CCF7C1D2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s-ES"/>
        </a:p>
      </dgm:t>
    </dgm:pt>
    <dgm:pt modelId="{8A3503FE-9879-469E-A7A8-102A059EAB45}">
      <dgm:prSet/>
      <dgm:spPr/>
      <dgm:t>
        <a:bodyPr/>
        <a:lstStyle/>
        <a:p>
          <a:pPr rtl="0"/>
          <a:r>
            <a:rPr lang="es-ES" b="1" smtClean="0"/>
            <a:t>Soporte y Debate</a:t>
          </a:r>
          <a:endParaRPr lang="en-US"/>
        </a:p>
      </dgm:t>
    </dgm:pt>
    <dgm:pt modelId="{B42363FA-2AC3-40D4-AFB3-DE5B271E1484}" type="parTrans" cxnId="{122C9C8C-1877-41C5-AFB2-A40656A88D37}">
      <dgm:prSet/>
      <dgm:spPr/>
      <dgm:t>
        <a:bodyPr/>
        <a:lstStyle/>
        <a:p>
          <a:endParaRPr lang="es-ES"/>
        </a:p>
      </dgm:t>
    </dgm:pt>
    <dgm:pt modelId="{02549292-EC14-41CA-BBFB-C347FFC87BE9}" type="sibTrans" cxnId="{122C9C8C-1877-41C5-AFB2-A40656A88D37}">
      <dgm:prSet/>
      <dgm:spPr/>
      <dgm:t>
        <a:bodyPr/>
        <a:lstStyle/>
        <a:p>
          <a:endParaRPr lang="es-ES"/>
        </a:p>
      </dgm:t>
    </dgm:pt>
    <dgm:pt modelId="{26DE9095-0F43-4919-B426-28768D1B2C2F}">
      <dgm:prSet/>
      <dgm:spPr/>
      <dgm:t>
        <a:bodyPr/>
        <a:lstStyle/>
        <a:p>
          <a:pPr rtl="0"/>
          <a:r>
            <a:rPr lang="es-ES" smtClean="0"/>
            <a:t>Algunos lenguajes como C++ admiten la herencia múltiple, donde una clase deriva de más de una otra clase.</a:t>
          </a:r>
          <a:endParaRPr lang="en-US"/>
        </a:p>
      </dgm:t>
    </dgm:pt>
    <dgm:pt modelId="{7C7DF23D-FAF0-4ED5-910A-6ADF5EC5DD58}" type="parTrans" cxnId="{37356F6A-397D-4A23-B370-DD06989F94B7}">
      <dgm:prSet/>
      <dgm:spPr/>
      <dgm:t>
        <a:bodyPr/>
        <a:lstStyle/>
        <a:p>
          <a:endParaRPr lang="es-ES"/>
        </a:p>
      </dgm:t>
    </dgm:pt>
    <dgm:pt modelId="{3BA2B903-1D18-4C90-B46C-2A00211EAF1B}" type="sibTrans" cxnId="{37356F6A-397D-4A23-B370-DD06989F94B7}">
      <dgm:prSet/>
      <dgm:spPr/>
      <dgm:t>
        <a:bodyPr/>
        <a:lstStyle/>
        <a:p>
          <a:endParaRPr lang="es-ES"/>
        </a:p>
      </dgm:t>
    </dgm:pt>
    <dgm:pt modelId="{B152AF98-DD77-482B-9CDD-FAFC6CA0AB3A}">
      <dgm:prSet/>
      <dgm:spPr/>
      <dgm:t>
        <a:bodyPr/>
        <a:lstStyle/>
        <a:p>
          <a:pPr rtl="0"/>
          <a:r>
            <a:rPr lang="es-ES" smtClean="0"/>
            <a:t>Beneficios debatibles: compacta, pero difícil de entender y depurar.</a:t>
          </a:r>
          <a:endParaRPr lang="en-US"/>
        </a:p>
      </dgm:t>
    </dgm:pt>
    <dgm:pt modelId="{4DFD0F90-DFB3-4A8E-A20C-FFE81F89217A}" type="parTrans" cxnId="{59D5EA44-37E6-418F-96D8-A56070B8FFEB}">
      <dgm:prSet/>
      <dgm:spPr/>
      <dgm:t>
        <a:bodyPr/>
        <a:lstStyle/>
        <a:p>
          <a:endParaRPr lang="es-ES"/>
        </a:p>
      </dgm:t>
    </dgm:pt>
    <dgm:pt modelId="{A2741E53-5019-4AB2-A635-04B78C94A221}" type="sibTrans" cxnId="{59D5EA44-37E6-418F-96D8-A56070B8FFEB}">
      <dgm:prSet/>
      <dgm:spPr/>
      <dgm:t>
        <a:bodyPr/>
        <a:lstStyle/>
        <a:p>
          <a:endParaRPr lang="es-ES"/>
        </a:p>
      </dgm:t>
    </dgm:pt>
    <dgm:pt modelId="{B3BD02BD-2252-41BD-B8D6-3DBFA04F1D9F}">
      <dgm:prSet/>
      <dgm:spPr/>
      <dgm:t>
        <a:bodyPr/>
        <a:lstStyle/>
        <a:p>
          <a:pPr rtl="0"/>
          <a:r>
            <a:rPr lang="es-ES" b="1" smtClean="0"/>
            <a:t>Soporte en C#</a:t>
          </a:r>
          <a:endParaRPr lang="en-US"/>
        </a:p>
      </dgm:t>
    </dgm:pt>
    <dgm:pt modelId="{A0BE2984-2D17-4195-805E-FC41430C6F2E}" type="parTrans" cxnId="{CB3F4F05-4E75-4762-BBFF-CB06F4156BE9}">
      <dgm:prSet/>
      <dgm:spPr/>
      <dgm:t>
        <a:bodyPr/>
        <a:lstStyle/>
        <a:p>
          <a:endParaRPr lang="es-ES"/>
        </a:p>
      </dgm:t>
    </dgm:pt>
    <dgm:pt modelId="{67D0D956-0DD9-4CC7-8CD7-A88FC3369FF0}" type="sibTrans" cxnId="{CB3F4F05-4E75-4762-BBFF-CB06F4156BE9}">
      <dgm:prSet/>
      <dgm:spPr/>
      <dgm:t>
        <a:bodyPr/>
        <a:lstStyle/>
        <a:p>
          <a:endParaRPr lang="es-ES"/>
        </a:p>
      </dgm:t>
    </dgm:pt>
    <dgm:pt modelId="{72240A55-44C2-40C3-BF3F-7319EE040605}">
      <dgm:prSet/>
      <dgm:spPr/>
      <dgm:t>
        <a:bodyPr/>
        <a:lstStyle/>
        <a:p>
          <a:pPr rtl="0"/>
          <a:r>
            <a:rPr lang="es-ES" smtClean="0"/>
            <a:t>C# no admite herencia múltiple de implementación.</a:t>
          </a:r>
          <a:endParaRPr lang="en-US"/>
        </a:p>
      </dgm:t>
    </dgm:pt>
    <dgm:pt modelId="{97C360F4-D763-4892-89E7-8AF766810557}" type="parTrans" cxnId="{007BD72B-8E86-42B3-BBC0-C3E2D4BBD0E4}">
      <dgm:prSet/>
      <dgm:spPr/>
      <dgm:t>
        <a:bodyPr/>
        <a:lstStyle/>
        <a:p>
          <a:endParaRPr lang="es-ES"/>
        </a:p>
      </dgm:t>
    </dgm:pt>
    <dgm:pt modelId="{B2014778-7E6A-4BDC-9BDC-784E07AA5865}" type="sibTrans" cxnId="{007BD72B-8E86-42B3-BBC0-C3E2D4BBD0E4}">
      <dgm:prSet/>
      <dgm:spPr/>
      <dgm:t>
        <a:bodyPr/>
        <a:lstStyle/>
        <a:p>
          <a:endParaRPr lang="es-ES"/>
        </a:p>
      </dgm:t>
    </dgm:pt>
    <dgm:pt modelId="{03504467-C4A8-49E8-986E-75D923F81F98}">
      <dgm:prSet/>
      <dgm:spPr/>
      <dgm:t>
        <a:bodyPr/>
        <a:lstStyle/>
        <a:p>
          <a:pPr rtl="0"/>
          <a:r>
            <a:rPr lang="es-ES" smtClean="0"/>
            <a:t>Permite la herencia de múltiples interfaces.</a:t>
          </a:r>
          <a:endParaRPr lang="en-US"/>
        </a:p>
      </dgm:t>
    </dgm:pt>
    <dgm:pt modelId="{4509E6A9-D723-4432-B502-53CCCDADF5C6}" type="parTrans" cxnId="{68BFF10E-8F7B-4FE2-9BFD-533C05ACFCB2}">
      <dgm:prSet/>
      <dgm:spPr/>
      <dgm:t>
        <a:bodyPr/>
        <a:lstStyle/>
        <a:p>
          <a:endParaRPr lang="es-ES"/>
        </a:p>
      </dgm:t>
    </dgm:pt>
    <dgm:pt modelId="{D2B51670-8EC6-4EF7-897C-938B67AD6B31}" type="sibTrans" cxnId="{68BFF10E-8F7B-4FE2-9BFD-533C05ACFCB2}">
      <dgm:prSet/>
      <dgm:spPr/>
      <dgm:t>
        <a:bodyPr/>
        <a:lstStyle/>
        <a:p>
          <a:endParaRPr lang="es-ES"/>
        </a:p>
      </dgm:t>
    </dgm:pt>
    <dgm:pt modelId="{A98F2714-7DCE-4BB8-B3C5-9AC599F9963B}" type="pres">
      <dgm:prSet presAssocID="{317AE882-1CCA-42C8-B7D8-714CCF7C1D2C}" presName="Name0" presStyleCnt="0">
        <dgm:presLayoutVars>
          <dgm:dir/>
          <dgm:animLvl val="lvl"/>
          <dgm:resizeHandles val="exact"/>
        </dgm:presLayoutVars>
      </dgm:prSet>
      <dgm:spPr/>
    </dgm:pt>
    <dgm:pt modelId="{870F16F6-5831-4BA0-B83E-2A9C1A8D385C}" type="pres">
      <dgm:prSet presAssocID="{8A3503FE-9879-469E-A7A8-102A059EAB45}" presName="linNode" presStyleCnt="0"/>
      <dgm:spPr/>
    </dgm:pt>
    <dgm:pt modelId="{CA074A6F-E57B-493C-B41B-DFE0F3AA3F7C}" type="pres">
      <dgm:prSet presAssocID="{8A3503FE-9879-469E-A7A8-102A059EAB45}" presName="parentText" presStyleLbl="node1" presStyleIdx="0" presStyleCnt="2">
        <dgm:presLayoutVars>
          <dgm:chMax val="1"/>
          <dgm:bulletEnabled val="1"/>
        </dgm:presLayoutVars>
      </dgm:prSet>
      <dgm:spPr/>
    </dgm:pt>
    <dgm:pt modelId="{2A1302E0-25DC-4C74-A053-7DE81D59EE16}" type="pres">
      <dgm:prSet presAssocID="{8A3503FE-9879-469E-A7A8-102A059EAB45}" presName="descendantText" presStyleLbl="alignAccFollowNode1" presStyleIdx="0" presStyleCnt="2">
        <dgm:presLayoutVars>
          <dgm:bulletEnabled val="1"/>
        </dgm:presLayoutVars>
      </dgm:prSet>
      <dgm:spPr/>
    </dgm:pt>
    <dgm:pt modelId="{F889F512-05C5-4E40-9FA9-0C712557186C}" type="pres">
      <dgm:prSet presAssocID="{02549292-EC14-41CA-BBFB-C347FFC87BE9}" presName="sp" presStyleCnt="0"/>
      <dgm:spPr/>
    </dgm:pt>
    <dgm:pt modelId="{E0A78715-A79E-45C8-9C2F-65E175E47425}" type="pres">
      <dgm:prSet presAssocID="{B3BD02BD-2252-41BD-B8D6-3DBFA04F1D9F}" presName="linNode" presStyleCnt="0"/>
      <dgm:spPr/>
    </dgm:pt>
    <dgm:pt modelId="{225B25C3-4342-4F89-B940-DF30B3E2A185}" type="pres">
      <dgm:prSet presAssocID="{B3BD02BD-2252-41BD-B8D6-3DBFA04F1D9F}" presName="parentText" presStyleLbl="node1" presStyleIdx="1" presStyleCnt="2">
        <dgm:presLayoutVars>
          <dgm:chMax val="1"/>
          <dgm:bulletEnabled val="1"/>
        </dgm:presLayoutVars>
      </dgm:prSet>
      <dgm:spPr/>
    </dgm:pt>
    <dgm:pt modelId="{F9E1A088-5821-4077-AE78-EDED9BFB8D30}" type="pres">
      <dgm:prSet presAssocID="{B3BD02BD-2252-41BD-B8D6-3DBFA04F1D9F}" presName="descendantText" presStyleLbl="alignAccFollowNode1" presStyleIdx="1" presStyleCnt="2">
        <dgm:presLayoutVars>
          <dgm:bulletEnabled val="1"/>
        </dgm:presLayoutVars>
      </dgm:prSet>
      <dgm:spPr/>
    </dgm:pt>
  </dgm:ptLst>
  <dgm:cxnLst>
    <dgm:cxn modelId="{37356F6A-397D-4A23-B370-DD06989F94B7}" srcId="{8A3503FE-9879-469E-A7A8-102A059EAB45}" destId="{26DE9095-0F43-4919-B426-28768D1B2C2F}" srcOrd="0" destOrd="0" parTransId="{7C7DF23D-FAF0-4ED5-910A-6ADF5EC5DD58}" sibTransId="{3BA2B903-1D18-4C90-B46C-2A00211EAF1B}"/>
    <dgm:cxn modelId="{DCAAC237-EABE-413A-9BBA-A7E08FD2FB48}" type="presOf" srcId="{03504467-C4A8-49E8-986E-75D923F81F98}" destId="{F9E1A088-5821-4077-AE78-EDED9BFB8D30}" srcOrd="0" destOrd="1" presId="urn:microsoft.com/office/officeart/2005/8/layout/vList5"/>
    <dgm:cxn modelId="{DB69E2FE-8188-439E-A456-0DD76CD03749}" type="presOf" srcId="{8A3503FE-9879-469E-A7A8-102A059EAB45}" destId="{CA074A6F-E57B-493C-B41B-DFE0F3AA3F7C}" srcOrd="0" destOrd="0" presId="urn:microsoft.com/office/officeart/2005/8/layout/vList5"/>
    <dgm:cxn modelId="{007BD72B-8E86-42B3-BBC0-C3E2D4BBD0E4}" srcId="{B3BD02BD-2252-41BD-B8D6-3DBFA04F1D9F}" destId="{72240A55-44C2-40C3-BF3F-7319EE040605}" srcOrd="0" destOrd="0" parTransId="{97C360F4-D763-4892-89E7-8AF766810557}" sibTransId="{B2014778-7E6A-4BDC-9BDC-784E07AA5865}"/>
    <dgm:cxn modelId="{C45E3BD3-9CB6-4985-84D6-A4DBAB8850A8}" type="presOf" srcId="{72240A55-44C2-40C3-BF3F-7319EE040605}" destId="{F9E1A088-5821-4077-AE78-EDED9BFB8D30}" srcOrd="0" destOrd="0" presId="urn:microsoft.com/office/officeart/2005/8/layout/vList5"/>
    <dgm:cxn modelId="{89E6B759-FE1C-4606-9021-8B19CE861EE3}" type="presOf" srcId="{317AE882-1CCA-42C8-B7D8-714CCF7C1D2C}" destId="{A98F2714-7DCE-4BB8-B3C5-9AC599F9963B}" srcOrd="0" destOrd="0" presId="urn:microsoft.com/office/officeart/2005/8/layout/vList5"/>
    <dgm:cxn modelId="{6649536E-A4A1-4EBE-A043-53E247705A22}" type="presOf" srcId="{B3BD02BD-2252-41BD-B8D6-3DBFA04F1D9F}" destId="{225B25C3-4342-4F89-B940-DF30B3E2A185}" srcOrd="0" destOrd="0" presId="urn:microsoft.com/office/officeart/2005/8/layout/vList5"/>
    <dgm:cxn modelId="{68BFF10E-8F7B-4FE2-9BFD-533C05ACFCB2}" srcId="{B3BD02BD-2252-41BD-B8D6-3DBFA04F1D9F}" destId="{03504467-C4A8-49E8-986E-75D923F81F98}" srcOrd="1" destOrd="0" parTransId="{4509E6A9-D723-4432-B502-53CCCDADF5C6}" sibTransId="{D2B51670-8EC6-4EF7-897C-938B67AD6B31}"/>
    <dgm:cxn modelId="{CB3F4F05-4E75-4762-BBFF-CB06F4156BE9}" srcId="{317AE882-1CCA-42C8-B7D8-714CCF7C1D2C}" destId="{B3BD02BD-2252-41BD-B8D6-3DBFA04F1D9F}" srcOrd="1" destOrd="0" parTransId="{A0BE2984-2D17-4195-805E-FC41430C6F2E}" sibTransId="{67D0D956-0DD9-4CC7-8CD7-A88FC3369FF0}"/>
    <dgm:cxn modelId="{3AEC6C11-3739-4FBD-BBC2-D7B1DFF7EDC4}" type="presOf" srcId="{B152AF98-DD77-482B-9CDD-FAFC6CA0AB3A}" destId="{2A1302E0-25DC-4C74-A053-7DE81D59EE16}" srcOrd="0" destOrd="1" presId="urn:microsoft.com/office/officeart/2005/8/layout/vList5"/>
    <dgm:cxn modelId="{122C9C8C-1877-41C5-AFB2-A40656A88D37}" srcId="{317AE882-1CCA-42C8-B7D8-714CCF7C1D2C}" destId="{8A3503FE-9879-469E-A7A8-102A059EAB45}" srcOrd="0" destOrd="0" parTransId="{B42363FA-2AC3-40D4-AFB3-DE5B271E1484}" sibTransId="{02549292-EC14-41CA-BBFB-C347FFC87BE9}"/>
    <dgm:cxn modelId="{863B93AF-7071-4EA9-BE8E-2F3E70AB6A42}" type="presOf" srcId="{26DE9095-0F43-4919-B426-28768D1B2C2F}" destId="{2A1302E0-25DC-4C74-A053-7DE81D59EE16}" srcOrd="0" destOrd="0" presId="urn:microsoft.com/office/officeart/2005/8/layout/vList5"/>
    <dgm:cxn modelId="{59D5EA44-37E6-418F-96D8-A56070B8FFEB}" srcId="{8A3503FE-9879-469E-A7A8-102A059EAB45}" destId="{B152AF98-DD77-482B-9CDD-FAFC6CA0AB3A}" srcOrd="1" destOrd="0" parTransId="{4DFD0F90-DFB3-4A8E-A20C-FFE81F89217A}" sibTransId="{A2741E53-5019-4AB2-A635-04B78C94A221}"/>
    <dgm:cxn modelId="{E37A9EA5-1A7B-4B12-B736-D82E423C30B9}" type="presParOf" srcId="{A98F2714-7DCE-4BB8-B3C5-9AC599F9963B}" destId="{870F16F6-5831-4BA0-B83E-2A9C1A8D385C}" srcOrd="0" destOrd="0" presId="urn:microsoft.com/office/officeart/2005/8/layout/vList5"/>
    <dgm:cxn modelId="{C21D8AD6-EE7B-44C0-8B69-5F9695908E7C}" type="presParOf" srcId="{870F16F6-5831-4BA0-B83E-2A9C1A8D385C}" destId="{CA074A6F-E57B-493C-B41B-DFE0F3AA3F7C}" srcOrd="0" destOrd="0" presId="urn:microsoft.com/office/officeart/2005/8/layout/vList5"/>
    <dgm:cxn modelId="{74E10563-007E-42C2-A69B-3972522C4625}" type="presParOf" srcId="{870F16F6-5831-4BA0-B83E-2A9C1A8D385C}" destId="{2A1302E0-25DC-4C74-A053-7DE81D59EE16}" srcOrd="1" destOrd="0" presId="urn:microsoft.com/office/officeart/2005/8/layout/vList5"/>
    <dgm:cxn modelId="{7013142D-2E80-4BE4-BE1D-1E6F7EEFE12C}" type="presParOf" srcId="{A98F2714-7DCE-4BB8-B3C5-9AC599F9963B}" destId="{F889F512-05C5-4E40-9FA9-0C712557186C}" srcOrd="1" destOrd="0" presId="urn:microsoft.com/office/officeart/2005/8/layout/vList5"/>
    <dgm:cxn modelId="{F8539BC8-0F5A-4CFF-BD2E-52CEAA9CBD4B}" type="presParOf" srcId="{A98F2714-7DCE-4BB8-B3C5-9AC599F9963B}" destId="{E0A78715-A79E-45C8-9C2F-65E175E47425}" srcOrd="2" destOrd="0" presId="urn:microsoft.com/office/officeart/2005/8/layout/vList5"/>
    <dgm:cxn modelId="{4311CA64-46A6-4795-9445-F6BD12612C89}" type="presParOf" srcId="{E0A78715-A79E-45C8-9C2F-65E175E47425}" destId="{225B25C3-4342-4F89-B940-DF30B3E2A185}" srcOrd="0" destOrd="0" presId="urn:microsoft.com/office/officeart/2005/8/layout/vList5"/>
    <dgm:cxn modelId="{F6F68597-6BFC-48CC-98A6-A17CD1588626}" type="presParOf" srcId="{E0A78715-A79E-45C8-9C2F-65E175E47425}" destId="{F9E1A088-5821-4077-AE78-EDED9BFB8D3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27B07B-0ABD-4F10-A214-C600E030E6BE}"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s-ES"/>
        </a:p>
      </dgm:t>
    </dgm:pt>
    <dgm:pt modelId="{E3F2FF27-6A6C-4FE4-8494-FD726DC0F84C}">
      <dgm:prSet/>
      <dgm:spPr/>
      <dgm:t>
        <a:bodyPr/>
        <a:lstStyle/>
        <a:p>
          <a:pPr rtl="0"/>
          <a:r>
            <a:rPr lang="es-ES" b="1" smtClean="0"/>
            <a:t>Herencia Múltiple en Otros Lenguajes:</a:t>
          </a:r>
          <a:endParaRPr lang="en-US"/>
        </a:p>
      </dgm:t>
    </dgm:pt>
    <dgm:pt modelId="{94914317-DB87-4F69-B576-1A5D96E66816}" type="parTrans" cxnId="{1987300B-08CC-4977-A3F8-9A2108D9A949}">
      <dgm:prSet/>
      <dgm:spPr/>
      <dgm:t>
        <a:bodyPr/>
        <a:lstStyle/>
        <a:p>
          <a:endParaRPr lang="es-ES"/>
        </a:p>
      </dgm:t>
    </dgm:pt>
    <dgm:pt modelId="{5AC11FC2-F339-4BBA-BD57-90A327643EDC}" type="sibTrans" cxnId="{1987300B-08CC-4977-A3F8-9A2108D9A949}">
      <dgm:prSet/>
      <dgm:spPr/>
      <dgm:t>
        <a:bodyPr/>
        <a:lstStyle/>
        <a:p>
          <a:endParaRPr lang="es-ES"/>
        </a:p>
      </dgm:t>
    </dgm:pt>
    <dgm:pt modelId="{F4BBE07E-381B-4448-9110-6F2E7832ADF5}">
      <dgm:prSet/>
      <dgm:spPr/>
      <dgm:t>
        <a:bodyPr/>
        <a:lstStyle/>
        <a:p>
          <a:pPr rtl="0"/>
          <a:r>
            <a:rPr lang="es-ES" smtClean="0"/>
            <a:t>Algunos lenguajes como C++ admiten la herencia múltiple, donde una clase puede derivar de más de una clase. Esta característica puede llevar a la escritura de código compacto pero complejo, como en la biblioteca ATL de C++, aunque suele dificultar la comprensión y depuración del código.</a:t>
          </a:r>
          <a:endParaRPr lang="en-US"/>
        </a:p>
      </dgm:t>
    </dgm:pt>
    <dgm:pt modelId="{913B239F-437F-481B-BB6B-495EBFA7DE70}" type="parTrans" cxnId="{B366D5B7-2DEE-4A22-995B-0E268C4708AB}">
      <dgm:prSet/>
      <dgm:spPr/>
      <dgm:t>
        <a:bodyPr/>
        <a:lstStyle/>
        <a:p>
          <a:endParaRPr lang="es-ES"/>
        </a:p>
      </dgm:t>
    </dgm:pt>
    <dgm:pt modelId="{8B01B317-8823-44F5-8391-DC20E3CD2D89}" type="sibTrans" cxnId="{B366D5B7-2DEE-4A22-995B-0E268C4708AB}">
      <dgm:prSet/>
      <dgm:spPr/>
      <dgm:t>
        <a:bodyPr/>
        <a:lstStyle/>
        <a:p>
          <a:endParaRPr lang="es-ES"/>
        </a:p>
      </dgm:t>
    </dgm:pt>
    <dgm:pt modelId="{E7ED3CC9-6714-4BB9-B76B-B72A14F0C1AA}">
      <dgm:prSet/>
      <dgm:spPr/>
      <dgm:t>
        <a:bodyPr/>
        <a:lstStyle/>
        <a:p>
          <a:pPr rtl="0"/>
          <a:r>
            <a:rPr lang="es-ES" b="1" smtClean="0"/>
            <a:t>Limitaciones de la Herencia Múltiple en C#:</a:t>
          </a:r>
          <a:r>
            <a:rPr lang="es-ES" smtClean="0"/>
            <a:t> </a:t>
          </a:r>
          <a:endParaRPr lang="en-US"/>
        </a:p>
      </dgm:t>
    </dgm:pt>
    <dgm:pt modelId="{984C3E6F-3656-4DB8-91F6-A7DE5C12211A}" type="parTrans" cxnId="{DB29012A-6EA0-4A24-8B04-273EF05CB143}">
      <dgm:prSet/>
      <dgm:spPr/>
      <dgm:t>
        <a:bodyPr/>
        <a:lstStyle/>
        <a:p>
          <a:endParaRPr lang="es-ES"/>
        </a:p>
      </dgm:t>
    </dgm:pt>
    <dgm:pt modelId="{9A78CCA7-6C41-4F21-BB93-009B6A12136E}" type="sibTrans" cxnId="{DB29012A-6EA0-4A24-8B04-273EF05CB143}">
      <dgm:prSet/>
      <dgm:spPr/>
      <dgm:t>
        <a:bodyPr/>
        <a:lstStyle/>
        <a:p>
          <a:endParaRPr lang="es-ES"/>
        </a:p>
      </dgm:t>
    </dgm:pt>
    <dgm:pt modelId="{FC7F4933-D6A5-4618-B81E-0F4E2AB84364}">
      <dgm:prSet/>
      <dgm:spPr/>
      <dgm:t>
        <a:bodyPr/>
        <a:lstStyle/>
        <a:p>
          <a:pPr rtl="0"/>
          <a:r>
            <a:rPr lang="es-ES" smtClean="0"/>
            <a:t>C# no admite la herencia múltiple de implementación, priorizando la facilidad para escribir código robusto. Sin embargo, permite que las clases se deriven de una clase y cualquier cantidad de interfaces, lo que proporciona flexibilidad sin la complejidad asociada con la herencia múltiple de implementación.</a:t>
          </a:r>
          <a:endParaRPr lang="en-US"/>
        </a:p>
      </dgm:t>
    </dgm:pt>
    <dgm:pt modelId="{254E9E53-D30C-4555-8CC4-B4DE60E4D9F2}" type="parTrans" cxnId="{84707725-5461-4E9A-9E6B-D0800AF917BC}">
      <dgm:prSet/>
      <dgm:spPr/>
      <dgm:t>
        <a:bodyPr/>
        <a:lstStyle/>
        <a:p>
          <a:endParaRPr lang="es-ES"/>
        </a:p>
      </dgm:t>
    </dgm:pt>
    <dgm:pt modelId="{6E9574F8-1F6A-44F1-8079-04370F9AE5E3}" type="sibTrans" cxnId="{84707725-5461-4E9A-9E6B-D0800AF917BC}">
      <dgm:prSet/>
      <dgm:spPr/>
      <dgm:t>
        <a:bodyPr/>
        <a:lstStyle/>
        <a:p>
          <a:endParaRPr lang="es-ES"/>
        </a:p>
      </dgm:t>
    </dgm:pt>
    <dgm:pt modelId="{AAD18E91-592B-42E5-9944-965A1FF9007A}">
      <dgm:prSet/>
      <dgm:spPr/>
      <dgm:t>
        <a:bodyPr/>
        <a:lstStyle/>
        <a:p>
          <a:pPr rtl="0"/>
          <a:r>
            <a:rPr lang="es-ES" b="1" smtClean="0"/>
            <a:t>Diferencias entre Estructuras y Clases en C#:</a:t>
          </a:r>
          <a:endParaRPr lang="en-US"/>
        </a:p>
      </dgm:t>
    </dgm:pt>
    <dgm:pt modelId="{8A0254CC-F44C-43E8-B66A-16CC1645F17B}" type="parTrans" cxnId="{77B0144C-454D-49F0-83B6-ADD4A1E9C4BC}">
      <dgm:prSet/>
      <dgm:spPr/>
      <dgm:t>
        <a:bodyPr/>
        <a:lstStyle/>
        <a:p>
          <a:endParaRPr lang="es-ES"/>
        </a:p>
      </dgm:t>
    </dgm:pt>
    <dgm:pt modelId="{30C8D44E-E158-48EA-A21E-23BB3E827BE0}" type="sibTrans" cxnId="{77B0144C-454D-49F0-83B6-ADD4A1E9C4BC}">
      <dgm:prSet/>
      <dgm:spPr/>
      <dgm:t>
        <a:bodyPr/>
        <a:lstStyle/>
        <a:p>
          <a:endParaRPr lang="es-ES"/>
        </a:p>
      </dgm:t>
    </dgm:pt>
    <dgm:pt modelId="{1DD542D5-3380-4C7F-888D-BA3791A8F4A5}">
      <dgm:prSet/>
      <dgm:spPr/>
      <dgm:t>
        <a:bodyPr/>
        <a:lstStyle/>
        <a:p>
          <a:pPr rtl="0"/>
          <a:r>
            <a:rPr lang="es-ES" smtClean="0"/>
            <a:t>Las estructuras (structs) en C# no admiten la herencia más allá de la derivación automática de System.ValueType, pero pueden implementar interfaces. Las clases (classes), por otro lado, pueden derivarse de una clase elegida y también implementar cualquier cantidad de interfaces, proporcionando una mayor flexibilidad en la construcción de jerarquías de tipos.</a:t>
          </a:r>
          <a:endParaRPr lang="en-US"/>
        </a:p>
      </dgm:t>
    </dgm:pt>
    <dgm:pt modelId="{B0304AD0-8E30-4E89-9E77-90E03BEE20DF}" type="parTrans" cxnId="{81EE69D2-BA92-40CC-8E2E-8702FCC842A6}">
      <dgm:prSet/>
      <dgm:spPr/>
      <dgm:t>
        <a:bodyPr/>
        <a:lstStyle/>
        <a:p>
          <a:endParaRPr lang="es-ES"/>
        </a:p>
      </dgm:t>
    </dgm:pt>
    <dgm:pt modelId="{1BA28CA4-FAA5-4076-8480-D82DFCEE62B9}" type="sibTrans" cxnId="{81EE69D2-BA92-40CC-8E2E-8702FCC842A6}">
      <dgm:prSet/>
      <dgm:spPr/>
      <dgm:t>
        <a:bodyPr/>
        <a:lstStyle/>
        <a:p>
          <a:endParaRPr lang="es-ES"/>
        </a:p>
      </dgm:t>
    </dgm:pt>
    <dgm:pt modelId="{0AB5B582-8051-4182-A4C5-9786034DD55A}" type="pres">
      <dgm:prSet presAssocID="{3127B07B-0ABD-4F10-A214-C600E030E6BE}" presName="Name0" presStyleCnt="0">
        <dgm:presLayoutVars>
          <dgm:dir/>
          <dgm:animLvl val="lvl"/>
          <dgm:resizeHandles val="exact"/>
        </dgm:presLayoutVars>
      </dgm:prSet>
      <dgm:spPr/>
    </dgm:pt>
    <dgm:pt modelId="{FE4768C4-2F3F-428C-B3C4-4B071B8CA750}" type="pres">
      <dgm:prSet presAssocID="{E3F2FF27-6A6C-4FE4-8494-FD726DC0F84C}" presName="composite" presStyleCnt="0"/>
      <dgm:spPr/>
    </dgm:pt>
    <dgm:pt modelId="{799ECBE4-C971-4D02-8070-7DE7578F2987}" type="pres">
      <dgm:prSet presAssocID="{E3F2FF27-6A6C-4FE4-8494-FD726DC0F84C}" presName="parTx" presStyleLbl="alignNode1" presStyleIdx="0" presStyleCnt="3">
        <dgm:presLayoutVars>
          <dgm:chMax val="0"/>
          <dgm:chPref val="0"/>
          <dgm:bulletEnabled val="1"/>
        </dgm:presLayoutVars>
      </dgm:prSet>
      <dgm:spPr/>
    </dgm:pt>
    <dgm:pt modelId="{C86FC253-9CD4-432F-B154-372A5E3D611B}" type="pres">
      <dgm:prSet presAssocID="{E3F2FF27-6A6C-4FE4-8494-FD726DC0F84C}" presName="desTx" presStyleLbl="alignAccFollowNode1" presStyleIdx="0" presStyleCnt="3">
        <dgm:presLayoutVars>
          <dgm:bulletEnabled val="1"/>
        </dgm:presLayoutVars>
      </dgm:prSet>
      <dgm:spPr/>
    </dgm:pt>
    <dgm:pt modelId="{97582927-220A-4B4B-87CC-BCF3AFA00A8A}" type="pres">
      <dgm:prSet presAssocID="{5AC11FC2-F339-4BBA-BD57-90A327643EDC}" presName="space" presStyleCnt="0"/>
      <dgm:spPr/>
    </dgm:pt>
    <dgm:pt modelId="{0701C544-789B-403B-86C2-D5421AED06B4}" type="pres">
      <dgm:prSet presAssocID="{E7ED3CC9-6714-4BB9-B76B-B72A14F0C1AA}" presName="composite" presStyleCnt="0"/>
      <dgm:spPr/>
    </dgm:pt>
    <dgm:pt modelId="{4295073D-32AC-4968-8B40-76BDB134F1DF}" type="pres">
      <dgm:prSet presAssocID="{E7ED3CC9-6714-4BB9-B76B-B72A14F0C1AA}" presName="parTx" presStyleLbl="alignNode1" presStyleIdx="1" presStyleCnt="3">
        <dgm:presLayoutVars>
          <dgm:chMax val="0"/>
          <dgm:chPref val="0"/>
          <dgm:bulletEnabled val="1"/>
        </dgm:presLayoutVars>
      </dgm:prSet>
      <dgm:spPr/>
    </dgm:pt>
    <dgm:pt modelId="{83EEBF81-4613-4162-81AB-9FECA93F6177}" type="pres">
      <dgm:prSet presAssocID="{E7ED3CC9-6714-4BB9-B76B-B72A14F0C1AA}" presName="desTx" presStyleLbl="alignAccFollowNode1" presStyleIdx="1" presStyleCnt="3">
        <dgm:presLayoutVars>
          <dgm:bulletEnabled val="1"/>
        </dgm:presLayoutVars>
      </dgm:prSet>
      <dgm:spPr/>
    </dgm:pt>
    <dgm:pt modelId="{9BD2ECA1-BCD8-4DCA-AD73-E84FF01CEE1B}" type="pres">
      <dgm:prSet presAssocID="{9A78CCA7-6C41-4F21-BB93-009B6A12136E}" presName="space" presStyleCnt="0"/>
      <dgm:spPr/>
    </dgm:pt>
    <dgm:pt modelId="{8F26E3F8-2CDD-47BA-A9CD-4F7B54290668}" type="pres">
      <dgm:prSet presAssocID="{AAD18E91-592B-42E5-9944-965A1FF9007A}" presName="composite" presStyleCnt="0"/>
      <dgm:spPr/>
    </dgm:pt>
    <dgm:pt modelId="{F9C5B3C7-1314-4B10-B773-ABC9954BFCA0}" type="pres">
      <dgm:prSet presAssocID="{AAD18E91-592B-42E5-9944-965A1FF9007A}" presName="parTx" presStyleLbl="alignNode1" presStyleIdx="2" presStyleCnt="3">
        <dgm:presLayoutVars>
          <dgm:chMax val="0"/>
          <dgm:chPref val="0"/>
          <dgm:bulletEnabled val="1"/>
        </dgm:presLayoutVars>
      </dgm:prSet>
      <dgm:spPr/>
    </dgm:pt>
    <dgm:pt modelId="{220AE0DD-AFDF-49C4-A07D-913C85D36B30}" type="pres">
      <dgm:prSet presAssocID="{AAD18E91-592B-42E5-9944-965A1FF9007A}" presName="desTx" presStyleLbl="alignAccFollowNode1" presStyleIdx="2" presStyleCnt="3">
        <dgm:presLayoutVars>
          <dgm:bulletEnabled val="1"/>
        </dgm:presLayoutVars>
      </dgm:prSet>
      <dgm:spPr/>
    </dgm:pt>
  </dgm:ptLst>
  <dgm:cxnLst>
    <dgm:cxn modelId="{DB29012A-6EA0-4A24-8B04-273EF05CB143}" srcId="{3127B07B-0ABD-4F10-A214-C600E030E6BE}" destId="{E7ED3CC9-6714-4BB9-B76B-B72A14F0C1AA}" srcOrd="1" destOrd="0" parTransId="{984C3E6F-3656-4DB8-91F6-A7DE5C12211A}" sibTransId="{9A78CCA7-6C41-4F21-BB93-009B6A12136E}"/>
    <dgm:cxn modelId="{142FC192-DA4F-4A18-A12E-61EFAB6ECF36}" type="presOf" srcId="{E3F2FF27-6A6C-4FE4-8494-FD726DC0F84C}" destId="{799ECBE4-C971-4D02-8070-7DE7578F2987}" srcOrd="0" destOrd="0" presId="urn:microsoft.com/office/officeart/2005/8/layout/hList1"/>
    <dgm:cxn modelId="{77B0144C-454D-49F0-83B6-ADD4A1E9C4BC}" srcId="{3127B07B-0ABD-4F10-A214-C600E030E6BE}" destId="{AAD18E91-592B-42E5-9944-965A1FF9007A}" srcOrd="2" destOrd="0" parTransId="{8A0254CC-F44C-43E8-B66A-16CC1645F17B}" sibTransId="{30C8D44E-E158-48EA-A21E-23BB3E827BE0}"/>
    <dgm:cxn modelId="{81EE69D2-BA92-40CC-8E2E-8702FCC842A6}" srcId="{AAD18E91-592B-42E5-9944-965A1FF9007A}" destId="{1DD542D5-3380-4C7F-888D-BA3791A8F4A5}" srcOrd="0" destOrd="0" parTransId="{B0304AD0-8E30-4E89-9E77-90E03BEE20DF}" sibTransId="{1BA28CA4-FAA5-4076-8480-D82DFCEE62B9}"/>
    <dgm:cxn modelId="{84707725-5461-4E9A-9E6B-D0800AF917BC}" srcId="{E7ED3CC9-6714-4BB9-B76B-B72A14F0C1AA}" destId="{FC7F4933-D6A5-4618-B81E-0F4E2AB84364}" srcOrd="0" destOrd="0" parTransId="{254E9E53-D30C-4555-8CC4-B4DE60E4D9F2}" sibTransId="{6E9574F8-1F6A-44F1-8079-04370F9AE5E3}"/>
    <dgm:cxn modelId="{F9D8D40D-7273-452F-9B49-ABB55742CD7C}" type="presOf" srcId="{3127B07B-0ABD-4F10-A214-C600E030E6BE}" destId="{0AB5B582-8051-4182-A4C5-9786034DD55A}" srcOrd="0" destOrd="0" presId="urn:microsoft.com/office/officeart/2005/8/layout/hList1"/>
    <dgm:cxn modelId="{4E961FEA-7C9A-403D-B7F2-1ED3F9CFE285}" type="presOf" srcId="{F4BBE07E-381B-4448-9110-6F2E7832ADF5}" destId="{C86FC253-9CD4-432F-B154-372A5E3D611B}" srcOrd="0" destOrd="0" presId="urn:microsoft.com/office/officeart/2005/8/layout/hList1"/>
    <dgm:cxn modelId="{EF34381F-34A7-4F17-9313-15B6B905FB60}" type="presOf" srcId="{1DD542D5-3380-4C7F-888D-BA3791A8F4A5}" destId="{220AE0DD-AFDF-49C4-A07D-913C85D36B30}" srcOrd="0" destOrd="0" presId="urn:microsoft.com/office/officeart/2005/8/layout/hList1"/>
    <dgm:cxn modelId="{B366D5B7-2DEE-4A22-995B-0E268C4708AB}" srcId="{E3F2FF27-6A6C-4FE4-8494-FD726DC0F84C}" destId="{F4BBE07E-381B-4448-9110-6F2E7832ADF5}" srcOrd="0" destOrd="0" parTransId="{913B239F-437F-481B-BB6B-495EBFA7DE70}" sibTransId="{8B01B317-8823-44F5-8391-DC20E3CD2D89}"/>
    <dgm:cxn modelId="{BF00A3A3-8CD4-48AD-8106-140957598BB7}" type="presOf" srcId="{FC7F4933-D6A5-4618-B81E-0F4E2AB84364}" destId="{83EEBF81-4613-4162-81AB-9FECA93F6177}" srcOrd="0" destOrd="0" presId="urn:microsoft.com/office/officeart/2005/8/layout/hList1"/>
    <dgm:cxn modelId="{0EF423B5-6EB6-42A7-8EF2-E33E6DC64BBB}" type="presOf" srcId="{AAD18E91-592B-42E5-9944-965A1FF9007A}" destId="{F9C5B3C7-1314-4B10-B773-ABC9954BFCA0}" srcOrd="0" destOrd="0" presId="urn:microsoft.com/office/officeart/2005/8/layout/hList1"/>
    <dgm:cxn modelId="{429975E4-3827-4E17-91EB-08D26DEAB7FA}" type="presOf" srcId="{E7ED3CC9-6714-4BB9-B76B-B72A14F0C1AA}" destId="{4295073D-32AC-4968-8B40-76BDB134F1DF}" srcOrd="0" destOrd="0" presId="urn:microsoft.com/office/officeart/2005/8/layout/hList1"/>
    <dgm:cxn modelId="{1987300B-08CC-4977-A3F8-9A2108D9A949}" srcId="{3127B07B-0ABD-4F10-A214-C600E030E6BE}" destId="{E3F2FF27-6A6C-4FE4-8494-FD726DC0F84C}" srcOrd="0" destOrd="0" parTransId="{94914317-DB87-4F69-B576-1A5D96E66816}" sibTransId="{5AC11FC2-F339-4BBA-BD57-90A327643EDC}"/>
    <dgm:cxn modelId="{FDAADAA8-9DF4-412A-BD9F-C6B3ECFEE29C}" type="presParOf" srcId="{0AB5B582-8051-4182-A4C5-9786034DD55A}" destId="{FE4768C4-2F3F-428C-B3C4-4B071B8CA750}" srcOrd="0" destOrd="0" presId="urn:microsoft.com/office/officeart/2005/8/layout/hList1"/>
    <dgm:cxn modelId="{BB7C536E-D310-4787-8965-6DE04A54F07F}" type="presParOf" srcId="{FE4768C4-2F3F-428C-B3C4-4B071B8CA750}" destId="{799ECBE4-C971-4D02-8070-7DE7578F2987}" srcOrd="0" destOrd="0" presId="urn:microsoft.com/office/officeart/2005/8/layout/hList1"/>
    <dgm:cxn modelId="{897A6F60-D4B8-4C33-9024-BF15BF74913F}" type="presParOf" srcId="{FE4768C4-2F3F-428C-B3C4-4B071B8CA750}" destId="{C86FC253-9CD4-432F-B154-372A5E3D611B}" srcOrd="1" destOrd="0" presId="urn:microsoft.com/office/officeart/2005/8/layout/hList1"/>
    <dgm:cxn modelId="{979C5303-5C17-406C-9B88-0761B57459C3}" type="presParOf" srcId="{0AB5B582-8051-4182-A4C5-9786034DD55A}" destId="{97582927-220A-4B4B-87CC-BCF3AFA00A8A}" srcOrd="1" destOrd="0" presId="urn:microsoft.com/office/officeart/2005/8/layout/hList1"/>
    <dgm:cxn modelId="{E2995049-4105-4C2A-9058-E1DB3E5295FC}" type="presParOf" srcId="{0AB5B582-8051-4182-A4C5-9786034DD55A}" destId="{0701C544-789B-403B-86C2-D5421AED06B4}" srcOrd="2" destOrd="0" presId="urn:microsoft.com/office/officeart/2005/8/layout/hList1"/>
    <dgm:cxn modelId="{56BDEFD0-0BC6-49AC-9ECF-0CE2F2F2B173}" type="presParOf" srcId="{0701C544-789B-403B-86C2-D5421AED06B4}" destId="{4295073D-32AC-4968-8B40-76BDB134F1DF}" srcOrd="0" destOrd="0" presId="urn:microsoft.com/office/officeart/2005/8/layout/hList1"/>
    <dgm:cxn modelId="{EF4CE271-719D-48EC-9295-DD2E90995AC4}" type="presParOf" srcId="{0701C544-789B-403B-86C2-D5421AED06B4}" destId="{83EEBF81-4613-4162-81AB-9FECA93F6177}" srcOrd="1" destOrd="0" presId="urn:microsoft.com/office/officeart/2005/8/layout/hList1"/>
    <dgm:cxn modelId="{DE534FCF-EAE6-4AA6-9C9F-52444D95426E}" type="presParOf" srcId="{0AB5B582-8051-4182-A4C5-9786034DD55A}" destId="{9BD2ECA1-BCD8-4DCA-AD73-E84FF01CEE1B}" srcOrd="3" destOrd="0" presId="urn:microsoft.com/office/officeart/2005/8/layout/hList1"/>
    <dgm:cxn modelId="{E5CE4831-4871-4662-8323-66E1CF440721}" type="presParOf" srcId="{0AB5B582-8051-4182-A4C5-9786034DD55A}" destId="{8F26E3F8-2CDD-47BA-A9CD-4F7B54290668}" srcOrd="4" destOrd="0" presId="urn:microsoft.com/office/officeart/2005/8/layout/hList1"/>
    <dgm:cxn modelId="{EFB8A94E-82A9-4A29-8BE6-02005CAB8581}" type="presParOf" srcId="{8F26E3F8-2CDD-47BA-A9CD-4F7B54290668}" destId="{F9C5B3C7-1314-4B10-B773-ABC9954BFCA0}" srcOrd="0" destOrd="0" presId="urn:microsoft.com/office/officeart/2005/8/layout/hList1"/>
    <dgm:cxn modelId="{1A6811CA-DDCE-4E5E-A0A9-4D0071634FA0}" type="presParOf" srcId="{8F26E3F8-2CDD-47BA-A9CD-4F7B54290668}" destId="{220AE0DD-AFDF-49C4-A07D-913C85D36B3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7F6591-E6DA-4AA4-B8F5-EBB980AD588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s-ES"/>
        </a:p>
      </dgm:t>
    </dgm:pt>
    <dgm:pt modelId="{2FC421EB-1D68-489C-BA6D-F33300FB89B3}">
      <dgm:prSet/>
      <dgm:spPr/>
      <dgm:t>
        <a:bodyPr/>
        <a:lstStyle/>
        <a:p>
          <a:pPr rtl="0"/>
          <a:r>
            <a:rPr lang="en-US" b="1" smtClean="0"/>
            <a:t>Estructuras y Clases</a:t>
          </a:r>
          <a:endParaRPr lang="en-US"/>
        </a:p>
      </dgm:t>
    </dgm:pt>
    <dgm:pt modelId="{85B57707-AAE3-4F36-A2F8-1D56AA48BDE7}" type="parTrans" cxnId="{17D6FA33-DB03-4F56-ABAF-25E30137BEC9}">
      <dgm:prSet/>
      <dgm:spPr/>
      <dgm:t>
        <a:bodyPr/>
        <a:lstStyle/>
        <a:p>
          <a:endParaRPr lang="es-ES"/>
        </a:p>
      </dgm:t>
    </dgm:pt>
    <dgm:pt modelId="{53EBECA4-9E24-40F2-B380-5B2CB1A24CE9}" type="sibTrans" cxnId="{17D6FA33-DB03-4F56-ABAF-25E30137BEC9}">
      <dgm:prSet/>
      <dgm:spPr/>
      <dgm:t>
        <a:bodyPr/>
        <a:lstStyle/>
        <a:p>
          <a:endParaRPr lang="es-ES"/>
        </a:p>
      </dgm:t>
    </dgm:pt>
    <dgm:pt modelId="{028399DB-D850-4C74-AEB4-6E457D88C6D5}">
      <dgm:prSet/>
      <dgm:spPr/>
      <dgm:t>
        <a:bodyPr/>
        <a:lstStyle/>
        <a:p>
          <a:pPr rtl="0"/>
          <a:r>
            <a:rPr lang="en-US" smtClean="0"/>
            <a:t>Las estructuras (structs) son siempre derivadas de System.ValueType.</a:t>
          </a:r>
          <a:endParaRPr lang="en-US"/>
        </a:p>
      </dgm:t>
    </dgm:pt>
    <dgm:pt modelId="{B278BD56-E7E7-42B0-97D1-919E8C8F2D2E}" type="parTrans" cxnId="{A85BD079-2ACD-4867-AFA7-D05BB65E09CE}">
      <dgm:prSet/>
      <dgm:spPr/>
      <dgm:t>
        <a:bodyPr/>
        <a:lstStyle/>
        <a:p>
          <a:endParaRPr lang="es-ES"/>
        </a:p>
      </dgm:t>
    </dgm:pt>
    <dgm:pt modelId="{767733FC-7B53-482E-9F1F-50970A4FD3B6}" type="sibTrans" cxnId="{A85BD079-2ACD-4867-AFA7-D05BB65E09CE}">
      <dgm:prSet/>
      <dgm:spPr/>
      <dgm:t>
        <a:bodyPr/>
        <a:lstStyle/>
        <a:p>
          <a:endParaRPr lang="es-ES"/>
        </a:p>
      </dgm:t>
    </dgm:pt>
    <dgm:pt modelId="{0E63D45A-27DD-4F6F-B70B-A37BDCFA1A76}">
      <dgm:prSet/>
      <dgm:spPr/>
      <dgm:t>
        <a:bodyPr/>
        <a:lstStyle/>
        <a:p>
          <a:pPr rtl="0"/>
          <a:r>
            <a:rPr lang="en-US" smtClean="0"/>
            <a:t>Clases derivan de una clase base y pueden implementar múltiples interfaces.</a:t>
          </a:r>
          <a:endParaRPr lang="en-US"/>
        </a:p>
      </dgm:t>
    </dgm:pt>
    <dgm:pt modelId="{75533C65-187E-41AA-BF46-C70EA591C0DA}" type="parTrans" cxnId="{CD0AFE6B-3579-4306-9C0D-9E9A2DABDD88}">
      <dgm:prSet/>
      <dgm:spPr/>
      <dgm:t>
        <a:bodyPr/>
        <a:lstStyle/>
        <a:p>
          <a:endParaRPr lang="es-ES"/>
        </a:p>
      </dgm:t>
    </dgm:pt>
    <dgm:pt modelId="{C1230F9E-F723-43B9-AA27-BCA60C0BE756}" type="sibTrans" cxnId="{CD0AFE6B-3579-4306-9C0D-9E9A2DABDD88}">
      <dgm:prSet/>
      <dgm:spPr/>
      <dgm:t>
        <a:bodyPr/>
        <a:lstStyle/>
        <a:p>
          <a:endParaRPr lang="es-ES"/>
        </a:p>
      </dgm:t>
    </dgm:pt>
    <dgm:pt modelId="{DAE52D70-D782-4A6F-9D75-A5F367DBA659}">
      <dgm:prSet/>
      <dgm:spPr/>
      <dgm:t>
        <a:bodyPr/>
        <a:lstStyle/>
        <a:p>
          <a:pPr rtl="0"/>
          <a:r>
            <a:rPr lang="en-US" b="1" smtClean="0"/>
            <a:t>Herencia de Implementación</a:t>
          </a:r>
          <a:endParaRPr lang="en-US"/>
        </a:p>
      </dgm:t>
    </dgm:pt>
    <dgm:pt modelId="{9F288AF4-94D5-48EB-AC88-C61664F15C2E}" type="parTrans" cxnId="{F9A4D283-82F8-498D-A43B-4B75B506B59C}">
      <dgm:prSet/>
      <dgm:spPr/>
      <dgm:t>
        <a:bodyPr/>
        <a:lstStyle/>
        <a:p>
          <a:endParaRPr lang="es-ES"/>
        </a:p>
      </dgm:t>
    </dgm:pt>
    <dgm:pt modelId="{8227D7CB-38F4-40B4-B6F2-29DA12D25511}" type="sibTrans" cxnId="{F9A4D283-82F8-498D-A43B-4B75B506B59C}">
      <dgm:prSet/>
      <dgm:spPr/>
      <dgm:t>
        <a:bodyPr/>
        <a:lstStyle/>
        <a:p>
          <a:endParaRPr lang="es-ES"/>
        </a:p>
      </dgm:t>
    </dgm:pt>
    <dgm:pt modelId="{B9CE6A67-1E9A-43A5-8FB3-BE0E95C95E71}">
      <dgm:prSet/>
      <dgm:spPr/>
      <dgm:t>
        <a:bodyPr/>
        <a:lstStyle/>
        <a:p>
          <a:pPr rtl="0"/>
          <a:r>
            <a:rPr lang="en-US" smtClean="0"/>
            <a:t>Sintaxis similar a C++ y Java.</a:t>
          </a:r>
          <a:endParaRPr lang="en-US"/>
        </a:p>
      </dgm:t>
    </dgm:pt>
    <dgm:pt modelId="{EA2D249A-5F3E-4A4D-ADE8-36E8EF749530}" type="parTrans" cxnId="{FADF0CAB-DAAC-46CC-AB3D-C0C17D7B9E21}">
      <dgm:prSet/>
      <dgm:spPr/>
      <dgm:t>
        <a:bodyPr/>
        <a:lstStyle/>
        <a:p>
          <a:endParaRPr lang="es-ES"/>
        </a:p>
      </dgm:t>
    </dgm:pt>
    <dgm:pt modelId="{872EC2A0-3F19-4E4A-AF07-39FEA4A0F716}" type="sibTrans" cxnId="{FADF0CAB-DAAC-46CC-AB3D-C0C17D7B9E21}">
      <dgm:prSet/>
      <dgm:spPr/>
      <dgm:t>
        <a:bodyPr/>
        <a:lstStyle/>
        <a:p>
          <a:endParaRPr lang="es-ES"/>
        </a:p>
      </dgm:t>
    </dgm:pt>
    <dgm:pt modelId="{B020C16A-CC13-48E0-B036-B15A5D512F64}">
      <dgm:prSet/>
      <dgm:spPr/>
      <dgm:t>
        <a:bodyPr/>
        <a:lstStyle/>
        <a:p>
          <a:pPr rtl="0"/>
          <a:r>
            <a:rPr lang="en-US" smtClean="0"/>
            <a:t>No soporta la herencia privada.</a:t>
          </a:r>
          <a:endParaRPr lang="en-US"/>
        </a:p>
      </dgm:t>
    </dgm:pt>
    <dgm:pt modelId="{740ADF09-3515-471D-B746-883437136EE1}" type="parTrans" cxnId="{32D8D707-165D-40D5-BAD5-FDB3119B93F6}">
      <dgm:prSet/>
      <dgm:spPr/>
      <dgm:t>
        <a:bodyPr/>
        <a:lstStyle/>
        <a:p>
          <a:endParaRPr lang="es-ES"/>
        </a:p>
      </dgm:t>
    </dgm:pt>
    <dgm:pt modelId="{59B5A3D8-A42E-49FB-A116-22BEFD3AB3DA}" type="sibTrans" cxnId="{32D8D707-165D-40D5-BAD5-FDB3119B93F6}">
      <dgm:prSet/>
      <dgm:spPr/>
      <dgm:t>
        <a:bodyPr/>
        <a:lstStyle/>
        <a:p>
          <a:endParaRPr lang="es-ES"/>
        </a:p>
      </dgm:t>
    </dgm:pt>
    <dgm:pt modelId="{3C6593FC-EED2-4789-9282-FDC51A67ABEB}">
      <dgm:prSet/>
      <dgm:spPr/>
      <dgm:t>
        <a:bodyPr/>
        <a:lstStyle/>
        <a:p>
          <a:pPr rtl="0"/>
          <a:r>
            <a:rPr lang="en-US" b="1" smtClean="0"/>
            <a:t>Métodos Virtuales</a:t>
          </a:r>
          <a:endParaRPr lang="en-US"/>
        </a:p>
      </dgm:t>
    </dgm:pt>
    <dgm:pt modelId="{A43BA9D5-DD45-4064-9577-D0E65F4C15F9}" type="parTrans" cxnId="{C4E9DDAA-12A2-4029-9E41-859ED94913C9}">
      <dgm:prSet/>
      <dgm:spPr/>
      <dgm:t>
        <a:bodyPr/>
        <a:lstStyle/>
        <a:p>
          <a:endParaRPr lang="es-ES"/>
        </a:p>
      </dgm:t>
    </dgm:pt>
    <dgm:pt modelId="{4ED918F4-F953-44B4-90CB-D5D949CC9A78}" type="sibTrans" cxnId="{C4E9DDAA-12A2-4029-9E41-859ED94913C9}">
      <dgm:prSet/>
      <dgm:spPr/>
      <dgm:t>
        <a:bodyPr/>
        <a:lstStyle/>
        <a:p>
          <a:endParaRPr lang="es-ES"/>
        </a:p>
      </dgm:t>
    </dgm:pt>
    <dgm:pt modelId="{46EDE725-01A5-4BA4-82ED-C9D04C175D28}">
      <dgm:prSet/>
      <dgm:spPr/>
      <dgm:t>
        <a:bodyPr/>
        <a:lstStyle/>
        <a:p>
          <a:pPr rtl="0"/>
          <a:r>
            <a:rPr lang="en-US" smtClean="0"/>
            <a:t>Declarar un método base como virtual permite su sobrescritura en clases derivadas.</a:t>
          </a:r>
          <a:endParaRPr lang="en-US"/>
        </a:p>
      </dgm:t>
    </dgm:pt>
    <dgm:pt modelId="{CA7C90FA-8F13-4084-A73E-F6F2CACEE11E}" type="parTrans" cxnId="{38AAC65B-4CE9-4038-9D64-B08814B2C2AD}">
      <dgm:prSet/>
      <dgm:spPr/>
      <dgm:t>
        <a:bodyPr/>
        <a:lstStyle/>
        <a:p>
          <a:endParaRPr lang="es-ES"/>
        </a:p>
      </dgm:t>
    </dgm:pt>
    <dgm:pt modelId="{BFBEC6E4-8958-4834-99DE-401BCF9C6EE7}" type="sibTrans" cxnId="{38AAC65B-4CE9-4038-9D64-B08814B2C2AD}">
      <dgm:prSet/>
      <dgm:spPr/>
      <dgm:t>
        <a:bodyPr/>
        <a:lstStyle/>
        <a:p>
          <a:endParaRPr lang="es-ES"/>
        </a:p>
      </dgm:t>
    </dgm:pt>
    <dgm:pt modelId="{7F5214C9-8B74-4865-BE5A-8B94263EFA47}">
      <dgm:prSet/>
      <dgm:spPr/>
      <dgm:t>
        <a:bodyPr/>
        <a:lstStyle/>
        <a:p>
          <a:pPr rtl="0"/>
          <a:r>
            <a:rPr lang="en-US" b="1" smtClean="0"/>
            <a:t>Ocultamiento de Métodos</a:t>
          </a:r>
          <a:endParaRPr lang="en-US"/>
        </a:p>
      </dgm:t>
    </dgm:pt>
    <dgm:pt modelId="{BD360B5B-169B-4AB7-A0AF-5E033025F9C2}" type="parTrans" cxnId="{80814B42-1835-47C9-9DD3-F0ACEEBF64CA}">
      <dgm:prSet/>
      <dgm:spPr/>
      <dgm:t>
        <a:bodyPr/>
        <a:lstStyle/>
        <a:p>
          <a:endParaRPr lang="es-ES"/>
        </a:p>
      </dgm:t>
    </dgm:pt>
    <dgm:pt modelId="{CDA31DB5-1C99-4019-B431-6A58631CF09C}" type="sibTrans" cxnId="{80814B42-1835-47C9-9DD3-F0ACEEBF64CA}">
      <dgm:prSet/>
      <dgm:spPr/>
      <dgm:t>
        <a:bodyPr/>
        <a:lstStyle/>
        <a:p>
          <a:endParaRPr lang="es-ES"/>
        </a:p>
      </dgm:t>
    </dgm:pt>
    <dgm:pt modelId="{D2D8FED8-6868-4BB8-B554-E0ED889EBB2B}">
      <dgm:prSet/>
      <dgm:spPr/>
      <dgm:t>
        <a:bodyPr/>
        <a:lstStyle/>
        <a:p>
          <a:pPr rtl="0"/>
          <a:r>
            <a:rPr lang="en-US" smtClean="0"/>
            <a:t>Si un método con la misma firma está en ambas clases base y derivada sin ser virtual y override, se dice que la versión de la clase derivada oculta la de la clase base.</a:t>
          </a:r>
          <a:endParaRPr lang="en-US"/>
        </a:p>
      </dgm:t>
    </dgm:pt>
    <dgm:pt modelId="{A17AC4C9-C46F-4C55-8B82-82303554247A}" type="parTrans" cxnId="{52DF0FBA-AF25-4E9A-A62E-19E5D3E979E7}">
      <dgm:prSet/>
      <dgm:spPr/>
      <dgm:t>
        <a:bodyPr/>
        <a:lstStyle/>
        <a:p>
          <a:endParaRPr lang="es-ES"/>
        </a:p>
      </dgm:t>
    </dgm:pt>
    <dgm:pt modelId="{B079E5A8-2011-4BCD-B8A5-5DEE176D46A1}" type="sibTrans" cxnId="{52DF0FBA-AF25-4E9A-A62E-19E5D3E979E7}">
      <dgm:prSet/>
      <dgm:spPr/>
      <dgm:t>
        <a:bodyPr/>
        <a:lstStyle/>
        <a:p>
          <a:endParaRPr lang="es-ES"/>
        </a:p>
      </dgm:t>
    </dgm:pt>
    <dgm:pt modelId="{9CC56A3C-D439-40AF-8B05-967EECAF322F}">
      <dgm:prSet/>
      <dgm:spPr/>
      <dgm:t>
        <a:bodyPr/>
        <a:lstStyle/>
        <a:p>
          <a:pPr rtl="0"/>
          <a:r>
            <a:rPr lang="en-US" smtClean="0"/>
            <a:t>Se recomienda sobrescribir métodos en lugar de ocultarlos para evitar confusión.</a:t>
          </a:r>
          <a:endParaRPr lang="en-US"/>
        </a:p>
      </dgm:t>
    </dgm:pt>
    <dgm:pt modelId="{CDB0F833-FD3A-4824-906F-C2995F4AC98B}" type="parTrans" cxnId="{25597FC9-1391-4AFE-AD53-2EB7308AE8F1}">
      <dgm:prSet/>
      <dgm:spPr/>
      <dgm:t>
        <a:bodyPr/>
        <a:lstStyle/>
        <a:p>
          <a:endParaRPr lang="es-ES"/>
        </a:p>
      </dgm:t>
    </dgm:pt>
    <dgm:pt modelId="{9204585F-DEAE-4826-8997-03FBB0A93EF2}" type="sibTrans" cxnId="{25597FC9-1391-4AFE-AD53-2EB7308AE8F1}">
      <dgm:prSet/>
      <dgm:spPr/>
      <dgm:t>
        <a:bodyPr/>
        <a:lstStyle/>
        <a:p>
          <a:endParaRPr lang="es-ES"/>
        </a:p>
      </dgm:t>
    </dgm:pt>
    <dgm:pt modelId="{644F6A61-E1DC-494C-87EC-0FB0DE07568D}" type="pres">
      <dgm:prSet presAssocID="{E17F6591-E6DA-4AA4-B8F5-EBB980AD5883}" presName="Name0" presStyleCnt="0">
        <dgm:presLayoutVars>
          <dgm:dir/>
          <dgm:animLvl val="lvl"/>
          <dgm:resizeHandles val="exact"/>
        </dgm:presLayoutVars>
      </dgm:prSet>
      <dgm:spPr/>
    </dgm:pt>
    <dgm:pt modelId="{5C64BBE1-F6FF-407E-84D8-CD3753F303AA}" type="pres">
      <dgm:prSet presAssocID="{2FC421EB-1D68-489C-BA6D-F33300FB89B3}" presName="linNode" presStyleCnt="0"/>
      <dgm:spPr/>
    </dgm:pt>
    <dgm:pt modelId="{0429858A-76D6-4EE8-8008-EE626774A5F3}" type="pres">
      <dgm:prSet presAssocID="{2FC421EB-1D68-489C-BA6D-F33300FB89B3}" presName="parentText" presStyleLbl="node1" presStyleIdx="0" presStyleCnt="4">
        <dgm:presLayoutVars>
          <dgm:chMax val="1"/>
          <dgm:bulletEnabled val="1"/>
        </dgm:presLayoutVars>
      </dgm:prSet>
      <dgm:spPr/>
    </dgm:pt>
    <dgm:pt modelId="{E07235BF-0D56-44F5-9F33-3191C19889D7}" type="pres">
      <dgm:prSet presAssocID="{2FC421EB-1D68-489C-BA6D-F33300FB89B3}" presName="descendantText" presStyleLbl="alignAccFollowNode1" presStyleIdx="0" presStyleCnt="4">
        <dgm:presLayoutVars>
          <dgm:bulletEnabled val="1"/>
        </dgm:presLayoutVars>
      </dgm:prSet>
      <dgm:spPr/>
    </dgm:pt>
    <dgm:pt modelId="{A1E8AD55-5834-4975-BC58-C8D108CE8F28}" type="pres">
      <dgm:prSet presAssocID="{53EBECA4-9E24-40F2-B380-5B2CB1A24CE9}" presName="sp" presStyleCnt="0"/>
      <dgm:spPr/>
    </dgm:pt>
    <dgm:pt modelId="{4B2882A3-D866-44BF-9ECE-912F35C9EAAA}" type="pres">
      <dgm:prSet presAssocID="{DAE52D70-D782-4A6F-9D75-A5F367DBA659}" presName="linNode" presStyleCnt="0"/>
      <dgm:spPr/>
    </dgm:pt>
    <dgm:pt modelId="{B129BD38-7996-410C-862F-1CADFB69FD67}" type="pres">
      <dgm:prSet presAssocID="{DAE52D70-D782-4A6F-9D75-A5F367DBA659}" presName="parentText" presStyleLbl="node1" presStyleIdx="1" presStyleCnt="4">
        <dgm:presLayoutVars>
          <dgm:chMax val="1"/>
          <dgm:bulletEnabled val="1"/>
        </dgm:presLayoutVars>
      </dgm:prSet>
      <dgm:spPr/>
    </dgm:pt>
    <dgm:pt modelId="{88C92EED-CD6C-411E-8354-14F2106958BC}" type="pres">
      <dgm:prSet presAssocID="{DAE52D70-D782-4A6F-9D75-A5F367DBA659}" presName="descendantText" presStyleLbl="alignAccFollowNode1" presStyleIdx="1" presStyleCnt="4">
        <dgm:presLayoutVars>
          <dgm:bulletEnabled val="1"/>
        </dgm:presLayoutVars>
      </dgm:prSet>
      <dgm:spPr/>
    </dgm:pt>
    <dgm:pt modelId="{A20D72F7-470A-4BF5-AC2C-8CCA8AFDED7F}" type="pres">
      <dgm:prSet presAssocID="{8227D7CB-38F4-40B4-B6F2-29DA12D25511}" presName="sp" presStyleCnt="0"/>
      <dgm:spPr/>
    </dgm:pt>
    <dgm:pt modelId="{974CB064-A8E3-4555-B621-56D8A0F96D42}" type="pres">
      <dgm:prSet presAssocID="{3C6593FC-EED2-4789-9282-FDC51A67ABEB}" presName="linNode" presStyleCnt="0"/>
      <dgm:spPr/>
    </dgm:pt>
    <dgm:pt modelId="{1D19A3D4-DBFA-4C32-AB5F-56594B8FD787}" type="pres">
      <dgm:prSet presAssocID="{3C6593FC-EED2-4789-9282-FDC51A67ABEB}" presName="parentText" presStyleLbl="node1" presStyleIdx="2" presStyleCnt="4">
        <dgm:presLayoutVars>
          <dgm:chMax val="1"/>
          <dgm:bulletEnabled val="1"/>
        </dgm:presLayoutVars>
      </dgm:prSet>
      <dgm:spPr/>
    </dgm:pt>
    <dgm:pt modelId="{C1A160E4-65BB-40E0-961A-8D1C9C3DC701}" type="pres">
      <dgm:prSet presAssocID="{3C6593FC-EED2-4789-9282-FDC51A67ABEB}" presName="descendantText" presStyleLbl="alignAccFollowNode1" presStyleIdx="2" presStyleCnt="4">
        <dgm:presLayoutVars>
          <dgm:bulletEnabled val="1"/>
        </dgm:presLayoutVars>
      </dgm:prSet>
      <dgm:spPr/>
    </dgm:pt>
    <dgm:pt modelId="{0158F916-8C28-459F-AF39-2C0D7F340E96}" type="pres">
      <dgm:prSet presAssocID="{4ED918F4-F953-44B4-90CB-D5D949CC9A78}" presName="sp" presStyleCnt="0"/>
      <dgm:spPr/>
    </dgm:pt>
    <dgm:pt modelId="{69A41A63-16B2-4469-AF34-E7943F6C0B20}" type="pres">
      <dgm:prSet presAssocID="{7F5214C9-8B74-4865-BE5A-8B94263EFA47}" presName="linNode" presStyleCnt="0"/>
      <dgm:spPr/>
    </dgm:pt>
    <dgm:pt modelId="{79A985BC-9B0D-44A4-9106-89D3FCAD4D27}" type="pres">
      <dgm:prSet presAssocID="{7F5214C9-8B74-4865-BE5A-8B94263EFA47}" presName="parentText" presStyleLbl="node1" presStyleIdx="3" presStyleCnt="4">
        <dgm:presLayoutVars>
          <dgm:chMax val="1"/>
          <dgm:bulletEnabled val="1"/>
        </dgm:presLayoutVars>
      </dgm:prSet>
      <dgm:spPr/>
    </dgm:pt>
    <dgm:pt modelId="{C284CA27-CF3D-42A5-9113-3DAF46A8C558}" type="pres">
      <dgm:prSet presAssocID="{7F5214C9-8B74-4865-BE5A-8B94263EFA47}" presName="descendantText" presStyleLbl="alignAccFollowNode1" presStyleIdx="3" presStyleCnt="4">
        <dgm:presLayoutVars>
          <dgm:bulletEnabled val="1"/>
        </dgm:presLayoutVars>
      </dgm:prSet>
      <dgm:spPr/>
    </dgm:pt>
  </dgm:ptLst>
  <dgm:cxnLst>
    <dgm:cxn modelId="{52DF0FBA-AF25-4E9A-A62E-19E5D3E979E7}" srcId="{7F5214C9-8B74-4865-BE5A-8B94263EFA47}" destId="{D2D8FED8-6868-4BB8-B554-E0ED889EBB2B}" srcOrd="0" destOrd="0" parTransId="{A17AC4C9-C46F-4C55-8B82-82303554247A}" sibTransId="{B079E5A8-2011-4BCD-B8A5-5DEE176D46A1}"/>
    <dgm:cxn modelId="{25597FC9-1391-4AFE-AD53-2EB7308AE8F1}" srcId="{7F5214C9-8B74-4865-BE5A-8B94263EFA47}" destId="{9CC56A3C-D439-40AF-8B05-967EECAF322F}" srcOrd="1" destOrd="0" parTransId="{CDB0F833-FD3A-4824-906F-C2995F4AC98B}" sibTransId="{9204585F-DEAE-4826-8997-03FBB0A93EF2}"/>
    <dgm:cxn modelId="{17D6FA33-DB03-4F56-ABAF-25E30137BEC9}" srcId="{E17F6591-E6DA-4AA4-B8F5-EBB980AD5883}" destId="{2FC421EB-1D68-489C-BA6D-F33300FB89B3}" srcOrd="0" destOrd="0" parTransId="{85B57707-AAE3-4F36-A2F8-1D56AA48BDE7}" sibTransId="{53EBECA4-9E24-40F2-B380-5B2CB1A24CE9}"/>
    <dgm:cxn modelId="{F9A4D283-82F8-498D-A43B-4B75B506B59C}" srcId="{E17F6591-E6DA-4AA4-B8F5-EBB980AD5883}" destId="{DAE52D70-D782-4A6F-9D75-A5F367DBA659}" srcOrd="1" destOrd="0" parTransId="{9F288AF4-94D5-48EB-AC88-C61664F15C2E}" sibTransId="{8227D7CB-38F4-40B4-B6F2-29DA12D25511}"/>
    <dgm:cxn modelId="{80814B42-1835-47C9-9DD3-F0ACEEBF64CA}" srcId="{E17F6591-E6DA-4AA4-B8F5-EBB980AD5883}" destId="{7F5214C9-8B74-4865-BE5A-8B94263EFA47}" srcOrd="3" destOrd="0" parTransId="{BD360B5B-169B-4AB7-A0AF-5E033025F9C2}" sibTransId="{CDA31DB5-1C99-4019-B431-6A58631CF09C}"/>
    <dgm:cxn modelId="{38AAC65B-4CE9-4038-9D64-B08814B2C2AD}" srcId="{3C6593FC-EED2-4789-9282-FDC51A67ABEB}" destId="{46EDE725-01A5-4BA4-82ED-C9D04C175D28}" srcOrd="0" destOrd="0" parTransId="{CA7C90FA-8F13-4084-A73E-F6F2CACEE11E}" sibTransId="{BFBEC6E4-8958-4834-99DE-401BCF9C6EE7}"/>
    <dgm:cxn modelId="{916CFF2F-6AF9-42AB-ACC8-0BA4AC659C21}" type="presOf" srcId="{B020C16A-CC13-48E0-B036-B15A5D512F64}" destId="{88C92EED-CD6C-411E-8354-14F2106958BC}" srcOrd="0" destOrd="1" presId="urn:microsoft.com/office/officeart/2005/8/layout/vList5"/>
    <dgm:cxn modelId="{A85BD079-2ACD-4867-AFA7-D05BB65E09CE}" srcId="{2FC421EB-1D68-489C-BA6D-F33300FB89B3}" destId="{028399DB-D850-4C74-AEB4-6E457D88C6D5}" srcOrd="0" destOrd="0" parTransId="{B278BD56-E7E7-42B0-97D1-919E8C8F2D2E}" sibTransId="{767733FC-7B53-482E-9F1F-50970A4FD3B6}"/>
    <dgm:cxn modelId="{887D8F74-4767-4295-81C4-5C74EEEEBA7C}" type="presOf" srcId="{3C6593FC-EED2-4789-9282-FDC51A67ABEB}" destId="{1D19A3D4-DBFA-4C32-AB5F-56594B8FD787}" srcOrd="0" destOrd="0" presId="urn:microsoft.com/office/officeart/2005/8/layout/vList5"/>
    <dgm:cxn modelId="{DC95DBF3-8DA1-465B-8261-E68E16F3EE38}" type="presOf" srcId="{46EDE725-01A5-4BA4-82ED-C9D04C175D28}" destId="{C1A160E4-65BB-40E0-961A-8D1C9C3DC701}" srcOrd="0" destOrd="0" presId="urn:microsoft.com/office/officeart/2005/8/layout/vList5"/>
    <dgm:cxn modelId="{81AB8E05-5ADF-48C7-B0E2-8FAF83AF8F5E}" type="presOf" srcId="{028399DB-D850-4C74-AEB4-6E457D88C6D5}" destId="{E07235BF-0D56-44F5-9F33-3191C19889D7}" srcOrd="0" destOrd="0" presId="urn:microsoft.com/office/officeart/2005/8/layout/vList5"/>
    <dgm:cxn modelId="{C9674CF9-5B46-42D0-B327-2DE15AACC517}" type="presOf" srcId="{E17F6591-E6DA-4AA4-B8F5-EBB980AD5883}" destId="{644F6A61-E1DC-494C-87EC-0FB0DE07568D}" srcOrd="0" destOrd="0" presId="urn:microsoft.com/office/officeart/2005/8/layout/vList5"/>
    <dgm:cxn modelId="{A2ACAB99-96DB-4F5F-BD94-929F14CDFC81}" type="presOf" srcId="{2FC421EB-1D68-489C-BA6D-F33300FB89B3}" destId="{0429858A-76D6-4EE8-8008-EE626774A5F3}" srcOrd="0" destOrd="0" presId="urn:microsoft.com/office/officeart/2005/8/layout/vList5"/>
    <dgm:cxn modelId="{CD0AFE6B-3579-4306-9C0D-9E9A2DABDD88}" srcId="{2FC421EB-1D68-489C-BA6D-F33300FB89B3}" destId="{0E63D45A-27DD-4F6F-B70B-A37BDCFA1A76}" srcOrd="1" destOrd="0" parTransId="{75533C65-187E-41AA-BF46-C70EA591C0DA}" sibTransId="{C1230F9E-F723-43B9-AA27-BCA60C0BE756}"/>
    <dgm:cxn modelId="{383AF0A0-891F-4F74-977D-A944678E6022}" type="presOf" srcId="{B9CE6A67-1E9A-43A5-8FB3-BE0E95C95E71}" destId="{88C92EED-CD6C-411E-8354-14F2106958BC}" srcOrd="0" destOrd="0" presId="urn:microsoft.com/office/officeart/2005/8/layout/vList5"/>
    <dgm:cxn modelId="{58313A5B-F170-4828-9A95-74D406DCFB4E}" type="presOf" srcId="{7F5214C9-8B74-4865-BE5A-8B94263EFA47}" destId="{79A985BC-9B0D-44A4-9106-89D3FCAD4D27}" srcOrd="0" destOrd="0" presId="urn:microsoft.com/office/officeart/2005/8/layout/vList5"/>
    <dgm:cxn modelId="{FADF0CAB-DAAC-46CC-AB3D-C0C17D7B9E21}" srcId="{DAE52D70-D782-4A6F-9D75-A5F367DBA659}" destId="{B9CE6A67-1E9A-43A5-8FB3-BE0E95C95E71}" srcOrd="0" destOrd="0" parTransId="{EA2D249A-5F3E-4A4D-ADE8-36E8EF749530}" sibTransId="{872EC2A0-3F19-4E4A-AF07-39FEA4A0F716}"/>
    <dgm:cxn modelId="{1678581D-9840-4006-A926-D7A88D47FF63}" type="presOf" srcId="{D2D8FED8-6868-4BB8-B554-E0ED889EBB2B}" destId="{C284CA27-CF3D-42A5-9113-3DAF46A8C558}" srcOrd="0" destOrd="0" presId="urn:microsoft.com/office/officeart/2005/8/layout/vList5"/>
    <dgm:cxn modelId="{88B794D3-FEF3-4ECA-BF81-D13A1472E15F}" type="presOf" srcId="{9CC56A3C-D439-40AF-8B05-967EECAF322F}" destId="{C284CA27-CF3D-42A5-9113-3DAF46A8C558}" srcOrd="0" destOrd="1" presId="urn:microsoft.com/office/officeart/2005/8/layout/vList5"/>
    <dgm:cxn modelId="{0E4104EF-50EF-4967-A810-B8D10126AEF4}" type="presOf" srcId="{0E63D45A-27DD-4F6F-B70B-A37BDCFA1A76}" destId="{E07235BF-0D56-44F5-9F33-3191C19889D7}" srcOrd="0" destOrd="1" presId="urn:microsoft.com/office/officeart/2005/8/layout/vList5"/>
    <dgm:cxn modelId="{1D45929B-E8F7-45D4-BB99-FB67A2A9E0DB}" type="presOf" srcId="{DAE52D70-D782-4A6F-9D75-A5F367DBA659}" destId="{B129BD38-7996-410C-862F-1CADFB69FD67}" srcOrd="0" destOrd="0" presId="urn:microsoft.com/office/officeart/2005/8/layout/vList5"/>
    <dgm:cxn modelId="{C4E9DDAA-12A2-4029-9E41-859ED94913C9}" srcId="{E17F6591-E6DA-4AA4-B8F5-EBB980AD5883}" destId="{3C6593FC-EED2-4789-9282-FDC51A67ABEB}" srcOrd="2" destOrd="0" parTransId="{A43BA9D5-DD45-4064-9577-D0E65F4C15F9}" sibTransId="{4ED918F4-F953-44B4-90CB-D5D949CC9A78}"/>
    <dgm:cxn modelId="{32D8D707-165D-40D5-BAD5-FDB3119B93F6}" srcId="{DAE52D70-D782-4A6F-9D75-A5F367DBA659}" destId="{B020C16A-CC13-48E0-B036-B15A5D512F64}" srcOrd="1" destOrd="0" parTransId="{740ADF09-3515-471D-B746-883437136EE1}" sibTransId="{59B5A3D8-A42E-49FB-A116-22BEFD3AB3DA}"/>
    <dgm:cxn modelId="{F1131833-C5AD-4470-A6BA-2A4E15790FAE}" type="presParOf" srcId="{644F6A61-E1DC-494C-87EC-0FB0DE07568D}" destId="{5C64BBE1-F6FF-407E-84D8-CD3753F303AA}" srcOrd="0" destOrd="0" presId="urn:microsoft.com/office/officeart/2005/8/layout/vList5"/>
    <dgm:cxn modelId="{C2997BB1-4BEB-49A5-A9D2-ED2B04B599CD}" type="presParOf" srcId="{5C64BBE1-F6FF-407E-84D8-CD3753F303AA}" destId="{0429858A-76D6-4EE8-8008-EE626774A5F3}" srcOrd="0" destOrd="0" presId="urn:microsoft.com/office/officeart/2005/8/layout/vList5"/>
    <dgm:cxn modelId="{D38F381E-2914-49E0-B1D1-299B22DBD20D}" type="presParOf" srcId="{5C64BBE1-F6FF-407E-84D8-CD3753F303AA}" destId="{E07235BF-0D56-44F5-9F33-3191C19889D7}" srcOrd="1" destOrd="0" presId="urn:microsoft.com/office/officeart/2005/8/layout/vList5"/>
    <dgm:cxn modelId="{D1769A90-7D64-42F3-A395-92BFEEE071FA}" type="presParOf" srcId="{644F6A61-E1DC-494C-87EC-0FB0DE07568D}" destId="{A1E8AD55-5834-4975-BC58-C8D108CE8F28}" srcOrd="1" destOrd="0" presId="urn:microsoft.com/office/officeart/2005/8/layout/vList5"/>
    <dgm:cxn modelId="{54862755-B3DD-47ED-83C2-919CB41CCE58}" type="presParOf" srcId="{644F6A61-E1DC-494C-87EC-0FB0DE07568D}" destId="{4B2882A3-D866-44BF-9ECE-912F35C9EAAA}" srcOrd="2" destOrd="0" presId="urn:microsoft.com/office/officeart/2005/8/layout/vList5"/>
    <dgm:cxn modelId="{484188B5-CB48-44BA-85CF-D2AEF6BE28B9}" type="presParOf" srcId="{4B2882A3-D866-44BF-9ECE-912F35C9EAAA}" destId="{B129BD38-7996-410C-862F-1CADFB69FD67}" srcOrd="0" destOrd="0" presId="urn:microsoft.com/office/officeart/2005/8/layout/vList5"/>
    <dgm:cxn modelId="{712A56F9-EEB0-49A1-AEB4-3AF0009612F7}" type="presParOf" srcId="{4B2882A3-D866-44BF-9ECE-912F35C9EAAA}" destId="{88C92EED-CD6C-411E-8354-14F2106958BC}" srcOrd="1" destOrd="0" presId="urn:microsoft.com/office/officeart/2005/8/layout/vList5"/>
    <dgm:cxn modelId="{2CEA8563-5B1C-4082-B81C-D3473E90B2AE}" type="presParOf" srcId="{644F6A61-E1DC-494C-87EC-0FB0DE07568D}" destId="{A20D72F7-470A-4BF5-AC2C-8CCA8AFDED7F}" srcOrd="3" destOrd="0" presId="urn:microsoft.com/office/officeart/2005/8/layout/vList5"/>
    <dgm:cxn modelId="{F3B42E7F-A216-471E-B934-06EA9B970B4C}" type="presParOf" srcId="{644F6A61-E1DC-494C-87EC-0FB0DE07568D}" destId="{974CB064-A8E3-4555-B621-56D8A0F96D42}" srcOrd="4" destOrd="0" presId="urn:microsoft.com/office/officeart/2005/8/layout/vList5"/>
    <dgm:cxn modelId="{3F3F724D-3AD7-4D25-A90B-EF33233E71EF}" type="presParOf" srcId="{974CB064-A8E3-4555-B621-56D8A0F96D42}" destId="{1D19A3D4-DBFA-4C32-AB5F-56594B8FD787}" srcOrd="0" destOrd="0" presId="urn:microsoft.com/office/officeart/2005/8/layout/vList5"/>
    <dgm:cxn modelId="{07B44E79-74F3-47DE-A1DA-A814E3A6EF81}" type="presParOf" srcId="{974CB064-A8E3-4555-B621-56D8A0F96D42}" destId="{C1A160E4-65BB-40E0-961A-8D1C9C3DC701}" srcOrd="1" destOrd="0" presId="urn:microsoft.com/office/officeart/2005/8/layout/vList5"/>
    <dgm:cxn modelId="{21F84CBD-A484-44B8-A9E0-07F5C6F8C4AB}" type="presParOf" srcId="{644F6A61-E1DC-494C-87EC-0FB0DE07568D}" destId="{0158F916-8C28-459F-AF39-2C0D7F340E96}" srcOrd="5" destOrd="0" presId="urn:microsoft.com/office/officeart/2005/8/layout/vList5"/>
    <dgm:cxn modelId="{1526B359-BE25-47CA-A21C-B0180DE23BCF}" type="presParOf" srcId="{644F6A61-E1DC-494C-87EC-0FB0DE07568D}" destId="{69A41A63-16B2-4469-AF34-E7943F6C0B20}" srcOrd="6" destOrd="0" presId="urn:microsoft.com/office/officeart/2005/8/layout/vList5"/>
    <dgm:cxn modelId="{76B64A15-369F-4565-B6EB-965AD8D9DFBC}" type="presParOf" srcId="{69A41A63-16B2-4469-AF34-E7943F6C0B20}" destId="{79A985BC-9B0D-44A4-9106-89D3FCAD4D27}" srcOrd="0" destOrd="0" presId="urn:microsoft.com/office/officeart/2005/8/layout/vList5"/>
    <dgm:cxn modelId="{5E500208-244A-4E37-A60E-D664F85DE175}" type="presParOf" srcId="{69A41A63-16B2-4469-AF34-E7943F6C0B20}" destId="{C284CA27-CF3D-42A5-9113-3DAF46A8C55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AAC2BA-22E1-4A25-9DD6-95CC9FBB068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s-ES"/>
        </a:p>
      </dgm:t>
    </dgm:pt>
    <dgm:pt modelId="{4DD5EC22-6923-4816-AE07-5A894D02DF06}">
      <dgm:prSet/>
      <dgm:spPr/>
      <dgm:t>
        <a:bodyPr/>
        <a:lstStyle/>
        <a:p>
          <a:pPr rtl="0"/>
          <a:r>
            <a:rPr lang="en-US" b="1" smtClean="0"/>
            <a:t>Llamada a Versiones Base de Funciones</a:t>
          </a:r>
          <a:endParaRPr lang="en-US"/>
        </a:p>
      </dgm:t>
    </dgm:pt>
    <dgm:pt modelId="{0E2DF104-E05F-473E-80C9-8F6D165D00A1}" type="parTrans" cxnId="{41A01ACC-A495-4177-997B-2AB451617B48}">
      <dgm:prSet/>
      <dgm:spPr/>
      <dgm:t>
        <a:bodyPr/>
        <a:lstStyle/>
        <a:p>
          <a:endParaRPr lang="es-ES"/>
        </a:p>
      </dgm:t>
    </dgm:pt>
    <dgm:pt modelId="{23C03381-691F-4414-8E4A-1C4EC32F1F3C}" type="sibTrans" cxnId="{41A01ACC-A495-4177-997B-2AB451617B48}">
      <dgm:prSet/>
      <dgm:spPr/>
      <dgm:t>
        <a:bodyPr/>
        <a:lstStyle/>
        <a:p>
          <a:endParaRPr lang="es-ES"/>
        </a:p>
      </dgm:t>
    </dgm:pt>
    <dgm:pt modelId="{E2C22990-02D5-408D-AAFF-321F5EC46F0A}">
      <dgm:prSet/>
      <dgm:spPr/>
      <dgm:t>
        <a:bodyPr/>
        <a:lstStyle/>
        <a:p>
          <a:pPr rtl="0"/>
          <a:r>
            <a:rPr lang="en-US" smtClean="0"/>
            <a:t>Sintaxis especial para llamar versiones base de un método desde una clase derivada: </a:t>
          </a:r>
          <a:r>
            <a:rPr lang="en-US" b="1" smtClean="0"/>
            <a:t>base.&lt;MethodName&gt;()</a:t>
          </a:r>
          <a:r>
            <a:rPr lang="en-US" smtClean="0"/>
            <a:t>.</a:t>
          </a:r>
          <a:endParaRPr lang="en-US"/>
        </a:p>
      </dgm:t>
    </dgm:pt>
    <dgm:pt modelId="{17D5E89E-71F7-4E60-9F64-F3FE8F1A2137}" type="parTrans" cxnId="{D62D2522-175B-436A-B237-B01176741984}">
      <dgm:prSet/>
      <dgm:spPr/>
      <dgm:t>
        <a:bodyPr/>
        <a:lstStyle/>
        <a:p>
          <a:endParaRPr lang="es-ES"/>
        </a:p>
      </dgm:t>
    </dgm:pt>
    <dgm:pt modelId="{76FE8830-A746-4748-857A-ACCAEDB10E32}" type="sibTrans" cxnId="{D62D2522-175B-436A-B237-B01176741984}">
      <dgm:prSet/>
      <dgm:spPr/>
      <dgm:t>
        <a:bodyPr/>
        <a:lstStyle/>
        <a:p>
          <a:endParaRPr lang="es-ES"/>
        </a:p>
      </dgm:t>
    </dgm:pt>
    <dgm:pt modelId="{6ADF1775-8CFF-42C5-A7CB-5492CF8F57F0}">
      <dgm:prSet/>
      <dgm:spPr/>
      <dgm:t>
        <a:bodyPr/>
        <a:lstStyle/>
        <a:p>
          <a:pPr rtl="0"/>
          <a:r>
            <a:rPr lang="en-US" b="1" smtClean="0"/>
            <a:t>Clases y Funciones Abstractas</a:t>
          </a:r>
          <a:endParaRPr lang="en-US"/>
        </a:p>
      </dgm:t>
    </dgm:pt>
    <dgm:pt modelId="{5AA85510-F2B5-4BA9-BFB3-DF25824254AE}" type="parTrans" cxnId="{2EBD24BE-DFD4-432F-8F49-1EFE56C41B0F}">
      <dgm:prSet/>
      <dgm:spPr/>
      <dgm:t>
        <a:bodyPr/>
        <a:lstStyle/>
        <a:p>
          <a:endParaRPr lang="es-ES"/>
        </a:p>
      </dgm:t>
    </dgm:pt>
    <dgm:pt modelId="{E1919AB5-58D2-4E67-B45E-D328777A74A4}" type="sibTrans" cxnId="{2EBD24BE-DFD4-432F-8F49-1EFE56C41B0F}">
      <dgm:prSet/>
      <dgm:spPr/>
      <dgm:t>
        <a:bodyPr/>
        <a:lstStyle/>
        <a:p>
          <a:endParaRPr lang="es-ES"/>
        </a:p>
      </dgm:t>
    </dgm:pt>
    <dgm:pt modelId="{ED0D15F7-6D26-4755-819D-7C421FAAA56C}">
      <dgm:prSet/>
      <dgm:spPr/>
      <dgm:t>
        <a:bodyPr/>
        <a:lstStyle/>
        <a:p>
          <a:pPr rtl="0"/>
          <a:r>
            <a:rPr lang="en-US" smtClean="0"/>
            <a:t>Clases o funciones abstractas no pueden ser instanciadas y deben ser sobrescritas en clases derivadas.</a:t>
          </a:r>
          <a:endParaRPr lang="en-US"/>
        </a:p>
      </dgm:t>
    </dgm:pt>
    <dgm:pt modelId="{51350F1F-4BF6-4064-AEE3-9083616F1A9A}" type="parTrans" cxnId="{08B7D1E3-6522-4C94-80F1-FAE621487FBA}">
      <dgm:prSet/>
      <dgm:spPr/>
      <dgm:t>
        <a:bodyPr/>
        <a:lstStyle/>
        <a:p>
          <a:endParaRPr lang="es-ES"/>
        </a:p>
      </dgm:t>
    </dgm:pt>
    <dgm:pt modelId="{AED0AA3F-E664-4C7B-B356-FD042AA2C063}" type="sibTrans" cxnId="{08B7D1E3-6522-4C94-80F1-FAE621487FBA}">
      <dgm:prSet/>
      <dgm:spPr/>
      <dgm:t>
        <a:bodyPr/>
        <a:lstStyle/>
        <a:p>
          <a:endParaRPr lang="es-ES"/>
        </a:p>
      </dgm:t>
    </dgm:pt>
    <dgm:pt modelId="{43D67A9E-8F39-46B4-B2B8-5EAEDD205671}">
      <dgm:prSet/>
      <dgm:spPr/>
      <dgm:t>
        <a:bodyPr/>
        <a:lstStyle/>
        <a:p>
          <a:pPr rtl="0"/>
          <a:r>
            <a:rPr lang="en-US" b="1" smtClean="0"/>
            <a:t>Clases y Métodos Sellados</a:t>
          </a:r>
          <a:endParaRPr lang="en-US"/>
        </a:p>
      </dgm:t>
    </dgm:pt>
    <dgm:pt modelId="{34D3B29D-569C-433C-8F49-05249F1849C4}" type="parTrans" cxnId="{57AF23E0-FC5B-4360-B623-29BD31AB9EC6}">
      <dgm:prSet/>
      <dgm:spPr/>
      <dgm:t>
        <a:bodyPr/>
        <a:lstStyle/>
        <a:p>
          <a:endParaRPr lang="es-ES"/>
        </a:p>
      </dgm:t>
    </dgm:pt>
    <dgm:pt modelId="{C10EA4C5-C386-4B3A-8E28-F8841BAAE284}" type="sibTrans" cxnId="{57AF23E0-FC5B-4360-B623-29BD31AB9EC6}">
      <dgm:prSet/>
      <dgm:spPr/>
      <dgm:t>
        <a:bodyPr/>
        <a:lstStyle/>
        <a:p>
          <a:endParaRPr lang="es-ES"/>
        </a:p>
      </dgm:t>
    </dgm:pt>
    <dgm:pt modelId="{8076304E-F451-4DDC-A061-D7DE68BBE3DC}">
      <dgm:prSet/>
      <dgm:spPr/>
      <dgm:t>
        <a:bodyPr/>
        <a:lstStyle/>
        <a:p>
          <a:pPr rtl="0"/>
          <a:r>
            <a:rPr lang="en-US" smtClean="0"/>
            <a:t>Clases selladas no pueden ser heredadas.</a:t>
          </a:r>
          <a:endParaRPr lang="en-US"/>
        </a:p>
      </dgm:t>
    </dgm:pt>
    <dgm:pt modelId="{ADECA771-97C2-41E0-BCDD-D12510B1B890}" type="parTrans" cxnId="{A3BAEA40-A0A4-4635-850E-1E5989FF515D}">
      <dgm:prSet/>
      <dgm:spPr/>
      <dgm:t>
        <a:bodyPr/>
        <a:lstStyle/>
        <a:p>
          <a:endParaRPr lang="es-ES"/>
        </a:p>
      </dgm:t>
    </dgm:pt>
    <dgm:pt modelId="{DC8F9C5B-8BD5-4758-AE0C-C1B00E27D43F}" type="sibTrans" cxnId="{A3BAEA40-A0A4-4635-850E-1E5989FF515D}">
      <dgm:prSet/>
      <dgm:spPr/>
      <dgm:t>
        <a:bodyPr/>
        <a:lstStyle/>
        <a:p>
          <a:endParaRPr lang="es-ES"/>
        </a:p>
      </dgm:t>
    </dgm:pt>
    <dgm:pt modelId="{9E8008D7-2C01-4E1C-AFC3-0607238ECE9F}">
      <dgm:prSet/>
      <dgm:spPr/>
      <dgm:t>
        <a:bodyPr/>
        <a:lstStyle/>
        <a:p>
          <a:pPr rtl="0"/>
          <a:r>
            <a:rPr lang="en-US" smtClean="0"/>
            <a:t>Métodos sellados no pueden ser sobrescritos.</a:t>
          </a:r>
          <a:endParaRPr lang="en-US"/>
        </a:p>
      </dgm:t>
    </dgm:pt>
    <dgm:pt modelId="{FD9F36E0-01EB-4E05-858B-2BCDDF4ECAA8}" type="parTrans" cxnId="{9081E12B-BDAE-456F-8BC4-9FCFDB726CD4}">
      <dgm:prSet/>
      <dgm:spPr/>
      <dgm:t>
        <a:bodyPr/>
        <a:lstStyle/>
        <a:p>
          <a:endParaRPr lang="es-ES"/>
        </a:p>
      </dgm:t>
    </dgm:pt>
    <dgm:pt modelId="{81B206E5-D918-423F-BA29-D05DBF0A6A33}" type="sibTrans" cxnId="{9081E12B-BDAE-456F-8BC4-9FCFDB726CD4}">
      <dgm:prSet/>
      <dgm:spPr/>
      <dgm:t>
        <a:bodyPr/>
        <a:lstStyle/>
        <a:p>
          <a:endParaRPr lang="es-ES"/>
        </a:p>
      </dgm:t>
    </dgm:pt>
    <dgm:pt modelId="{1A7E05EF-D3D2-4A7A-ABE4-4B4109A534F2}" type="pres">
      <dgm:prSet presAssocID="{92AAC2BA-22E1-4A25-9DD6-95CC9FBB068D}" presName="Name0" presStyleCnt="0">
        <dgm:presLayoutVars>
          <dgm:dir/>
          <dgm:animLvl val="lvl"/>
          <dgm:resizeHandles val="exact"/>
        </dgm:presLayoutVars>
      </dgm:prSet>
      <dgm:spPr/>
    </dgm:pt>
    <dgm:pt modelId="{13116AEA-A5DA-4331-A355-13EDA3F2A107}" type="pres">
      <dgm:prSet presAssocID="{4DD5EC22-6923-4816-AE07-5A894D02DF06}" presName="linNode" presStyleCnt="0"/>
      <dgm:spPr/>
    </dgm:pt>
    <dgm:pt modelId="{9B9E62EF-F867-4356-A186-D380D085CD9A}" type="pres">
      <dgm:prSet presAssocID="{4DD5EC22-6923-4816-AE07-5A894D02DF06}" presName="parentText" presStyleLbl="node1" presStyleIdx="0" presStyleCnt="3">
        <dgm:presLayoutVars>
          <dgm:chMax val="1"/>
          <dgm:bulletEnabled val="1"/>
        </dgm:presLayoutVars>
      </dgm:prSet>
      <dgm:spPr/>
    </dgm:pt>
    <dgm:pt modelId="{67B7C621-EC3A-47EC-B750-DC7B3BEAEB7C}" type="pres">
      <dgm:prSet presAssocID="{4DD5EC22-6923-4816-AE07-5A894D02DF06}" presName="descendantText" presStyleLbl="alignAccFollowNode1" presStyleIdx="0" presStyleCnt="3">
        <dgm:presLayoutVars>
          <dgm:bulletEnabled val="1"/>
        </dgm:presLayoutVars>
      </dgm:prSet>
      <dgm:spPr/>
    </dgm:pt>
    <dgm:pt modelId="{5BFE5519-2E18-4AF3-BF8B-5DA8C18EFCB7}" type="pres">
      <dgm:prSet presAssocID="{23C03381-691F-4414-8E4A-1C4EC32F1F3C}" presName="sp" presStyleCnt="0"/>
      <dgm:spPr/>
    </dgm:pt>
    <dgm:pt modelId="{53E62785-DA69-44BD-B456-9D66727761AC}" type="pres">
      <dgm:prSet presAssocID="{6ADF1775-8CFF-42C5-A7CB-5492CF8F57F0}" presName="linNode" presStyleCnt="0"/>
      <dgm:spPr/>
    </dgm:pt>
    <dgm:pt modelId="{69BB76CF-0C4D-4C00-B86E-032CC2A4F441}" type="pres">
      <dgm:prSet presAssocID="{6ADF1775-8CFF-42C5-A7CB-5492CF8F57F0}" presName="parentText" presStyleLbl="node1" presStyleIdx="1" presStyleCnt="3">
        <dgm:presLayoutVars>
          <dgm:chMax val="1"/>
          <dgm:bulletEnabled val="1"/>
        </dgm:presLayoutVars>
      </dgm:prSet>
      <dgm:spPr/>
    </dgm:pt>
    <dgm:pt modelId="{28DB8156-196C-43C8-8782-94FA7370C10F}" type="pres">
      <dgm:prSet presAssocID="{6ADF1775-8CFF-42C5-A7CB-5492CF8F57F0}" presName="descendantText" presStyleLbl="alignAccFollowNode1" presStyleIdx="1" presStyleCnt="3">
        <dgm:presLayoutVars>
          <dgm:bulletEnabled val="1"/>
        </dgm:presLayoutVars>
      </dgm:prSet>
      <dgm:spPr/>
    </dgm:pt>
    <dgm:pt modelId="{32B7CE58-8F6F-4396-A926-A0A250D26E4C}" type="pres">
      <dgm:prSet presAssocID="{E1919AB5-58D2-4E67-B45E-D328777A74A4}" presName="sp" presStyleCnt="0"/>
      <dgm:spPr/>
    </dgm:pt>
    <dgm:pt modelId="{D16632E5-D298-49E3-92FE-08028261ED13}" type="pres">
      <dgm:prSet presAssocID="{43D67A9E-8F39-46B4-B2B8-5EAEDD205671}" presName="linNode" presStyleCnt="0"/>
      <dgm:spPr/>
    </dgm:pt>
    <dgm:pt modelId="{59BC3DF2-9BEB-4D3E-AEE9-0275AED38F5F}" type="pres">
      <dgm:prSet presAssocID="{43D67A9E-8F39-46B4-B2B8-5EAEDD205671}" presName="parentText" presStyleLbl="node1" presStyleIdx="2" presStyleCnt="3">
        <dgm:presLayoutVars>
          <dgm:chMax val="1"/>
          <dgm:bulletEnabled val="1"/>
        </dgm:presLayoutVars>
      </dgm:prSet>
      <dgm:spPr/>
    </dgm:pt>
    <dgm:pt modelId="{6ADDD60E-974E-479B-ACD8-13A509502F44}" type="pres">
      <dgm:prSet presAssocID="{43D67A9E-8F39-46B4-B2B8-5EAEDD205671}" presName="descendantText" presStyleLbl="alignAccFollowNode1" presStyleIdx="2" presStyleCnt="3">
        <dgm:presLayoutVars>
          <dgm:bulletEnabled val="1"/>
        </dgm:presLayoutVars>
      </dgm:prSet>
      <dgm:spPr/>
    </dgm:pt>
  </dgm:ptLst>
  <dgm:cxnLst>
    <dgm:cxn modelId="{F51960A2-98A0-46D8-8979-E7AFAD080707}" type="presOf" srcId="{E2C22990-02D5-408D-AAFF-321F5EC46F0A}" destId="{67B7C621-EC3A-47EC-B750-DC7B3BEAEB7C}" srcOrd="0" destOrd="0" presId="urn:microsoft.com/office/officeart/2005/8/layout/vList5"/>
    <dgm:cxn modelId="{7D11230F-D285-4BF7-848B-04F664342531}" type="presOf" srcId="{92AAC2BA-22E1-4A25-9DD6-95CC9FBB068D}" destId="{1A7E05EF-D3D2-4A7A-ABE4-4B4109A534F2}" srcOrd="0" destOrd="0" presId="urn:microsoft.com/office/officeart/2005/8/layout/vList5"/>
    <dgm:cxn modelId="{D4347DEB-8426-4529-81EF-8EEFDABE73F5}" type="presOf" srcId="{8076304E-F451-4DDC-A061-D7DE68BBE3DC}" destId="{6ADDD60E-974E-479B-ACD8-13A509502F44}" srcOrd="0" destOrd="0" presId="urn:microsoft.com/office/officeart/2005/8/layout/vList5"/>
    <dgm:cxn modelId="{E5AF73CD-AB98-4D6B-9BE8-DB9CDD37C26B}" type="presOf" srcId="{4DD5EC22-6923-4816-AE07-5A894D02DF06}" destId="{9B9E62EF-F867-4356-A186-D380D085CD9A}" srcOrd="0" destOrd="0" presId="urn:microsoft.com/office/officeart/2005/8/layout/vList5"/>
    <dgm:cxn modelId="{08B7D1E3-6522-4C94-80F1-FAE621487FBA}" srcId="{6ADF1775-8CFF-42C5-A7CB-5492CF8F57F0}" destId="{ED0D15F7-6D26-4755-819D-7C421FAAA56C}" srcOrd="0" destOrd="0" parTransId="{51350F1F-4BF6-4064-AEE3-9083616F1A9A}" sibTransId="{AED0AA3F-E664-4C7B-B356-FD042AA2C063}"/>
    <dgm:cxn modelId="{41A01ACC-A495-4177-997B-2AB451617B48}" srcId="{92AAC2BA-22E1-4A25-9DD6-95CC9FBB068D}" destId="{4DD5EC22-6923-4816-AE07-5A894D02DF06}" srcOrd="0" destOrd="0" parTransId="{0E2DF104-E05F-473E-80C9-8F6D165D00A1}" sibTransId="{23C03381-691F-4414-8E4A-1C4EC32F1F3C}"/>
    <dgm:cxn modelId="{D62D2522-175B-436A-B237-B01176741984}" srcId="{4DD5EC22-6923-4816-AE07-5A894D02DF06}" destId="{E2C22990-02D5-408D-AAFF-321F5EC46F0A}" srcOrd="0" destOrd="0" parTransId="{17D5E89E-71F7-4E60-9F64-F3FE8F1A2137}" sibTransId="{76FE8830-A746-4748-857A-ACCAEDB10E32}"/>
    <dgm:cxn modelId="{F792DE35-1AFE-4485-B9A8-B99003B966B5}" type="presOf" srcId="{ED0D15F7-6D26-4755-819D-7C421FAAA56C}" destId="{28DB8156-196C-43C8-8782-94FA7370C10F}" srcOrd="0" destOrd="0" presId="urn:microsoft.com/office/officeart/2005/8/layout/vList5"/>
    <dgm:cxn modelId="{FB2B64D3-9237-451F-9392-2BC790B2753F}" type="presOf" srcId="{9E8008D7-2C01-4E1C-AFC3-0607238ECE9F}" destId="{6ADDD60E-974E-479B-ACD8-13A509502F44}" srcOrd="0" destOrd="1" presId="urn:microsoft.com/office/officeart/2005/8/layout/vList5"/>
    <dgm:cxn modelId="{A3BAEA40-A0A4-4635-850E-1E5989FF515D}" srcId="{43D67A9E-8F39-46B4-B2B8-5EAEDD205671}" destId="{8076304E-F451-4DDC-A061-D7DE68BBE3DC}" srcOrd="0" destOrd="0" parTransId="{ADECA771-97C2-41E0-BCDD-D12510B1B890}" sibTransId="{DC8F9C5B-8BD5-4758-AE0C-C1B00E27D43F}"/>
    <dgm:cxn modelId="{57AF23E0-FC5B-4360-B623-29BD31AB9EC6}" srcId="{92AAC2BA-22E1-4A25-9DD6-95CC9FBB068D}" destId="{43D67A9E-8F39-46B4-B2B8-5EAEDD205671}" srcOrd="2" destOrd="0" parTransId="{34D3B29D-569C-433C-8F49-05249F1849C4}" sibTransId="{C10EA4C5-C386-4B3A-8E28-F8841BAAE284}"/>
    <dgm:cxn modelId="{6110AB09-7AAC-488D-B3E8-8880D007AAE1}" type="presOf" srcId="{6ADF1775-8CFF-42C5-A7CB-5492CF8F57F0}" destId="{69BB76CF-0C4D-4C00-B86E-032CC2A4F441}" srcOrd="0" destOrd="0" presId="urn:microsoft.com/office/officeart/2005/8/layout/vList5"/>
    <dgm:cxn modelId="{6A797296-9FD5-4819-9D33-AED2728F2435}" type="presOf" srcId="{43D67A9E-8F39-46B4-B2B8-5EAEDD205671}" destId="{59BC3DF2-9BEB-4D3E-AEE9-0275AED38F5F}" srcOrd="0" destOrd="0" presId="urn:microsoft.com/office/officeart/2005/8/layout/vList5"/>
    <dgm:cxn modelId="{9081E12B-BDAE-456F-8BC4-9FCFDB726CD4}" srcId="{43D67A9E-8F39-46B4-B2B8-5EAEDD205671}" destId="{9E8008D7-2C01-4E1C-AFC3-0607238ECE9F}" srcOrd="1" destOrd="0" parTransId="{FD9F36E0-01EB-4E05-858B-2BCDDF4ECAA8}" sibTransId="{81B206E5-D918-423F-BA29-D05DBF0A6A33}"/>
    <dgm:cxn modelId="{2EBD24BE-DFD4-432F-8F49-1EFE56C41B0F}" srcId="{92AAC2BA-22E1-4A25-9DD6-95CC9FBB068D}" destId="{6ADF1775-8CFF-42C5-A7CB-5492CF8F57F0}" srcOrd="1" destOrd="0" parTransId="{5AA85510-F2B5-4BA9-BFB3-DF25824254AE}" sibTransId="{E1919AB5-58D2-4E67-B45E-D328777A74A4}"/>
    <dgm:cxn modelId="{4D77B45C-3462-49C5-A9F4-80574E243134}" type="presParOf" srcId="{1A7E05EF-D3D2-4A7A-ABE4-4B4109A534F2}" destId="{13116AEA-A5DA-4331-A355-13EDA3F2A107}" srcOrd="0" destOrd="0" presId="urn:microsoft.com/office/officeart/2005/8/layout/vList5"/>
    <dgm:cxn modelId="{D36AFF46-0EA9-4CBB-BDD0-FCE3D5ADD61D}" type="presParOf" srcId="{13116AEA-A5DA-4331-A355-13EDA3F2A107}" destId="{9B9E62EF-F867-4356-A186-D380D085CD9A}" srcOrd="0" destOrd="0" presId="urn:microsoft.com/office/officeart/2005/8/layout/vList5"/>
    <dgm:cxn modelId="{499D7877-31BC-429A-83EA-21DF1C3EB685}" type="presParOf" srcId="{13116AEA-A5DA-4331-A355-13EDA3F2A107}" destId="{67B7C621-EC3A-47EC-B750-DC7B3BEAEB7C}" srcOrd="1" destOrd="0" presId="urn:microsoft.com/office/officeart/2005/8/layout/vList5"/>
    <dgm:cxn modelId="{70CCE253-89AF-4A79-8EA7-CBAEDC20B95F}" type="presParOf" srcId="{1A7E05EF-D3D2-4A7A-ABE4-4B4109A534F2}" destId="{5BFE5519-2E18-4AF3-BF8B-5DA8C18EFCB7}" srcOrd="1" destOrd="0" presId="urn:microsoft.com/office/officeart/2005/8/layout/vList5"/>
    <dgm:cxn modelId="{9DA65EAF-61CD-4AD1-A1C4-2D590303E2E0}" type="presParOf" srcId="{1A7E05EF-D3D2-4A7A-ABE4-4B4109A534F2}" destId="{53E62785-DA69-44BD-B456-9D66727761AC}" srcOrd="2" destOrd="0" presId="urn:microsoft.com/office/officeart/2005/8/layout/vList5"/>
    <dgm:cxn modelId="{35054973-D51D-404F-A364-CF17680A755D}" type="presParOf" srcId="{53E62785-DA69-44BD-B456-9D66727761AC}" destId="{69BB76CF-0C4D-4C00-B86E-032CC2A4F441}" srcOrd="0" destOrd="0" presId="urn:microsoft.com/office/officeart/2005/8/layout/vList5"/>
    <dgm:cxn modelId="{90FF1BC2-0A8B-49A4-AC64-F959172EB275}" type="presParOf" srcId="{53E62785-DA69-44BD-B456-9D66727761AC}" destId="{28DB8156-196C-43C8-8782-94FA7370C10F}" srcOrd="1" destOrd="0" presId="urn:microsoft.com/office/officeart/2005/8/layout/vList5"/>
    <dgm:cxn modelId="{182B8D08-8468-421C-AFE1-1589245CD99C}" type="presParOf" srcId="{1A7E05EF-D3D2-4A7A-ABE4-4B4109A534F2}" destId="{32B7CE58-8F6F-4396-A926-A0A250D26E4C}" srcOrd="3" destOrd="0" presId="urn:microsoft.com/office/officeart/2005/8/layout/vList5"/>
    <dgm:cxn modelId="{A1C6DD8A-BECA-478C-A6EB-A041CC38383B}" type="presParOf" srcId="{1A7E05EF-D3D2-4A7A-ABE4-4B4109A534F2}" destId="{D16632E5-D298-49E3-92FE-08028261ED13}" srcOrd="4" destOrd="0" presId="urn:microsoft.com/office/officeart/2005/8/layout/vList5"/>
    <dgm:cxn modelId="{53981A9D-FB9C-4B39-AD97-3635B7BC8DD3}" type="presParOf" srcId="{D16632E5-D298-49E3-92FE-08028261ED13}" destId="{59BC3DF2-9BEB-4D3E-AEE9-0275AED38F5F}" srcOrd="0" destOrd="0" presId="urn:microsoft.com/office/officeart/2005/8/layout/vList5"/>
    <dgm:cxn modelId="{2D71D96F-2E27-4ABA-B061-6F6C4689989F}" type="presParOf" srcId="{D16632E5-D298-49E3-92FE-08028261ED13}" destId="{6ADDD60E-974E-479B-ACD8-13A509502F4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CB3545-AD16-4A14-A0C7-273F63FCFD7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55B1F402-3CAC-49CE-811E-B34BC3115D1B}">
      <dgm:prSet/>
      <dgm:spPr/>
      <dgm:t>
        <a:bodyPr/>
        <a:lstStyle/>
        <a:p>
          <a:pPr rtl="0"/>
          <a:r>
            <a:rPr lang="en-US" b="1" i="0" baseline="0" smtClean="0"/>
            <a:t>Clases selladas:</a:t>
          </a:r>
          <a:r>
            <a:rPr lang="en-US" b="0" i="0" baseline="0" smtClean="0"/>
            <a:t> No se pueden heredar.</a:t>
          </a:r>
          <a:endParaRPr lang="en-US"/>
        </a:p>
      </dgm:t>
    </dgm:pt>
    <dgm:pt modelId="{79B7A67D-8697-451C-BD77-1CA9DE50E7B1}" type="parTrans" cxnId="{EC84AF9D-40DD-4B59-BEAD-581C7029B791}">
      <dgm:prSet/>
      <dgm:spPr/>
      <dgm:t>
        <a:bodyPr/>
        <a:lstStyle/>
        <a:p>
          <a:endParaRPr lang="es-ES"/>
        </a:p>
      </dgm:t>
    </dgm:pt>
    <dgm:pt modelId="{C1932724-9094-48E0-B068-4ED480DB84F1}" type="sibTrans" cxnId="{EC84AF9D-40DD-4B59-BEAD-581C7029B791}">
      <dgm:prSet/>
      <dgm:spPr/>
      <dgm:t>
        <a:bodyPr/>
        <a:lstStyle/>
        <a:p>
          <a:endParaRPr lang="es-ES"/>
        </a:p>
      </dgm:t>
    </dgm:pt>
    <dgm:pt modelId="{F2F2767C-824E-455B-913E-A7E033744B0A}">
      <dgm:prSet/>
      <dgm:spPr/>
      <dgm:t>
        <a:bodyPr/>
        <a:lstStyle/>
        <a:p>
          <a:pPr rtl="0"/>
          <a:r>
            <a:rPr lang="en-US" b="1" i="0" baseline="0" smtClean="0"/>
            <a:t>Métodos sellados:</a:t>
          </a:r>
          <a:r>
            <a:rPr lang="en-US" b="0" i="0" baseline="0" smtClean="0"/>
            <a:t> No se pueden sobrescribir.</a:t>
          </a:r>
          <a:endParaRPr lang="en-US"/>
        </a:p>
      </dgm:t>
    </dgm:pt>
    <dgm:pt modelId="{2A33B4C6-A7FC-4978-879E-6B7F5B16F7A0}" type="parTrans" cxnId="{8972EE02-F8A7-4395-9660-B98D44CE53BA}">
      <dgm:prSet/>
      <dgm:spPr/>
      <dgm:t>
        <a:bodyPr/>
        <a:lstStyle/>
        <a:p>
          <a:endParaRPr lang="es-ES"/>
        </a:p>
      </dgm:t>
    </dgm:pt>
    <dgm:pt modelId="{090A1695-2692-4439-A857-C525114ACD3B}" type="sibTrans" cxnId="{8972EE02-F8A7-4395-9660-B98D44CE53BA}">
      <dgm:prSet/>
      <dgm:spPr/>
      <dgm:t>
        <a:bodyPr/>
        <a:lstStyle/>
        <a:p>
          <a:endParaRPr lang="es-ES"/>
        </a:p>
      </dgm:t>
    </dgm:pt>
    <dgm:pt modelId="{9FD183B5-690B-47E5-A0CB-F7B9150C0314}">
      <dgm:prSet/>
      <dgm:spPr/>
      <dgm:t>
        <a:bodyPr/>
        <a:lstStyle/>
        <a:p>
          <a:pPr rtl="0"/>
          <a:r>
            <a:rPr lang="en-US" b="0" i="0" baseline="0" smtClean="0"/>
            <a:t>Utilidad: Restringir modificaciones futuras.</a:t>
          </a:r>
          <a:endParaRPr lang="en-US"/>
        </a:p>
      </dgm:t>
    </dgm:pt>
    <dgm:pt modelId="{D4EA2012-E0C3-4694-994A-1BD942BD229F}" type="parTrans" cxnId="{CCE4D600-1347-4B8E-8293-9B561A9C3C77}">
      <dgm:prSet/>
      <dgm:spPr/>
      <dgm:t>
        <a:bodyPr/>
        <a:lstStyle/>
        <a:p>
          <a:endParaRPr lang="es-ES"/>
        </a:p>
      </dgm:t>
    </dgm:pt>
    <dgm:pt modelId="{862F5241-D46A-4850-BE24-2A9FB8AB6D36}" type="sibTrans" cxnId="{CCE4D600-1347-4B8E-8293-9B561A9C3C77}">
      <dgm:prSet/>
      <dgm:spPr/>
      <dgm:t>
        <a:bodyPr/>
        <a:lstStyle/>
        <a:p>
          <a:endParaRPr lang="es-ES"/>
        </a:p>
      </dgm:t>
    </dgm:pt>
    <dgm:pt modelId="{7231AF66-E95D-4355-B0E1-F1A181EA084C}">
      <dgm:prSet/>
      <dgm:spPr/>
      <dgm:t>
        <a:bodyPr/>
        <a:lstStyle/>
        <a:p>
          <a:pPr rtl="0"/>
          <a:r>
            <a:rPr lang="en-US" b="0" i="0" baseline="0" smtClean="0"/>
            <a:t>Ejemplo: Clase </a:t>
          </a:r>
          <a:r>
            <a:rPr lang="en-US" b="1" i="0" baseline="0" smtClean="0"/>
            <a:t>string</a:t>
          </a:r>
          <a:r>
            <a:rPr lang="en-US" b="0" i="0" baseline="0" smtClean="0"/>
            <a:t> en .NET es sellada.</a:t>
          </a:r>
          <a:endParaRPr lang="en-US"/>
        </a:p>
      </dgm:t>
    </dgm:pt>
    <dgm:pt modelId="{BC6F816A-6E01-4AF6-A3C6-77433F312F02}" type="parTrans" cxnId="{E7250908-1D37-49C9-A970-CD0F632189C1}">
      <dgm:prSet/>
      <dgm:spPr/>
      <dgm:t>
        <a:bodyPr/>
        <a:lstStyle/>
        <a:p>
          <a:endParaRPr lang="es-ES"/>
        </a:p>
      </dgm:t>
    </dgm:pt>
    <dgm:pt modelId="{30A01174-6592-461A-855D-90CB582B6D47}" type="sibTrans" cxnId="{E7250908-1D37-49C9-A970-CD0F632189C1}">
      <dgm:prSet/>
      <dgm:spPr/>
      <dgm:t>
        <a:bodyPr/>
        <a:lstStyle/>
        <a:p>
          <a:endParaRPr lang="es-ES"/>
        </a:p>
      </dgm:t>
    </dgm:pt>
    <dgm:pt modelId="{9FB1F6B8-0A74-4F3D-89EE-6C5F01EABA87}" type="pres">
      <dgm:prSet presAssocID="{4FCB3545-AD16-4A14-A0C7-273F63FCFD79}" presName="linear" presStyleCnt="0">
        <dgm:presLayoutVars>
          <dgm:animLvl val="lvl"/>
          <dgm:resizeHandles val="exact"/>
        </dgm:presLayoutVars>
      </dgm:prSet>
      <dgm:spPr/>
    </dgm:pt>
    <dgm:pt modelId="{634034FD-DEFF-4040-9B6E-1651DC2B8EF8}" type="pres">
      <dgm:prSet presAssocID="{55B1F402-3CAC-49CE-811E-B34BC3115D1B}" presName="parentText" presStyleLbl="node1" presStyleIdx="0" presStyleCnt="4">
        <dgm:presLayoutVars>
          <dgm:chMax val="0"/>
          <dgm:bulletEnabled val="1"/>
        </dgm:presLayoutVars>
      </dgm:prSet>
      <dgm:spPr/>
    </dgm:pt>
    <dgm:pt modelId="{2A7E75D8-D7D1-46CF-9A79-5E9E3B4DC0F0}" type="pres">
      <dgm:prSet presAssocID="{C1932724-9094-48E0-B068-4ED480DB84F1}" presName="spacer" presStyleCnt="0"/>
      <dgm:spPr/>
    </dgm:pt>
    <dgm:pt modelId="{F3C54623-3A23-489D-9DC6-35992F44CADF}" type="pres">
      <dgm:prSet presAssocID="{F2F2767C-824E-455B-913E-A7E033744B0A}" presName="parentText" presStyleLbl="node1" presStyleIdx="1" presStyleCnt="4">
        <dgm:presLayoutVars>
          <dgm:chMax val="0"/>
          <dgm:bulletEnabled val="1"/>
        </dgm:presLayoutVars>
      </dgm:prSet>
      <dgm:spPr/>
    </dgm:pt>
    <dgm:pt modelId="{1E82ACC4-741C-4603-98B0-16BD3630D2E4}" type="pres">
      <dgm:prSet presAssocID="{090A1695-2692-4439-A857-C525114ACD3B}" presName="spacer" presStyleCnt="0"/>
      <dgm:spPr/>
    </dgm:pt>
    <dgm:pt modelId="{53C3BBD9-D277-4F1E-B4B1-FF37142DB2DD}" type="pres">
      <dgm:prSet presAssocID="{9FD183B5-690B-47E5-A0CB-F7B9150C0314}" presName="parentText" presStyleLbl="node1" presStyleIdx="2" presStyleCnt="4">
        <dgm:presLayoutVars>
          <dgm:chMax val="0"/>
          <dgm:bulletEnabled val="1"/>
        </dgm:presLayoutVars>
      </dgm:prSet>
      <dgm:spPr/>
    </dgm:pt>
    <dgm:pt modelId="{1E8EFB0C-FA03-4821-B85C-66A6A454A156}" type="pres">
      <dgm:prSet presAssocID="{862F5241-D46A-4850-BE24-2A9FB8AB6D36}" presName="spacer" presStyleCnt="0"/>
      <dgm:spPr/>
    </dgm:pt>
    <dgm:pt modelId="{D13B9428-6124-46B4-BFAC-95EC19F32932}" type="pres">
      <dgm:prSet presAssocID="{7231AF66-E95D-4355-B0E1-F1A181EA084C}" presName="parentText" presStyleLbl="node1" presStyleIdx="3" presStyleCnt="4">
        <dgm:presLayoutVars>
          <dgm:chMax val="0"/>
          <dgm:bulletEnabled val="1"/>
        </dgm:presLayoutVars>
      </dgm:prSet>
      <dgm:spPr/>
    </dgm:pt>
  </dgm:ptLst>
  <dgm:cxnLst>
    <dgm:cxn modelId="{E7250908-1D37-49C9-A970-CD0F632189C1}" srcId="{4FCB3545-AD16-4A14-A0C7-273F63FCFD79}" destId="{7231AF66-E95D-4355-B0E1-F1A181EA084C}" srcOrd="3" destOrd="0" parTransId="{BC6F816A-6E01-4AF6-A3C6-77433F312F02}" sibTransId="{30A01174-6592-461A-855D-90CB582B6D47}"/>
    <dgm:cxn modelId="{BC721A51-6B55-41DD-91A8-2C9F096F4C33}" type="presOf" srcId="{55B1F402-3CAC-49CE-811E-B34BC3115D1B}" destId="{634034FD-DEFF-4040-9B6E-1651DC2B8EF8}" srcOrd="0" destOrd="0" presId="urn:microsoft.com/office/officeart/2005/8/layout/vList2"/>
    <dgm:cxn modelId="{EC84AF9D-40DD-4B59-BEAD-581C7029B791}" srcId="{4FCB3545-AD16-4A14-A0C7-273F63FCFD79}" destId="{55B1F402-3CAC-49CE-811E-B34BC3115D1B}" srcOrd="0" destOrd="0" parTransId="{79B7A67D-8697-451C-BD77-1CA9DE50E7B1}" sibTransId="{C1932724-9094-48E0-B068-4ED480DB84F1}"/>
    <dgm:cxn modelId="{C8F6F43A-D399-4486-9229-5ADB12F699E2}" type="presOf" srcId="{9FD183B5-690B-47E5-A0CB-F7B9150C0314}" destId="{53C3BBD9-D277-4F1E-B4B1-FF37142DB2DD}" srcOrd="0" destOrd="0" presId="urn:microsoft.com/office/officeart/2005/8/layout/vList2"/>
    <dgm:cxn modelId="{99709F7A-85F0-4187-B8DD-A69229E68DBF}" type="presOf" srcId="{7231AF66-E95D-4355-B0E1-F1A181EA084C}" destId="{D13B9428-6124-46B4-BFAC-95EC19F32932}" srcOrd="0" destOrd="0" presId="urn:microsoft.com/office/officeart/2005/8/layout/vList2"/>
    <dgm:cxn modelId="{209F3699-45D9-4254-BE1F-E4F9399C80D6}" type="presOf" srcId="{F2F2767C-824E-455B-913E-A7E033744B0A}" destId="{F3C54623-3A23-489D-9DC6-35992F44CADF}" srcOrd="0" destOrd="0" presId="urn:microsoft.com/office/officeart/2005/8/layout/vList2"/>
    <dgm:cxn modelId="{8972EE02-F8A7-4395-9660-B98D44CE53BA}" srcId="{4FCB3545-AD16-4A14-A0C7-273F63FCFD79}" destId="{F2F2767C-824E-455B-913E-A7E033744B0A}" srcOrd="1" destOrd="0" parTransId="{2A33B4C6-A7FC-4978-879E-6B7F5B16F7A0}" sibTransId="{090A1695-2692-4439-A857-C525114ACD3B}"/>
    <dgm:cxn modelId="{CCE4D600-1347-4B8E-8293-9B561A9C3C77}" srcId="{4FCB3545-AD16-4A14-A0C7-273F63FCFD79}" destId="{9FD183B5-690B-47E5-A0CB-F7B9150C0314}" srcOrd="2" destOrd="0" parTransId="{D4EA2012-E0C3-4694-994A-1BD942BD229F}" sibTransId="{862F5241-D46A-4850-BE24-2A9FB8AB6D36}"/>
    <dgm:cxn modelId="{D7D9B2D4-B944-44DE-9FF3-F155A768ADB8}" type="presOf" srcId="{4FCB3545-AD16-4A14-A0C7-273F63FCFD79}" destId="{9FB1F6B8-0A74-4F3D-89EE-6C5F01EABA87}" srcOrd="0" destOrd="0" presId="urn:microsoft.com/office/officeart/2005/8/layout/vList2"/>
    <dgm:cxn modelId="{770F5607-952A-4AE1-9971-371853208324}" type="presParOf" srcId="{9FB1F6B8-0A74-4F3D-89EE-6C5F01EABA87}" destId="{634034FD-DEFF-4040-9B6E-1651DC2B8EF8}" srcOrd="0" destOrd="0" presId="urn:microsoft.com/office/officeart/2005/8/layout/vList2"/>
    <dgm:cxn modelId="{CCD17CB6-EA1A-4AF1-AFAA-E637FBD200FA}" type="presParOf" srcId="{9FB1F6B8-0A74-4F3D-89EE-6C5F01EABA87}" destId="{2A7E75D8-D7D1-46CF-9A79-5E9E3B4DC0F0}" srcOrd="1" destOrd="0" presId="urn:microsoft.com/office/officeart/2005/8/layout/vList2"/>
    <dgm:cxn modelId="{9C399D78-FDDC-454B-B12D-B98D31BD10CC}" type="presParOf" srcId="{9FB1F6B8-0A74-4F3D-89EE-6C5F01EABA87}" destId="{F3C54623-3A23-489D-9DC6-35992F44CADF}" srcOrd="2" destOrd="0" presId="urn:microsoft.com/office/officeart/2005/8/layout/vList2"/>
    <dgm:cxn modelId="{38A81849-EC89-4AD8-9904-8890A883A63E}" type="presParOf" srcId="{9FB1F6B8-0A74-4F3D-89EE-6C5F01EABA87}" destId="{1E82ACC4-741C-4603-98B0-16BD3630D2E4}" srcOrd="3" destOrd="0" presId="urn:microsoft.com/office/officeart/2005/8/layout/vList2"/>
    <dgm:cxn modelId="{6F3BC3E4-3CE5-4791-9E9F-B817FC207440}" type="presParOf" srcId="{9FB1F6B8-0A74-4F3D-89EE-6C5F01EABA87}" destId="{53C3BBD9-D277-4F1E-B4B1-FF37142DB2DD}" srcOrd="4" destOrd="0" presId="urn:microsoft.com/office/officeart/2005/8/layout/vList2"/>
    <dgm:cxn modelId="{8DFF47A8-748D-4309-BAC7-DBA7BA705444}" type="presParOf" srcId="{9FB1F6B8-0A74-4F3D-89EE-6C5F01EABA87}" destId="{1E8EFB0C-FA03-4821-B85C-66A6A454A156}" srcOrd="5" destOrd="0" presId="urn:microsoft.com/office/officeart/2005/8/layout/vList2"/>
    <dgm:cxn modelId="{585DC7AA-506C-4141-8470-0B83DD93544E}" type="presParOf" srcId="{9FB1F6B8-0A74-4F3D-89EE-6C5F01EABA87}" destId="{D13B9428-6124-46B4-BFAC-95EC19F3293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390543-6C77-4AE6-97B9-AC66D449B96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s-ES"/>
        </a:p>
      </dgm:t>
    </dgm:pt>
    <dgm:pt modelId="{8FD09DE8-965F-41D8-8E27-7906E8917E58}">
      <dgm:prSet/>
      <dgm:spPr/>
      <dgm:t>
        <a:bodyPr/>
        <a:lstStyle/>
        <a:p>
          <a:pPr rtl="0"/>
          <a:r>
            <a:rPr lang="en-US" smtClean="0"/>
            <a:t>El caso más sencillo</a:t>
          </a:r>
          <a:endParaRPr lang="en-US"/>
        </a:p>
      </dgm:t>
    </dgm:pt>
    <dgm:pt modelId="{17D7BE4B-6A79-4408-9267-95635A5EB89F}" type="parTrans" cxnId="{2008BB36-8FEF-497D-8DF7-9BBE97DE275F}">
      <dgm:prSet/>
      <dgm:spPr/>
      <dgm:t>
        <a:bodyPr/>
        <a:lstStyle/>
        <a:p>
          <a:endParaRPr lang="es-ES"/>
        </a:p>
      </dgm:t>
    </dgm:pt>
    <dgm:pt modelId="{94E84748-1D88-4E45-B1FE-8013C55CC264}" type="sibTrans" cxnId="{2008BB36-8FEF-497D-8DF7-9BBE97DE275F}">
      <dgm:prSet/>
      <dgm:spPr/>
      <dgm:t>
        <a:bodyPr/>
        <a:lstStyle/>
        <a:p>
          <a:endParaRPr lang="es-ES"/>
        </a:p>
      </dgm:t>
    </dgm:pt>
    <dgm:pt modelId="{D61A8296-37A8-4FB9-B64B-E380937B5A21}">
      <dgm:prSet/>
      <dgm:spPr/>
      <dgm:t>
        <a:bodyPr/>
        <a:lstStyle/>
        <a:p>
          <a:pPr rtl="0"/>
          <a:r>
            <a:rPr lang="es-ES" smtClean="0"/>
            <a:t>agregado una llamada al constructor de la clase base antes de que se ejecute el constructor de GenericCustomer, usando una sintaxis similar a la que se usó anteriormente cuando discutimos cómo hacer que diferentes sobrecargas de constructores se llamen entre sí. La única diferencia es que esta vez usas la palabra clave base en lugar de this para indicar que es un constructor a la clase base en lugar de a la clase actual que deseas llamar. No hay parámetros entre los corchetes después de la palabra clave base, eso es importante porque significa que no estás pasando ningún parámetro al constructor base, por lo que el compilador buscará un constructor sin parámetros para llamar. El resultado de todo esto es que el compilador inyectará código para llamar al constructor de System.Object, tal como sucedería por defecto de todos modos.</a:t>
          </a:r>
          <a:endParaRPr lang="en-US"/>
        </a:p>
      </dgm:t>
    </dgm:pt>
    <dgm:pt modelId="{9B74DD59-2447-4FC4-9DE9-BE3D0FFAC907}" type="parTrans" cxnId="{702532B7-9259-4D8F-A66B-FFBCC157C239}">
      <dgm:prSet/>
      <dgm:spPr/>
      <dgm:t>
        <a:bodyPr/>
        <a:lstStyle/>
        <a:p>
          <a:endParaRPr lang="es-ES"/>
        </a:p>
      </dgm:t>
    </dgm:pt>
    <dgm:pt modelId="{1302E8B1-CACF-40CF-AF18-58E445D48296}" type="sibTrans" cxnId="{702532B7-9259-4D8F-A66B-FFBCC157C239}">
      <dgm:prSet/>
      <dgm:spPr/>
      <dgm:t>
        <a:bodyPr/>
        <a:lstStyle/>
        <a:p>
          <a:endParaRPr lang="es-ES"/>
        </a:p>
      </dgm:t>
    </dgm:pt>
    <dgm:pt modelId="{6B57EC72-EFCB-4156-94B6-ED394522B182}" type="pres">
      <dgm:prSet presAssocID="{A4390543-6C77-4AE6-97B9-AC66D449B961}" presName="Name0" presStyleCnt="0">
        <dgm:presLayoutVars>
          <dgm:dir/>
          <dgm:animLvl val="lvl"/>
          <dgm:resizeHandles val="exact"/>
        </dgm:presLayoutVars>
      </dgm:prSet>
      <dgm:spPr/>
    </dgm:pt>
    <dgm:pt modelId="{85792C5A-3DB0-42B2-8A14-1F6C05AFE3B2}" type="pres">
      <dgm:prSet presAssocID="{8FD09DE8-965F-41D8-8E27-7906E8917E58}" presName="composite" presStyleCnt="0"/>
      <dgm:spPr/>
    </dgm:pt>
    <dgm:pt modelId="{75A97417-7302-4A2B-B789-8015AEADCBF0}" type="pres">
      <dgm:prSet presAssocID="{8FD09DE8-965F-41D8-8E27-7906E8917E58}" presName="parTx" presStyleLbl="alignNode1" presStyleIdx="0" presStyleCnt="1">
        <dgm:presLayoutVars>
          <dgm:chMax val="0"/>
          <dgm:chPref val="0"/>
          <dgm:bulletEnabled val="1"/>
        </dgm:presLayoutVars>
      </dgm:prSet>
      <dgm:spPr/>
    </dgm:pt>
    <dgm:pt modelId="{769A0FE3-4D41-42CF-AC6E-B4A863F8373E}" type="pres">
      <dgm:prSet presAssocID="{8FD09DE8-965F-41D8-8E27-7906E8917E58}" presName="desTx" presStyleLbl="alignAccFollowNode1" presStyleIdx="0" presStyleCnt="1">
        <dgm:presLayoutVars>
          <dgm:bulletEnabled val="1"/>
        </dgm:presLayoutVars>
      </dgm:prSet>
      <dgm:spPr/>
    </dgm:pt>
  </dgm:ptLst>
  <dgm:cxnLst>
    <dgm:cxn modelId="{D928F193-60F9-44E1-8463-94D24D4FB86F}" type="presOf" srcId="{D61A8296-37A8-4FB9-B64B-E380937B5A21}" destId="{769A0FE3-4D41-42CF-AC6E-B4A863F8373E}" srcOrd="0" destOrd="0" presId="urn:microsoft.com/office/officeart/2005/8/layout/hList1"/>
    <dgm:cxn modelId="{702532B7-9259-4D8F-A66B-FFBCC157C239}" srcId="{8FD09DE8-965F-41D8-8E27-7906E8917E58}" destId="{D61A8296-37A8-4FB9-B64B-E380937B5A21}" srcOrd="0" destOrd="0" parTransId="{9B74DD59-2447-4FC4-9DE9-BE3D0FFAC907}" sibTransId="{1302E8B1-CACF-40CF-AF18-58E445D48296}"/>
    <dgm:cxn modelId="{D78B8FE8-EBF5-4540-B4C6-409FD88979FE}" type="presOf" srcId="{A4390543-6C77-4AE6-97B9-AC66D449B961}" destId="{6B57EC72-EFCB-4156-94B6-ED394522B182}" srcOrd="0" destOrd="0" presId="urn:microsoft.com/office/officeart/2005/8/layout/hList1"/>
    <dgm:cxn modelId="{2008BB36-8FEF-497D-8DF7-9BBE97DE275F}" srcId="{A4390543-6C77-4AE6-97B9-AC66D449B961}" destId="{8FD09DE8-965F-41D8-8E27-7906E8917E58}" srcOrd="0" destOrd="0" parTransId="{17D7BE4B-6A79-4408-9267-95635A5EB89F}" sibTransId="{94E84748-1D88-4E45-B1FE-8013C55CC264}"/>
    <dgm:cxn modelId="{6B65043F-3C21-4A2A-838A-4EC2DC87A95F}" type="presOf" srcId="{8FD09DE8-965F-41D8-8E27-7906E8917E58}" destId="{75A97417-7302-4A2B-B789-8015AEADCBF0}" srcOrd="0" destOrd="0" presId="urn:microsoft.com/office/officeart/2005/8/layout/hList1"/>
    <dgm:cxn modelId="{E50BE07D-38C0-4446-93A8-370C6014B0B1}" type="presParOf" srcId="{6B57EC72-EFCB-4156-94B6-ED394522B182}" destId="{85792C5A-3DB0-42B2-8A14-1F6C05AFE3B2}" srcOrd="0" destOrd="0" presId="urn:microsoft.com/office/officeart/2005/8/layout/hList1"/>
    <dgm:cxn modelId="{63600095-8F4F-4075-A34A-D938A3D35BA9}" type="presParOf" srcId="{85792C5A-3DB0-42B2-8A14-1F6C05AFE3B2}" destId="{75A97417-7302-4A2B-B789-8015AEADCBF0}" srcOrd="0" destOrd="0" presId="urn:microsoft.com/office/officeart/2005/8/layout/hList1"/>
    <dgm:cxn modelId="{B8C76924-AC85-4064-89A3-2A9E566CAEDC}" type="presParOf" srcId="{85792C5A-3DB0-42B2-8A14-1F6C05AFE3B2}" destId="{769A0FE3-4D41-42CF-AC6E-B4A863F8373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7DCFE13-EBF4-4A5A-9672-B9B840AEBE15}"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s-ES"/>
        </a:p>
      </dgm:t>
    </dgm:pt>
    <dgm:pt modelId="{F8330ADB-38C8-4A5D-8535-BF6861A00B09}">
      <dgm:prSet/>
      <dgm:spPr/>
      <dgm:t>
        <a:bodyPr/>
        <a:lstStyle/>
        <a:p>
          <a:pPr rtl="0"/>
          <a:r>
            <a:rPr lang="en-US" b="1" i="0" baseline="0" smtClean="0"/>
            <a:t>Ejemplo con la clase Nevermore60Customer:</a:t>
          </a:r>
          <a:endParaRPr lang="en-US"/>
        </a:p>
      </dgm:t>
    </dgm:pt>
    <dgm:pt modelId="{E622F742-AD8E-412B-B0FE-7DF34309DCD4}" type="parTrans" cxnId="{3A345B89-D0D1-4E3F-A63D-497C14963CE6}">
      <dgm:prSet/>
      <dgm:spPr/>
      <dgm:t>
        <a:bodyPr/>
        <a:lstStyle/>
        <a:p>
          <a:endParaRPr lang="es-ES"/>
        </a:p>
      </dgm:t>
    </dgm:pt>
    <dgm:pt modelId="{84E5AE0F-D1FA-4425-ABC7-525D0A553AF4}" type="sibTrans" cxnId="{3A345B89-D0D1-4E3F-A63D-497C14963CE6}">
      <dgm:prSet/>
      <dgm:spPr/>
      <dgm:t>
        <a:bodyPr/>
        <a:lstStyle/>
        <a:p>
          <a:endParaRPr lang="es-ES"/>
        </a:p>
      </dgm:t>
    </dgm:pt>
    <dgm:pt modelId="{EE5375F2-E3A4-4DC2-B2CA-C415699C6E3A}">
      <dgm:prSet/>
      <dgm:spPr/>
      <dgm:t>
        <a:bodyPr/>
        <a:lstStyle/>
        <a:p>
          <a:pPr rtl="0"/>
          <a:r>
            <a:rPr lang="en-US" b="0" i="0" baseline="0" dirty="0" smtClean="0"/>
            <a:t>Se </a:t>
          </a:r>
          <a:r>
            <a:rPr lang="en-US" b="0" i="0" baseline="0" dirty="0" err="1" smtClean="0"/>
            <a:t>proporciona</a:t>
          </a:r>
          <a:r>
            <a:rPr lang="en-US" b="0" i="0" baseline="0" dirty="0" smtClean="0"/>
            <a:t> un constructor para </a:t>
          </a:r>
          <a:r>
            <a:rPr lang="en-US" b="1" i="0" baseline="0" dirty="0" smtClean="0"/>
            <a:t>Nevermore60Customer</a:t>
          </a:r>
          <a:r>
            <a:rPr lang="en-US" b="0" i="0" baseline="0" dirty="0" smtClean="0"/>
            <a:t> que </a:t>
          </a:r>
          <a:r>
            <a:rPr lang="en-US" b="0" i="0" baseline="0" dirty="0" err="1" smtClean="0"/>
            <a:t>toma</a:t>
          </a:r>
          <a:r>
            <a:rPr lang="en-US" b="0" i="0" baseline="0" dirty="0" smtClean="0"/>
            <a:t> el </a:t>
          </a:r>
          <a:r>
            <a:rPr lang="en-US" b="0" i="0" baseline="0" dirty="0" err="1" smtClean="0"/>
            <a:t>nombre</a:t>
          </a:r>
          <a:r>
            <a:rPr lang="en-US" b="0" i="0" baseline="0" dirty="0" smtClean="0"/>
            <a:t> del </a:t>
          </a:r>
          <a:r>
            <a:rPr lang="en-US" b="0" i="0" baseline="0" dirty="0" err="1" smtClean="0"/>
            <a:t>cliente</a:t>
          </a:r>
          <a:r>
            <a:rPr lang="en-US" b="0" i="0" baseline="0" dirty="0" smtClean="0"/>
            <a:t> y lo </a:t>
          </a:r>
          <a:r>
            <a:rPr lang="en-US" b="0" i="0" baseline="0" dirty="0" err="1" smtClean="0"/>
            <a:t>pasa</a:t>
          </a:r>
          <a:r>
            <a:rPr lang="en-US" b="0" i="0" baseline="0" dirty="0" smtClean="0"/>
            <a:t> al constructor de </a:t>
          </a:r>
          <a:r>
            <a:rPr lang="en-US" b="1" i="0" baseline="0" dirty="0" err="1" smtClean="0"/>
            <a:t>GenericCustomer</a:t>
          </a:r>
          <a:r>
            <a:rPr lang="en-US" b="0" i="0" baseline="0" dirty="0" smtClean="0"/>
            <a:t>.</a:t>
          </a:r>
          <a:endParaRPr lang="en-US" dirty="0"/>
        </a:p>
      </dgm:t>
    </dgm:pt>
    <dgm:pt modelId="{B25FA07D-7859-41E5-8602-A6D4F48F7850}" type="parTrans" cxnId="{B2C32AE7-4C21-43B4-BBE4-9803FBE1021B}">
      <dgm:prSet/>
      <dgm:spPr/>
      <dgm:t>
        <a:bodyPr/>
        <a:lstStyle/>
        <a:p>
          <a:endParaRPr lang="es-ES"/>
        </a:p>
      </dgm:t>
    </dgm:pt>
    <dgm:pt modelId="{3E366EC3-DC35-422D-A649-800E121837A0}" type="sibTrans" cxnId="{B2C32AE7-4C21-43B4-BBE4-9803FBE1021B}">
      <dgm:prSet/>
      <dgm:spPr/>
      <dgm:t>
        <a:bodyPr/>
        <a:lstStyle/>
        <a:p>
          <a:endParaRPr lang="es-ES"/>
        </a:p>
      </dgm:t>
    </dgm:pt>
    <dgm:pt modelId="{C86AAF7B-B567-43DB-994B-FBC89B1D06B9}">
      <dgm:prSet/>
      <dgm:spPr/>
      <dgm:t>
        <a:bodyPr/>
        <a:lstStyle/>
        <a:p>
          <a:pPr rtl="0"/>
          <a:r>
            <a:rPr lang="en-US" b="0" i="0" baseline="0" smtClean="0"/>
            <a:t>Se muestra que </a:t>
          </a:r>
          <a:r>
            <a:rPr lang="en-US" b="1" i="0" baseline="0" smtClean="0"/>
            <a:t>Nevermore60Customer</a:t>
          </a:r>
          <a:r>
            <a:rPr lang="en-US" b="0" i="0" baseline="0" smtClean="0"/>
            <a:t> no puede inicializar directamente el campo </a:t>
          </a:r>
          <a:r>
            <a:rPr lang="en-US" b="1" i="0" baseline="0" smtClean="0"/>
            <a:t>name</a:t>
          </a:r>
          <a:r>
            <a:rPr lang="en-US" b="0" i="0" baseline="0" smtClean="0"/>
            <a:t> debido a su modificador de acceso privado, por lo que delega esta tarea al constructor de la clase base.</a:t>
          </a:r>
          <a:endParaRPr lang="en-US"/>
        </a:p>
      </dgm:t>
    </dgm:pt>
    <dgm:pt modelId="{4C046407-B477-4127-B249-0FC2043F32CE}" type="parTrans" cxnId="{71F8CFED-A2C1-46CA-BDEA-FE848D1D8C0F}">
      <dgm:prSet/>
      <dgm:spPr/>
      <dgm:t>
        <a:bodyPr/>
        <a:lstStyle/>
        <a:p>
          <a:endParaRPr lang="es-ES"/>
        </a:p>
      </dgm:t>
    </dgm:pt>
    <dgm:pt modelId="{A5270048-DF7E-4856-B5C1-7BF77A7A25DB}" type="sibTrans" cxnId="{71F8CFED-A2C1-46CA-BDEA-FE848D1D8C0F}">
      <dgm:prSet/>
      <dgm:spPr/>
      <dgm:t>
        <a:bodyPr/>
        <a:lstStyle/>
        <a:p>
          <a:endParaRPr lang="es-ES"/>
        </a:p>
      </dgm:t>
    </dgm:pt>
    <dgm:pt modelId="{58137C1A-1ED0-4A05-AE92-099B38A7427C}">
      <dgm:prSet/>
      <dgm:spPr/>
      <dgm:t>
        <a:bodyPr/>
        <a:lstStyle/>
        <a:p>
          <a:pPr rtl="0"/>
          <a:r>
            <a:rPr lang="en-US" b="0" i="0" baseline="0" smtClean="0"/>
            <a:t>Se agrega un constructor adicional a </a:t>
          </a:r>
          <a:r>
            <a:rPr lang="en-US" b="1" i="0" baseline="0" smtClean="0"/>
            <a:t>Nevermore60Customer</a:t>
          </a:r>
          <a:r>
            <a:rPr lang="en-US" b="0" i="0" baseline="0" smtClean="0"/>
            <a:t> para manejar el caso en el que un cliente puede ser referido por un amigo, lo que requiere otro parámetro adicional.</a:t>
          </a:r>
          <a:endParaRPr lang="en-US"/>
        </a:p>
      </dgm:t>
    </dgm:pt>
    <dgm:pt modelId="{0780E624-34F7-4888-9F66-FA8E5325A09A}" type="parTrans" cxnId="{E1024F10-1D4A-4535-B3B9-F6D6A7E01460}">
      <dgm:prSet/>
      <dgm:spPr/>
      <dgm:t>
        <a:bodyPr/>
        <a:lstStyle/>
        <a:p>
          <a:endParaRPr lang="es-ES"/>
        </a:p>
      </dgm:t>
    </dgm:pt>
    <dgm:pt modelId="{06B27426-0548-421B-81FF-19C0FC6DC62E}" type="sibTrans" cxnId="{E1024F10-1D4A-4535-B3B9-F6D6A7E01460}">
      <dgm:prSet/>
      <dgm:spPr/>
      <dgm:t>
        <a:bodyPr/>
        <a:lstStyle/>
        <a:p>
          <a:endParaRPr lang="es-ES"/>
        </a:p>
      </dgm:t>
    </dgm:pt>
    <dgm:pt modelId="{BBD5AEA5-2445-43D3-A51A-7ED505E339BF}" type="pres">
      <dgm:prSet presAssocID="{E7DCFE13-EBF4-4A5A-9672-B9B840AEBE15}" presName="Name0" presStyleCnt="0">
        <dgm:presLayoutVars>
          <dgm:dir/>
          <dgm:animLvl val="lvl"/>
          <dgm:resizeHandles val="exact"/>
        </dgm:presLayoutVars>
      </dgm:prSet>
      <dgm:spPr/>
    </dgm:pt>
    <dgm:pt modelId="{2335A585-8CE0-4A3B-9C7A-AF7C23D4DCB7}" type="pres">
      <dgm:prSet presAssocID="{F8330ADB-38C8-4A5D-8535-BF6861A00B09}" presName="composite" presStyleCnt="0"/>
      <dgm:spPr/>
    </dgm:pt>
    <dgm:pt modelId="{30D49498-678B-436D-87D9-F147EABA2629}" type="pres">
      <dgm:prSet presAssocID="{F8330ADB-38C8-4A5D-8535-BF6861A00B09}" presName="parTx" presStyleLbl="alignNode1" presStyleIdx="0" presStyleCnt="1">
        <dgm:presLayoutVars>
          <dgm:chMax val="0"/>
          <dgm:chPref val="0"/>
          <dgm:bulletEnabled val="1"/>
        </dgm:presLayoutVars>
      </dgm:prSet>
      <dgm:spPr/>
    </dgm:pt>
    <dgm:pt modelId="{4E8DCE08-4A0A-4861-81C3-35E9DB60A1CA}" type="pres">
      <dgm:prSet presAssocID="{F8330ADB-38C8-4A5D-8535-BF6861A00B09}" presName="desTx" presStyleLbl="alignAccFollowNode1" presStyleIdx="0" presStyleCnt="1">
        <dgm:presLayoutVars>
          <dgm:bulletEnabled val="1"/>
        </dgm:presLayoutVars>
      </dgm:prSet>
      <dgm:spPr/>
    </dgm:pt>
  </dgm:ptLst>
  <dgm:cxnLst>
    <dgm:cxn modelId="{BA5525AF-314F-4BA6-85D3-45281C58068A}" type="presOf" srcId="{F8330ADB-38C8-4A5D-8535-BF6861A00B09}" destId="{30D49498-678B-436D-87D9-F147EABA2629}" srcOrd="0" destOrd="0" presId="urn:microsoft.com/office/officeart/2005/8/layout/hList1"/>
    <dgm:cxn modelId="{71F8CFED-A2C1-46CA-BDEA-FE848D1D8C0F}" srcId="{F8330ADB-38C8-4A5D-8535-BF6861A00B09}" destId="{C86AAF7B-B567-43DB-994B-FBC89B1D06B9}" srcOrd="1" destOrd="0" parTransId="{4C046407-B477-4127-B249-0FC2043F32CE}" sibTransId="{A5270048-DF7E-4856-B5C1-7BF77A7A25DB}"/>
    <dgm:cxn modelId="{74E926E7-0019-46EF-B78D-8FC693C67699}" type="presOf" srcId="{EE5375F2-E3A4-4DC2-B2CA-C415699C6E3A}" destId="{4E8DCE08-4A0A-4861-81C3-35E9DB60A1CA}" srcOrd="0" destOrd="0" presId="urn:microsoft.com/office/officeart/2005/8/layout/hList1"/>
    <dgm:cxn modelId="{04D9FFD9-D20B-4FF8-B585-9D8B9426E3DF}" type="presOf" srcId="{E7DCFE13-EBF4-4A5A-9672-B9B840AEBE15}" destId="{BBD5AEA5-2445-43D3-A51A-7ED505E339BF}" srcOrd="0" destOrd="0" presId="urn:microsoft.com/office/officeart/2005/8/layout/hList1"/>
    <dgm:cxn modelId="{67A17BE5-14ED-4E6C-9B6C-7272F1551AAA}" type="presOf" srcId="{C86AAF7B-B567-43DB-994B-FBC89B1D06B9}" destId="{4E8DCE08-4A0A-4861-81C3-35E9DB60A1CA}" srcOrd="0" destOrd="1" presId="urn:microsoft.com/office/officeart/2005/8/layout/hList1"/>
    <dgm:cxn modelId="{B2C32AE7-4C21-43B4-BBE4-9803FBE1021B}" srcId="{F8330ADB-38C8-4A5D-8535-BF6861A00B09}" destId="{EE5375F2-E3A4-4DC2-B2CA-C415699C6E3A}" srcOrd="0" destOrd="0" parTransId="{B25FA07D-7859-41E5-8602-A6D4F48F7850}" sibTransId="{3E366EC3-DC35-422D-A649-800E121837A0}"/>
    <dgm:cxn modelId="{E1024F10-1D4A-4535-B3B9-F6D6A7E01460}" srcId="{F8330ADB-38C8-4A5D-8535-BF6861A00B09}" destId="{58137C1A-1ED0-4A05-AE92-099B38A7427C}" srcOrd="2" destOrd="0" parTransId="{0780E624-34F7-4888-9F66-FA8E5325A09A}" sibTransId="{06B27426-0548-421B-81FF-19C0FC6DC62E}"/>
    <dgm:cxn modelId="{3A345B89-D0D1-4E3F-A63D-497C14963CE6}" srcId="{E7DCFE13-EBF4-4A5A-9672-B9B840AEBE15}" destId="{F8330ADB-38C8-4A5D-8535-BF6861A00B09}" srcOrd="0" destOrd="0" parTransId="{E622F742-AD8E-412B-B0FE-7DF34309DCD4}" sibTransId="{84E5AE0F-D1FA-4425-ABC7-525D0A553AF4}"/>
    <dgm:cxn modelId="{656CDDF1-320B-444C-B607-91AD51BC9401}" type="presOf" srcId="{58137C1A-1ED0-4A05-AE92-099B38A7427C}" destId="{4E8DCE08-4A0A-4861-81C3-35E9DB60A1CA}" srcOrd="0" destOrd="2" presId="urn:microsoft.com/office/officeart/2005/8/layout/hList1"/>
    <dgm:cxn modelId="{A091232D-916B-47BC-B2A5-C707FE900EA5}" type="presParOf" srcId="{BBD5AEA5-2445-43D3-A51A-7ED505E339BF}" destId="{2335A585-8CE0-4A3B-9C7A-AF7C23D4DCB7}" srcOrd="0" destOrd="0" presId="urn:microsoft.com/office/officeart/2005/8/layout/hList1"/>
    <dgm:cxn modelId="{D4FED635-3CEB-4501-B6E2-F62424E5DD8C}" type="presParOf" srcId="{2335A585-8CE0-4A3B-9C7A-AF7C23D4DCB7}" destId="{30D49498-678B-436D-87D9-F147EABA2629}" srcOrd="0" destOrd="0" presId="urn:microsoft.com/office/officeart/2005/8/layout/hList1"/>
    <dgm:cxn modelId="{D2711472-4E52-4920-8D02-55C6913A8D42}" type="presParOf" srcId="{2335A585-8CE0-4A3B-9C7A-AF7C23D4DCB7}" destId="{4E8DCE08-4A0A-4861-81C3-35E9DB60A1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90587-C44C-4B29-BA36-E0B6FDD29B6C}">
      <dsp:nvSpPr>
        <dsp:cNvPr id="0" name=""/>
        <dsp:cNvSpPr/>
      </dsp:nvSpPr>
      <dsp:spPr>
        <a:xfrm>
          <a:off x="0" y="64966"/>
          <a:ext cx="8596668"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kern="1200" smtClean="0"/>
            <a:t>Una clase deriva de una base, tomando todos sus campos y funciones.</a:t>
          </a:r>
          <a:endParaRPr lang="en-US" sz="2300" kern="1200"/>
        </a:p>
      </dsp:txBody>
      <dsp:txXfrm>
        <a:off x="43350" y="108316"/>
        <a:ext cx="8509968" cy="801330"/>
      </dsp:txXfrm>
    </dsp:sp>
    <dsp:sp modelId="{E06DFBD3-7547-4460-B9CC-AC89F940D1EB}">
      <dsp:nvSpPr>
        <dsp:cNvPr id="0" name=""/>
        <dsp:cNvSpPr/>
      </dsp:nvSpPr>
      <dsp:spPr>
        <a:xfrm>
          <a:off x="0" y="1019236"/>
          <a:ext cx="8596668"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kern="1200" smtClean="0"/>
            <a:t>La clase derivada adopta las implementaciones de la clase base.</a:t>
          </a:r>
          <a:endParaRPr lang="en-US" sz="2300" kern="1200"/>
        </a:p>
      </dsp:txBody>
      <dsp:txXfrm>
        <a:off x="43350" y="1062586"/>
        <a:ext cx="8509968" cy="801330"/>
      </dsp:txXfrm>
    </dsp:sp>
    <dsp:sp modelId="{78F87857-5D29-47C9-BF8A-2423C02F7D99}">
      <dsp:nvSpPr>
        <dsp:cNvPr id="0" name=""/>
        <dsp:cNvSpPr/>
      </dsp:nvSpPr>
      <dsp:spPr>
        <a:xfrm>
          <a:off x="0" y="1973506"/>
          <a:ext cx="8596668"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kern="1200" smtClean="0"/>
            <a:t>Útil para agregar funcionalidad a un tipo existente o compartir funcionalidad común.</a:t>
          </a:r>
          <a:endParaRPr lang="en-US" sz="2300" kern="1200"/>
        </a:p>
      </dsp:txBody>
      <dsp:txXfrm>
        <a:off x="43350" y="2016856"/>
        <a:ext cx="8509968" cy="801330"/>
      </dsp:txXfrm>
    </dsp:sp>
    <dsp:sp modelId="{C37BD604-4352-4DF4-9A20-B4C969FFB822}">
      <dsp:nvSpPr>
        <dsp:cNvPr id="0" name=""/>
        <dsp:cNvSpPr/>
      </dsp:nvSpPr>
      <dsp:spPr>
        <a:xfrm>
          <a:off x="0" y="2927776"/>
          <a:ext cx="8596668"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kern="1200" smtClean="0"/>
            <a:t>Ejemplo: Clases de Windows Forms como System.Windows.Forms.Control.</a:t>
          </a:r>
          <a:endParaRPr lang="en-US" sz="2300" kern="1200"/>
        </a:p>
      </dsp:txBody>
      <dsp:txXfrm>
        <a:off x="43350" y="2971126"/>
        <a:ext cx="8509968" cy="8013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7F447-476E-46CD-94D6-E98CCA9BAA3C}">
      <dsp:nvSpPr>
        <dsp:cNvPr id="0" name=""/>
        <dsp:cNvSpPr/>
      </dsp:nvSpPr>
      <dsp:spPr>
        <a:xfrm rot="5400000">
          <a:off x="5597501" y="-2439576"/>
          <a:ext cx="496466"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 sz="1000" kern="1200" smtClean="0"/>
            <a:t>El sistema debe permitir registrar nuevos animales especificando su nombre, especie y dieta.</a:t>
          </a:r>
          <a:endParaRPr lang="en-US" sz="1000" kern="1200"/>
        </a:p>
      </dsp:txBody>
      <dsp:txXfrm rot="-5400000">
        <a:off x="3094801" y="87359"/>
        <a:ext cx="5477632" cy="447996"/>
      </dsp:txXfrm>
    </dsp:sp>
    <dsp:sp modelId="{7D304761-0709-42D1-B6D2-5186DDDFBDB2}">
      <dsp:nvSpPr>
        <dsp:cNvPr id="0" name=""/>
        <dsp:cNvSpPr/>
      </dsp:nvSpPr>
      <dsp:spPr>
        <a:xfrm>
          <a:off x="0" y="1065"/>
          <a:ext cx="3094800" cy="6205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s-ES" sz="1800" b="1" kern="1200" smtClean="0"/>
            <a:t>Registro de Animales:</a:t>
          </a:r>
          <a:endParaRPr lang="en-US" sz="1800" kern="1200"/>
        </a:p>
      </dsp:txBody>
      <dsp:txXfrm>
        <a:off x="30294" y="31359"/>
        <a:ext cx="3034212" cy="559994"/>
      </dsp:txXfrm>
    </dsp:sp>
    <dsp:sp modelId="{9B7BD1EB-5B6D-47EA-9D21-FC14051CEDA3}">
      <dsp:nvSpPr>
        <dsp:cNvPr id="0" name=""/>
        <dsp:cNvSpPr/>
      </dsp:nvSpPr>
      <dsp:spPr>
        <a:xfrm rot="5400000">
          <a:off x="5597501" y="-1787964"/>
          <a:ext cx="496466"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 sz="1000" kern="1200" smtClean="0"/>
            <a:t>El sistema debe permitir registrar nuevos cuidadores con su nombre.</a:t>
          </a:r>
          <a:endParaRPr lang="en-US" sz="1000" kern="1200"/>
        </a:p>
      </dsp:txBody>
      <dsp:txXfrm rot="-5400000">
        <a:off x="3094801" y="738971"/>
        <a:ext cx="5477632" cy="447996"/>
      </dsp:txXfrm>
    </dsp:sp>
    <dsp:sp modelId="{36590D1F-521C-45F9-9B6E-C3308C0D4118}">
      <dsp:nvSpPr>
        <dsp:cNvPr id="0" name=""/>
        <dsp:cNvSpPr/>
      </dsp:nvSpPr>
      <dsp:spPr>
        <a:xfrm>
          <a:off x="0" y="652677"/>
          <a:ext cx="3094800" cy="6205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s-ES" sz="1800" b="1" kern="1200" smtClean="0"/>
            <a:t>Registro de Cuidadores:</a:t>
          </a:r>
          <a:endParaRPr lang="en-US" sz="1800" kern="1200"/>
        </a:p>
      </dsp:txBody>
      <dsp:txXfrm>
        <a:off x="30294" y="682971"/>
        <a:ext cx="3034212" cy="559994"/>
      </dsp:txXfrm>
    </dsp:sp>
    <dsp:sp modelId="{2A5A6149-CB7B-4141-95C0-9C79763FCE43}">
      <dsp:nvSpPr>
        <dsp:cNvPr id="0" name=""/>
        <dsp:cNvSpPr/>
      </dsp:nvSpPr>
      <dsp:spPr>
        <a:xfrm rot="5400000">
          <a:off x="5597501" y="-1136353"/>
          <a:ext cx="496466"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 sz="1000" kern="1200" smtClean="0"/>
            <a:t>Los cuidadores pueden ser asignados a uno o varios animales para su cuidado.</a:t>
          </a:r>
          <a:endParaRPr lang="en-US" sz="1000" kern="1200"/>
        </a:p>
      </dsp:txBody>
      <dsp:txXfrm rot="-5400000">
        <a:off x="3094801" y="1390582"/>
        <a:ext cx="5477632" cy="447996"/>
      </dsp:txXfrm>
    </dsp:sp>
    <dsp:sp modelId="{38E99FBC-BBBA-4CC7-AAE2-959F2358495C}">
      <dsp:nvSpPr>
        <dsp:cNvPr id="0" name=""/>
        <dsp:cNvSpPr/>
      </dsp:nvSpPr>
      <dsp:spPr>
        <a:xfrm>
          <a:off x="0" y="1304289"/>
          <a:ext cx="3094800" cy="6205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s-ES" sz="1800" b="1" kern="1200" smtClean="0"/>
            <a:t>Asignación de Cuidadores:</a:t>
          </a:r>
          <a:endParaRPr lang="en-US" sz="1800" kern="1200"/>
        </a:p>
      </dsp:txBody>
      <dsp:txXfrm>
        <a:off x="30294" y="1334583"/>
        <a:ext cx="3034212" cy="559994"/>
      </dsp:txXfrm>
    </dsp:sp>
    <dsp:sp modelId="{9E98C2EF-8800-4B18-A54A-CF11B20E0276}">
      <dsp:nvSpPr>
        <dsp:cNvPr id="0" name=""/>
        <dsp:cNvSpPr/>
      </dsp:nvSpPr>
      <dsp:spPr>
        <a:xfrm rot="5400000">
          <a:off x="5597501" y="-484741"/>
          <a:ext cx="496466"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 sz="1000" kern="1200" smtClean="0"/>
            <a:t>Los cuidadores deben poder alimentar a los animales asignados a ellos según su dieta específica.</a:t>
          </a:r>
          <a:endParaRPr lang="en-US" sz="1000" kern="1200"/>
        </a:p>
      </dsp:txBody>
      <dsp:txXfrm rot="-5400000">
        <a:off x="3094801" y="2042194"/>
        <a:ext cx="5477632" cy="447996"/>
      </dsp:txXfrm>
    </dsp:sp>
    <dsp:sp modelId="{A4E5413B-E585-407A-95BF-22D5B5FAC8E6}">
      <dsp:nvSpPr>
        <dsp:cNvPr id="0" name=""/>
        <dsp:cNvSpPr/>
      </dsp:nvSpPr>
      <dsp:spPr>
        <a:xfrm>
          <a:off x="0" y="1955901"/>
          <a:ext cx="3094800" cy="6205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s-ES" sz="1800" b="1" kern="1200" smtClean="0"/>
            <a:t>Alimentación de los Animales:</a:t>
          </a:r>
          <a:endParaRPr lang="en-US" sz="1800" kern="1200"/>
        </a:p>
      </dsp:txBody>
      <dsp:txXfrm>
        <a:off x="30294" y="1986195"/>
        <a:ext cx="3034212" cy="559994"/>
      </dsp:txXfrm>
    </dsp:sp>
    <dsp:sp modelId="{B9C2EA08-111E-478A-812E-9B60AD8B9D88}">
      <dsp:nvSpPr>
        <dsp:cNvPr id="0" name=""/>
        <dsp:cNvSpPr/>
      </dsp:nvSpPr>
      <dsp:spPr>
        <a:xfrm rot="5400000">
          <a:off x="5597501" y="166870"/>
          <a:ext cx="496466"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 sz="1000" kern="1200" smtClean="0"/>
            <a:t>El sistema debe llevar un registro del estado de salud de cada animal, incluyendo su peso, actividad y cualquier problema de salud detectado.</a:t>
          </a:r>
          <a:endParaRPr lang="en-US" sz="1000" kern="1200"/>
        </a:p>
      </dsp:txBody>
      <dsp:txXfrm rot="-5400000">
        <a:off x="3094801" y="2693806"/>
        <a:ext cx="5477632" cy="447996"/>
      </dsp:txXfrm>
    </dsp:sp>
    <dsp:sp modelId="{3A9B580B-37AB-4661-A965-658D4B48081B}">
      <dsp:nvSpPr>
        <dsp:cNvPr id="0" name=""/>
        <dsp:cNvSpPr/>
      </dsp:nvSpPr>
      <dsp:spPr>
        <a:xfrm>
          <a:off x="0" y="2607512"/>
          <a:ext cx="3094800" cy="6205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s-ES" sz="1800" b="1" kern="1200" smtClean="0"/>
            <a:t>Seguimiento de la Salud:</a:t>
          </a:r>
          <a:endParaRPr lang="en-US" sz="1800" kern="1200"/>
        </a:p>
      </dsp:txBody>
      <dsp:txXfrm>
        <a:off x="30294" y="2637806"/>
        <a:ext cx="3034212" cy="559994"/>
      </dsp:txXfrm>
    </dsp:sp>
    <dsp:sp modelId="{FC9EEB9E-C5FC-4CB7-9360-F160F16CC76D}">
      <dsp:nvSpPr>
        <dsp:cNvPr id="0" name=""/>
        <dsp:cNvSpPr/>
      </dsp:nvSpPr>
      <dsp:spPr>
        <a:xfrm rot="5400000">
          <a:off x="5597501" y="818482"/>
          <a:ext cx="496466"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 sz="1000" kern="1200" smtClean="0"/>
            <a:t>Se debe poder generar informes periódicos que muestren la actividad del zoológico, incluyendo la lista de animales, su estado de salud y las actividades realizadas por los cuidadores.</a:t>
          </a:r>
          <a:endParaRPr lang="en-US" sz="1000" kern="1200"/>
        </a:p>
      </dsp:txBody>
      <dsp:txXfrm rot="-5400000">
        <a:off x="3094801" y="3345418"/>
        <a:ext cx="5477632" cy="447996"/>
      </dsp:txXfrm>
    </dsp:sp>
    <dsp:sp modelId="{5587D76F-0B63-4B3F-B9A7-CC82426985F8}">
      <dsp:nvSpPr>
        <dsp:cNvPr id="0" name=""/>
        <dsp:cNvSpPr/>
      </dsp:nvSpPr>
      <dsp:spPr>
        <a:xfrm>
          <a:off x="0" y="3259124"/>
          <a:ext cx="3094800" cy="6205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s-ES" sz="1800" b="1" kern="1200" smtClean="0"/>
            <a:t>Generación de Informes:</a:t>
          </a:r>
          <a:endParaRPr lang="en-US" sz="1800" kern="1200"/>
        </a:p>
      </dsp:txBody>
      <dsp:txXfrm>
        <a:off x="30294" y="3289418"/>
        <a:ext cx="3034212" cy="559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1F6CA-20CA-41B5-A85D-D6F2CB1A05E9}">
      <dsp:nvSpPr>
        <dsp:cNvPr id="0" name=""/>
        <dsp:cNvSpPr/>
      </dsp:nvSpPr>
      <dsp:spPr>
        <a:xfrm>
          <a:off x="0" y="64966"/>
          <a:ext cx="8596668"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kern="1200" smtClean="0"/>
            <a:t>Una clase hereda solo las firmas de las funciones, no las implementaciones.</a:t>
          </a:r>
          <a:endParaRPr lang="en-US" sz="2300" kern="1200"/>
        </a:p>
      </dsp:txBody>
      <dsp:txXfrm>
        <a:off x="43350" y="108316"/>
        <a:ext cx="8509968" cy="801330"/>
      </dsp:txXfrm>
    </dsp:sp>
    <dsp:sp modelId="{4CDDBF74-A52E-4153-8C6D-839C53DB2172}">
      <dsp:nvSpPr>
        <dsp:cNvPr id="0" name=""/>
        <dsp:cNvSpPr/>
      </dsp:nvSpPr>
      <dsp:spPr>
        <a:xfrm>
          <a:off x="0" y="1019236"/>
          <a:ext cx="8596668"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kern="1200" smtClean="0"/>
            <a:t>Útil para especificar características disponibles.</a:t>
          </a:r>
          <a:endParaRPr lang="en-US" sz="2300" kern="1200"/>
        </a:p>
      </dsp:txBody>
      <dsp:txXfrm>
        <a:off x="43350" y="1062586"/>
        <a:ext cx="8509968" cy="801330"/>
      </dsp:txXfrm>
    </dsp:sp>
    <dsp:sp modelId="{5FF77D48-5A97-46C4-A528-6F03A4AE1666}">
      <dsp:nvSpPr>
        <dsp:cNvPr id="0" name=""/>
        <dsp:cNvSpPr/>
      </dsp:nvSpPr>
      <dsp:spPr>
        <a:xfrm>
          <a:off x="0" y="1973506"/>
          <a:ext cx="8596668"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kern="1200" smtClean="0"/>
            <a:t>Ejemplo: Interfaz System.IDisposable para indicar un método de limpieza de recursos.</a:t>
          </a:r>
          <a:endParaRPr lang="en-US" sz="2300" kern="1200"/>
        </a:p>
      </dsp:txBody>
      <dsp:txXfrm>
        <a:off x="43350" y="2016856"/>
        <a:ext cx="8509968" cy="801330"/>
      </dsp:txXfrm>
    </dsp:sp>
    <dsp:sp modelId="{F7F9CA89-3343-40D3-98AE-76FB0E80CF2B}">
      <dsp:nvSpPr>
        <dsp:cNvPr id="0" name=""/>
        <dsp:cNvSpPr/>
      </dsp:nvSpPr>
      <dsp:spPr>
        <a:xfrm>
          <a:off x="0" y="2927776"/>
          <a:ext cx="8596668"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kern="1200" smtClean="0"/>
            <a:t>Considerada como un contrato para proporcionar cierta funcionalidad a clientes.</a:t>
          </a:r>
          <a:endParaRPr lang="en-US" sz="2300" kern="1200"/>
        </a:p>
      </dsp:txBody>
      <dsp:txXfrm>
        <a:off x="43350" y="2971126"/>
        <a:ext cx="8509968" cy="801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302E0-25DC-4C74-A053-7DE81D59EE16}">
      <dsp:nvSpPr>
        <dsp:cNvPr id="0" name=""/>
        <dsp:cNvSpPr/>
      </dsp:nvSpPr>
      <dsp:spPr>
        <a:xfrm rot="5400000">
          <a:off x="5088528" y="-1804379"/>
          <a:ext cx="1514411"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s-ES" sz="1800" kern="1200" smtClean="0"/>
            <a:t>Algunos lenguajes como C++ admiten la herencia múltiple, donde una clase deriva de más de una otra clase.</a:t>
          </a:r>
          <a:endParaRPr lang="en-US" sz="1800" kern="1200"/>
        </a:p>
        <a:p>
          <a:pPr marL="171450" lvl="1" indent="-171450" algn="l" defTabSz="800100" rtl="0">
            <a:lnSpc>
              <a:spcPct val="90000"/>
            </a:lnSpc>
            <a:spcBef>
              <a:spcPct val="0"/>
            </a:spcBef>
            <a:spcAft>
              <a:spcPct val="15000"/>
            </a:spcAft>
            <a:buChar char="••"/>
          </a:pPr>
          <a:r>
            <a:rPr lang="es-ES" sz="1800" kern="1200" smtClean="0"/>
            <a:t>Beneficios debatibles: compacta, pero difícil de entender y depurar.</a:t>
          </a:r>
          <a:endParaRPr lang="en-US" sz="1800" kern="1200"/>
        </a:p>
      </dsp:txBody>
      <dsp:txXfrm rot="-5400000">
        <a:off x="3094801" y="263275"/>
        <a:ext cx="5427940" cy="1366557"/>
      </dsp:txXfrm>
    </dsp:sp>
    <dsp:sp modelId="{CA074A6F-E57B-493C-B41B-DFE0F3AA3F7C}">
      <dsp:nvSpPr>
        <dsp:cNvPr id="0" name=""/>
        <dsp:cNvSpPr/>
      </dsp:nvSpPr>
      <dsp:spPr>
        <a:xfrm>
          <a:off x="0" y="47"/>
          <a:ext cx="3094800" cy="18930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s-ES" sz="4800" b="1" kern="1200" smtClean="0"/>
            <a:t>Soporte y Debate</a:t>
          </a:r>
          <a:endParaRPr lang="en-US" sz="4800" kern="1200"/>
        </a:p>
      </dsp:txBody>
      <dsp:txXfrm>
        <a:off x="92409" y="92456"/>
        <a:ext cx="2909982" cy="1708195"/>
      </dsp:txXfrm>
    </dsp:sp>
    <dsp:sp modelId="{F9E1A088-5821-4077-AE78-EDED9BFB8D30}">
      <dsp:nvSpPr>
        <dsp:cNvPr id="0" name=""/>
        <dsp:cNvSpPr/>
      </dsp:nvSpPr>
      <dsp:spPr>
        <a:xfrm rot="5400000">
          <a:off x="5088528" y="183284"/>
          <a:ext cx="1514411"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s-ES" sz="1800" kern="1200" smtClean="0"/>
            <a:t>C# no admite herencia múltiple de implementación.</a:t>
          </a:r>
          <a:endParaRPr lang="en-US" sz="1800" kern="1200"/>
        </a:p>
        <a:p>
          <a:pPr marL="171450" lvl="1" indent="-171450" algn="l" defTabSz="800100" rtl="0">
            <a:lnSpc>
              <a:spcPct val="90000"/>
            </a:lnSpc>
            <a:spcBef>
              <a:spcPct val="0"/>
            </a:spcBef>
            <a:spcAft>
              <a:spcPct val="15000"/>
            </a:spcAft>
            <a:buChar char="••"/>
          </a:pPr>
          <a:r>
            <a:rPr lang="es-ES" sz="1800" kern="1200" smtClean="0"/>
            <a:t>Permite la herencia de múltiples interfaces.</a:t>
          </a:r>
          <a:endParaRPr lang="en-US" sz="1800" kern="1200"/>
        </a:p>
      </dsp:txBody>
      <dsp:txXfrm rot="-5400000">
        <a:off x="3094801" y="2250939"/>
        <a:ext cx="5427940" cy="1366557"/>
      </dsp:txXfrm>
    </dsp:sp>
    <dsp:sp modelId="{225B25C3-4342-4F89-B940-DF30B3E2A185}">
      <dsp:nvSpPr>
        <dsp:cNvPr id="0" name=""/>
        <dsp:cNvSpPr/>
      </dsp:nvSpPr>
      <dsp:spPr>
        <a:xfrm>
          <a:off x="0" y="1987711"/>
          <a:ext cx="3094800" cy="18930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s-ES" sz="4800" b="1" kern="1200" smtClean="0"/>
            <a:t>Soporte en C#</a:t>
          </a:r>
          <a:endParaRPr lang="en-US" sz="4800" kern="1200"/>
        </a:p>
      </dsp:txBody>
      <dsp:txXfrm>
        <a:off x="92409" y="2080120"/>
        <a:ext cx="2909982" cy="17081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ECBE4-C971-4D02-8070-7DE7578F2987}">
      <dsp:nvSpPr>
        <dsp:cNvPr id="0" name=""/>
        <dsp:cNvSpPr/>
      </dsp:nvSpPr>
      <dsp:spPr>
        <a:xfrm>
          <a:off x="2686" y="99593"/>
          <a:ext cx="2619297" cy="50390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s-ES" sz="1400" b="1" kern="1200" smtClean="0"/>
            <a:t>Herencia Múltiple en Otros Lenguajes:</a:t>
          </a:r>
          <a:endParaRPr lang="en-US" sz="1400" kern="1200"/>
        </a:p>
      </dsp:txBody>
      <dsp:txXfrm>
        <a:off x="2686" y="99593"/>
        <a:ext cx="2619297" cy="503906"/>
      </dsp:txXfrm>
    </dsp:sp>
    <dsp:sp modelId="{C86FC253-9CD4-432F-B154-372A5E3D611B}">
      <dsp:nvSpPr>
        <dsp:cNvPr id="0" name=""/>
        <dsp:cNvSpPr/>
      </dsp:nvSpPr>
      <dsp:spPr>
        <a:xfrm>
          <a:off x="2686" y="603499"/>
          <a:ext cx="2619297" cy="3177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s-ES" sz="1400" kern="1200" smtClean="0"/>
            <a:t>Algunos lenguajes como C++ admiten la herencia múltiple, donde una clase puede derivar de más de una clase. Esta característica puede llevar a la escritura de código compacto pero complejo, como en la biblioteca ATL de C++, aunque suele dificultar la comprensión y depuración del código.</a:t>
          </a:r>
          <a:endParaRPr lang="en-US" sz="1400" kern="1200"/>
        </a:p>
      </dsp:txBody>
      <dsp:txXfrm>
        <a:off x="2686" y="603499"/>
        <a:ext cx="2619297" cy="3177680"/>
      </dsp:txXfrm>
    </dsp:sp>
    <dsp:sp modelId="{4295073D-32AC-4968-8B40-76BDB134F1DF}">
      <dsp:nvSpPr>
        <dsp:cNvPr id="0" name=""/>
        <dsp:cNvSpPr/>
      </dsp:nvSpPr>
      <dsp:spPr>
        <a:xfrm>
          <a:off x="2988685" y="99593"/>
          <a:ext cx="2619297" cy="50390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s-ES" sz="1400" b="1" kern="1200" smtClean="0"/>
            <a:t>Limitaciones de la Herencia Múltiple en C#:</a:t>
          </a:r>
          <a:r>
            <a:rPr lang="es-ES" sz="1400" kern="1200" smtClean="0"/>
            <a:t> </a:t>
          </a:r>
          <a:endParaRPr lang="en-US" sz="1400" kern="1200"/>
        </a:p>
      </dsp:txBody>
      <dsp:txXfrm>
        <a:off x="2988685" y="99593"/>
        <a:ext cx="2619297" cy="503906"/>
      </dsp:txXfrm>
    </dsp:sp>
    <dsp:sp modelId="{83EEBF81-4613-4162-81AB-9FECA93F6177}">
      <dsp:nvSpPr>
        <dsp:cNvPr id="0" name=""/>
        <dsp:cNvSpPr/>
      </dsp:nvSpPr>
      <dsp:spPr>
        <a:xfrm>
          <a:off x="2988685" y="603499"/>
          <a:ext cx="2619297" cy="3177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s-ES" sz="1400" kern="1200" smtClean="0"/>
            <a:t>C# no admite la herencia múltiple de implementación, priorizando la facilidad para escribir código robusto. Sin embargo, permite que las clases se deriven de una clase y cualquier cantidad de interfaces, lo que proporciona flexibilidad sin la complejidad asociada con la herencia múltiple de implementación.</a:t>
          </a:r>
          <a:endParaRPr lang="en-US" sz="1400" kern="1200"/>
        </a:p>
      </dsp:txBody>
      <dsp:txXfrm>
        <a:off x="2988685" y="603499"/>
        <a:ext cx="2619297" cy="3177680"/>
      </dsp:txXfrm>
    </dsp:sp>
    <dsp:sp modelId="{F9C5B3C7-1314-4B10-B773-ABC9954BFCA0}">
      <dsp:nvSpPr>
        <dsp:cNvPr id="0" name=""/>
        <dsp:cNvSpPr/>
      </dsp:nvSpPr>
      <dsp:spPr>
        <a:xfrm>
          <a:off x="5974684" y="99593"/>
          <a:ext cx="2619297" cy="50390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s-ES" sz="1400" b="1" kern="1200" smtClean="0"/>
            <a:t>Diferencias entre Estructuras y Clases en C#:</a:t>
          </a:r>
          <a:endParaRPr lang="en-US" sz="1400" kern="1200"/>
        </a:p>
      </dsp:txBody>
      <dsp:txXfrm>
        <a:off x="5974684" y="99593"/>
        <a:ext cx="2619297" cy="503906"/>
      </dsp:txXfrm>
    </dsp:sp>
    <dsp:sp modelId="{220AE0DD-AFDF-49C4-A07D-913C85D36B30}">
      <dsp:nvSpPr>
        <dsp:cNvPr id="0" name=""/>
        <dsp:cNvSpPr/>
      </dsp:nvSpPr>
      <dsp:spPr>
        <a:xfrm>
          <a:off x="5974684" y="603499"/>
          <a:ext cx="2619297" cy="3177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s-ES" sz="1400" kern="1200" smtClean="0"/>
            <a:t>Las estructuras (structs) en C# no admiten la herencia más allá de la derivación automática de System.ValueType, pero pueden implementar interfaces. Las clases (classes), por otro lado, pueden derivarse de una clase elegida y también implementar cualquier cantidad de interfaces, proporcionando una mayor flexibilidad en la construcción de jerarquías de tipos.</a:t>
          </a:r>
          <a:endParaRPr lang="en-US" sz="1400" kern="1200"/>
        </a:p>
      </dsp:txBody>
      <dsp:txXfrm>
        <a:off x="5974684" y="603499"/>
        <a:ext cx="2619297" cy="3177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235BF-0D56-44F5-9F33-3191C19889D7}">
      <dsp:nvSpPr>
        <dsp:cNvPr id="0" name=""/>
        <dsp:cNvSpPr/>
      </dsp:nvSpPr>
      <dsp:spPr>
        <a:xfrm rot="5400000">
          <a:off x="5472058" y="-2281896"/>
          <a:ext cx="747351"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Las estructuras (structs) son siempre derivadas de System.ValueType.</a:t>
          </a:r>
          <a:endParaRPr lang="en-US" sz="1100" kern="1200"/>
        </a:p>
        <a:p>
          <a:pPr marL="57150" lvl="1" indent="-57150" algn="l" defTabSz="488950" rtl="0">
            <a:lnSpc>
              <a:spcPct val="90000"/>
            </a:lnSpc>
            <a:spcBef>
              <a:spcPct val="0"/>
            </a:spcBef>
            <a:spcAft>
              <a:spcPct val="15000"/>
            </a:spcAft>
            <a:buChar char="••"/>
          </a:pPr>
          <a:r>
            <a:rPr lang="en-US" sz="1100" kern="1200" smtClean="0"/>
            <a:t>Clases derivan de una clase base y pueden implementar múltiples interfaces.</a:t>
          </a:r>
          <a:endParaRPr lang="en-US" sz="1100" kern="1200"/>
        </a:p>
      </dsp:txBody>
      <dsp:txXfrm rot="-5400000">
        <a:off x="3094801" y="131844"/>
        <a:ext cx="5465384" cy="674385"/>
      </dsp:txXfrm>
    </dsp:sp>
    <dsp:sp modelId="{0429858A-76D6-4EE8-8008-EE626774A5F3}">
      <dsp:nvSpPr>
        <dsp:cNvPr id="0" name=""/>
        <dsp:cNvSpPr/>
      </dsp:nvSpPr>
      <dsp:spPr>
        <a:xfrm>
          <a:off x="0" y="1942"/>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smtClean="0"/>
            <a:t>Estructuras y Clases</a:t>
          </a:r>
          <a:endParaRPr lang="en-US" sz="2700" kern="1200"/>
        </a:p>
      </dsp:txBody>
      <dsp:txXfrm>
        <a:off x="45603" y="47545"/>
        <a:ext cx="3003594" cy="842983"/>
      </dsp:txXfrm>
    </dsp:sp>
    <dsp:sp modelId="{88C92EED-CD6C-411E-8354-14F2106958BC}">
      <dsp:nvSpPr>
        <dsp:cNvPr id="0" name=""/>
        <dsp:cNvSpPr/>
      </dsp:nvSpPr>
      <dsp:spPr>
        <a:xfrm rot="5400000">
          <a:off x="5472058" y="-1300997"/>
          <a:ext cx="747351"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Sintaxis similar a C++ y Java.</a:t>
          </a:r>
          <a:endParaRPr lang="en-US" sz="1100" kern="1200"/>
        </a:p>
        <a:p>
          <a:pPr marL="57150" lvl="1" indent="-57150" algn="l" defTabSz="488950" rtl="0">
            <a:lnSpc>
              <a:spcPct val="90000"/>
            </a:lnSpc>
            <a:spcBef>
              <a:spcPct val="0"/>
            </a:spcBef>
            <a:spcAft>
              <a:spcPct val="15000"/>
            </a:spcAft>
            <a:buChar char="••"/>
          </a:pPr>
          <a:r>
            <a:rPr lang="en-US" sz="1100" kern="1200" smtClean="0"/>
            <a:t>No soporta la herencia privada.</a:t>
          </a:r>
          <a:endParaRPr lang="en-US" sz="1100" kern="1200"/>
        </a:p>
      </dsp:txBody>
      <dsp:txXfrm rot="-5400000">
        <a:off x="3094801" y="1112743"/>
        <a:ext cx="5465384" cy="674385"/>
      </dsp:txXfrm>
    </dsp:sp>
    <dsp:sp modelId="{B129BD38-7996-410C-862F-1CADFB69FD67}">
      <dsp:nvSpPr>
        <dsp:cNvPr id="0" name=""/>
        <dsp:cNvSpPr/>
      </dsp:nvSpPr>
      <dsp:spPr>
        <a:xfrm>
          <a:off x="0" y="982841"/>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smtClean="0"/>
            <a:t>Herencia de Implementación</a:t>
          </a:r>
          <a:endParaRPr lang="en-US" sz="2700" kern="1200"/>
        </a:p>
      </dsp:txBody>
      <dsp:txXfrm>
        <a:off x="45603" y="1028444"/>
        <a:ext cx="3003594" cy="842983"/>
      </dsp:txXfrm>
    </dsp:sp>
    <dsp:sp modelId="{C1A160E4-65BB-40E0-961A-8D1C9C3DC701}">
      <dsp:nvSpPr>
        <dsp:cNvPr id="0" name=""/>
        <dsp:cNvSpPr/>
      </dsp:nvSpPr>
      <dsp:spPr>
        <a:xfrm rot="5400000">
          <a:off x="5472058" y="-320097"/>
          <a:ext cx="747351"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Declarar un método base como virtual permite su sobrescritura en clases derivadas.</a:t>
          </a:r>
          <a:endParaRPr lang="en-US" sz="1100" kern="1200"/>
        </a:p>
      </dsp:txBody>
      <dsp:txXfrm rot="-5400000">
        <a:off x="3094801" y="2093643"/>
        <a:ext cx="5465384" cy="674385"/>
      </dsp:txXfrm>
    </dsp:sp>
    <dsp:sp modelId="{1D19A3D4-DBFA-4C32-AB5F-56594B8FD787}">
      <dsp:nvSpPr>
        <dsp:cNvPr id="0" name=""/>
        <dsp:cNvSpPr/>
      </dsp:nvSpPr>
      <dsp:spPr>
        <a:xfrm>
          <a:off x="0" y="1963741"/>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smtClean="0"/>
            <a:t>Métodos Virtuales</a:t>
          </a:r>
          <a:endParaRPr lang="en-US" sz="2700" kern="1200"/>
        </a:p>
      </dsp:txBody>
      <dsp:txXfrm>
        <a:off x="45603" y="2009344"/>
        <a:ext cx="3003594" cy="842983"/>
      </dsp:txXfrm>
    </dsp:sp>
    <dsp:sp modelId="{C284CA27-CF3D-42A5-9113-3DAF46A8C558}">
      <dsp:nvSpPr>
        <dsp:cNvPr id="0" name=""/>
        <dsp:cNvSpPr/>
      </dsp:nvSpPr>
      <dsp:spPr>
        <a:xfrm rot="5400000">
          <a:off x="5472058" y="660801"/>
          <a:ext cx="747351"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smtClean="0"/>
            <a:t>Si un método con la misma firma está en ambas clases base y derivada sin ser virtual y override, se dice que la versión de la clase derivada oculta la de la clase base.</a:t>
          </a:r>
          <a:endParaRPr lang="en-US" sz="1100" kern="1200"/>
        </a:p>
        <a:p>
          <a:pPr marL="57150" lvl="1" indent="-57150" algn="l" defTabSz="488950" rtl="0">
            <a:lnSpc>
              <a:spcPct val="90000"/>
            </a:lnSpc>
            <a:spcBef>
              <a:spcPct val="0"/>
            </a:spcBef>
            <a:spcAft>
              <a:spcPct val="15000"/>
            </a:spcAft>
            <a:buChar char="••"/>
          </a:pPr>
          <a:r>
            <a:rPr lang="en-US" sz="1100" kern="1200" smtClean="0"/>
            <a:t>Se recomienda sobrescribir métodos en lugar de ocultarlos para evitar confusión.</a:t>
          </a:r>
          <a:endParaRPr lang="en-US" sz="1100" kern="1200"/>
        </a:p>
      </dsp:txBody>
      <dsp:txXfrm rot="-5400000">
        <a:off x="3094801" y="3074542"/>
        <a:ext cx="5465384" cy="674385"/>
      </dsp:txXfrm>
    </dsp:sp>
    <dsp:sp modelId="{79A985BC-9B0D-44A4-9106-89D3FCAD4D27}">
      <dsp:nvSpPr>
        <dsp:cNvPr id="0" name=""/>
        <dsp:cNvSpPr/>
      </dsp:nvSpPr>
      <dsp:spPr>
        <a:xfrm>
          <a:off x="0" y="2944640"/>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smtClean="0"/>
            <a:t>Ocultamiento de Métodos</a:t>
          </a:r>
          <a:endParaRPr lang="en-US" sz="2700" kern="1200"/>
        </a:p>
      </dsp:txBody>
      <dsp:txXfrm>
        <a:off x="45603" y="2990243"/>
        <a:ext cx="3003594" cy="8429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C621-EC3A-47EC-B750-DC7B3BEAEB7C}">
      <dsp:nvSpPr>
        <dsp:cNvPr id="0" name=""/>
        <dsp:cNvSpPr/>
      </dsp:nvSpPr>
      <dsp:spPr>
        <a:xfrm rot="5400000">
          <a:off x="5345478" y="-2123718"/>
          <a:ext cx="1000511"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Sintaxis especial para llamar versiones base de un método desde una clase derivada: </a:t>
          </a:r>
          <a:r>
            <a:rPr lang="en-US" sz="1900" b="1" kern="1200" smtClean="0"/>
            <a:t>base.&lt;MethodName&gt;()</a:t>
          </a:r>
          <a:r>
            <a:rPr lang="en-US" sz="1900" kern="1200" smtClean="0"/>
            <a:t>.</a:t>
          </a:r>
          <a:endParaRPr lang="en-US" sz="1900" kern="1200"/>
        </a:p>
      </dsp:txBody>
      <dsp:txXfrm rot="-5400000">
        <a:off x="3094801" y="175800"/>
        <a:ext cx="5453026" cy="902829"/>
      </dsp:txXfrm>
    </dsp:sp>
    <dsp:sp modelId="{9B9E62EF-F867-4356-A186-D380D085CD9A}">
      <dsp:nvSpPr>
        <dsp:cNvPr id="0" name=""/>
        <dsp:cNvSpPr/>
      </dsp:nvSpPr>
      <dsp:spPr>
        <a:xfrm>
          <a:off x="0" y="1894"/>
          <a:ext cx="3094800"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1" kern="1200" smtClean="0"/>
            <a:t>Llamada a Versiones Base de Funciones</a:t>
          </a:r>
          <a:endParaRPr lang="en-US" sz="2500" kern="1200"/>
        </a:p>
      </dsp:txBody>
      <dsp:txXfrm>
        <a:off x="61051" y="62945"/>
        <a:ext cx="2972698" cy="1128537"/>
      </dsp:txXfrm>
    </dsp:sp>
    <dsp:sp modelId="{28DB8156-196C-43C8-8782-94FA7370C10F}">
      <dsp:nvSpPr>
        <dsp:cNvPr id="0" name=""/>
        <dsp:cNvSpPr/>
      </dsp:nvSpPr>
      <dsp:spPr>
        <a:xfrm rot="5400000">
          <a:off x="5345478" y="-810547"/>
          <a:ext cx="1000511"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Clases o funciones abstractas no pueden ser instanciadas y deben ser sobrescritas en clases derivadas.</a:t>
          </a:r>
          <a:endParaRPr lang="en-US" sz="1900" kern="1200"/>
        </a:p>
      </dsp:txBody>
      <dsp:txXfrm rot="-5400000">
        <a:off x="3094801" y="1488971"/>
        <a:ext cx="5453026" cy="902829"/>
      </dsp:txXfrm>
    </dsp:sp>
    <dsp:sp modelId="{69BB76CF-0C4D-4C00-B86E-032CC2A4F441}">
      <dsp:nvSpPr>
        <dsp:cNvPr id="0" name=""/>
        <dsp:cNvSpPr/>
      </dsp:nvSpPr>
      <dsp:spPr>
        <a:xfrm>
          <a:off x="0" y="1315066"/>
          <a:ext cx="3094800"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1" kern="1200" smtClean="0"/>
            <a:t>Clases y Funciones Abstractas</a:t>
          </a:r>
          <a:endParaRPr lang="en-US" sz="2500" kern="1200"/>
        </a:p>
      </dsp:txBody>
      <dsp:txXfrm>
        <a:off x="61051" y="1376117"/>
        <a:ext cx="2972698" cy="1128537"/>
      </dsp:txXfrm>
    </dsp:sp>
    <dsp:sp modelId="{6ADDD60E-974E-479B-ACD8-13A509502F44}">
      <dsp:nvSpPr>
        <dsp:cNvPr id="0" name=""/>
        <dsp:cNvSpPr/>
      </dsp:nvSpPr>
      <dsp:spPr>
        <a:xfrm rot="5400000">
          <a:off x="5345478" y="502624"/>
          <a:ext cx="1000511"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Clases selladas no pueden ser heredadas.</a:t>
          </a:r>
          <a:endParaRPr lang="en-US" sz="1900" kern="1200"/>
        </a:p>
        <a:p>
          <a:pPr marL="171450" lvl="1" indent="-171450" algn="l" defTabSz="844550" rtl="0">
            <a:lnSpc>
              <a:spcPct val="90000"/>
            </a:lnSpc>
            <a:spcBef>
              <a:spcPct val="0"/>
            </a:spcBef>
            <a:spcAft>
              <a:spcPct val="15000"/>
            </a:spcAft>
            <a:buChar char="••"/>
          </a:pPr>
          <a:r>
            <a:rPr lang="en-US" sz="1900" kern="1200" smtClean="0"/>
            <a:t>Métodos sellados no pueden ser sobrescritos.</a:t>
          </a:r>
          <a:endParaRPr lang="en-US" sz="1900" kern="1200"/>
        </a:p>
      </dsp:txBody>
      <dsp:txXfrm rot="-5400000">
        <a:off x="3094801" y="2802143"/>
        <a:ext cx="5453026" cy="902829"/>
      </dsp:txXfrm>
    </dsp:sp>
    <dsp:sp modelId="{59BC3DF2-9BEB-4D3E-AEE9-0275AED38F5F}">
      <dsp:nvSpPr>
        <dsp:cNvPr id="0" name=""/>
        <dsp:cNvSpPr/>
      </dsp:nvSpPr>
      <dsp:spPr>
        <a:xfrm>
          <a:off x="0" y="2628238"/>
          <a:ext cx="3094800" cy="1250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1" kern="1200" smtClean="0"/>
            <a:t>Clases y Métodos Sellados</a:t>
          </a:r>
          <a:endParaRPr lang="en-US" sz="2500" kern="1200"/>
        </a:p>
      </dsp:txBody>
      <dsp:txXfrm>
        <a:off x="61051" y="2689289"/>
        <a:ext cx="2972698" cy="11285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034FD-DEFF-4040-9B6E-1651DC2B8EF8}">
      <dsp:nvSpPr>
        <dsp:cNvPr id="0" name=""/>
        <dsp:cNvSpPr/>
      </dsp:nvSpPr>
      <dsp:spPr>
        <a:xfrm>
          <a:off x="0" y="64965"/>
          <a:ext cx="4184035"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i="0" kern="1200" baseline="0" smtClean="0"/>
            <a:t>Clases selladas:</a:t>
          </a:r>
          <a:r>
            <a:rPr lang="en-US" sz="2300" b="0" i="0" kern="1200" baseline="0" smtClean="0"/>
            <a:t> No se pueden heredar.</a:t>
          </a:r>
          <a:endParaRPr lang="en-US" sz="2300" kern="1200"/>
        </a:p>
      </dsp:txBody>
      <dsp:txXfrm>
        <a:off x="43350" y="108315"/>
        <a:ext cx="4097335" cy="801330"/>
      </dsp:txXfrm>
    </dsp:sp>
    <dsp:sp modelId="{F3C54623-3A23-489D-9DC6-35992F44CADF}">
      <dsp:nvSpPr>
        <dsp:cNvPr id="0" name=""/>
        <dsp:cNvSpPr/>
      </dsp:nvSpPr>
      <dsp:spPr>
        <a:xfrm>
          <a:off x="0" y="1019235"/>
          <a:ext cx="4184035"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i="0" kern="1200" baseline="0" smtClean="0"/>
            <a:t>Métodos sellados:</a:t>
          </a:r>
          <a:r>
            <a:rPr lang="en-US" sz="2300" b="0" i="0" kern="1200" baseline="0" smtClean="0"/>
            <a:t> No se pueden sobrescribir.</a:t>
          </a:r>
          <a:endParaRPr lang="en-US" sz="2300" kern="1200"/>
        </a:p>
      </dsp:txBody>
      <dsp:txXfrm>
        <a:off x="43350" y="1062585"/>
        <a:ext cx="4097335" cy="801330"/>
      </dsp:txXfrm>
    </dsp:sp>
    <dsp:sp modelId="{53C3BBD9-D277-4F1E-B4B1-FF37142DB2DD}">
      <dsp:nvSpPr>
        <dsp:cNvPr id="0" name=""/>
        <dsp:cNvSpPr/>
      </dsp:nvSpPr>
      <dsp:spPr>
        <a:xfrm>
          <a:off x="0" y="1973506"/>
          <a:ext cx="4184035"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0" i="0" kern="1200" baseline="0" smtClean="0"/>
            <a:t>Utilidad: Restringir modificaciones futuras.</a:t>
          </a:r>
          <a:endParaRPr lang="en-US" sz="2300" kern="1200"/>
        </a:p>
      </dsp:txBody>
      <dsp:txXfrm>
        <a:off x="43350" y="2016856"/>
        <a:ext cx="4097335" cy="801330"/>
      </dsp:txXfrm>
    </dsp:sp>
    <dsp:sp modelId="{D13B9428-6124-46B4-BFAC-95EC19F32932}">
      <dsp:nvSpPr>
        <dsp:cNvPr id="0" name=""/>
        <dsp:cNvSpPr/>
      </dsp:nvSpPr>
      <dsp:spPr>
        <a:xfrm>
          <a:off x="0" y="2927776"/>
          <a:ext cx="4184035"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0" i="0" kern="1200" baseline="0" smtClean="0"/>
            <a:t>Ejemplo: Clase </a:t>
          </a:r>
          <a:r>
            <a:rPr lang="en-US" sz="2300" b="1" i="0" kern="1200" baseline="0" smtClean="0"/>
            <a:t>string</a:t>
          </a:r>
          <a:r>
            <a:rPr lang="en-US" sz="2300" b="0" i="0" kern="1200" baseline="0" smtClean="0"/>
            <a:t> en .NET es sellada.</a:t>
          </a:r>
          <a:endParaRPr lang="en-US" sz="2300" kern="1200"/>
        </a:p>
      </dsp:txBody>
      <dsp:txXfrm>
        <a:off x="43350" y="2971126"/>
        <a:ext cx="4097335" cy="801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97417-7302-4A2B-B789-8015AEADCBF0}">
      <dsp:nvSpPr>
        <dsp:cNvPr id="0" name=""/>
        <dsp:cNvSpPr/>
      </dsp:nvSpPr>
      <dsp:spPr>
        <a:xfrm>
          <a:off x="0" y="111676"/>
          <a:ext cx="4184035" cy="374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kern="1200" smtClean="0"/>
            <a:t>El caso más sencillo</a:t>
          </a:r>
          <a:endParaRPr lang="en-US" sz="1300" kern="1200"/>
        </a:p>
      </dsp:txBody>
      <dsp:txXfrm>
        <a:off x="0" y="111676"/>
        <a:ext cx="4184035" cy="374400"/>
      </dsp:txXfrm>
    </dsp:sp>
    <dsp:sp modelId="{769A0FE3-4D41-42CF-AC6E-B4A863F8373E}">
      <dsp:nvSpPr>
        <dsp:cNvPr id="0" name=""/>
        <dsp:cNvSpPr/>
      </dsp:nvSpPr>
      <dsp:spPr>
        <a:xfrm>
          <a:off x="0" y="486076"/>
          <a:ext cx="4184035" cy="328301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s-ES" sz="1300" kern="1200" smtClean="0"/>
            <a:t>agregado una llamada al constructor de la clase base antes de que se ejecute el constructor de GenericCustomer, usando una sintaxis similar a la que se usó anteriormente cuando discutimos cómo hacer que diferentes sobrecargas de constructores se llamen entre sí. La única diferencia es que esta vez usas la palabra clave base en lugar de this para indicar que es un constructor a la clase base en lugar de a la clase actual que deseas llamar. No hay parámetros entre los corchetes después de la palabra clave base, eso es importante porque significa que no estás pasando ningún parámetro al constructor base, por lo que el compilador buscará un constructor sin parámetros para llamar. El resultado de todo esto es que el compilador inyectará código para llamar al constructor de System.Object, tal como sucedería por defecto de todos modos.</a:t>
          </a:r>
          <a:endParaRPr lang="en-US" sz="1300" kern="1200"/>
        </a:p>
      </dsp:txBody>
      <dsp:txXfrm>
        <a:off x="0" y="486076"/>
        <a:ext cx="4184035" cy="32830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49498-678B-436D-87D9-F147EABA2629}">
      <dsp:nvSpPr>
        <dsp:cNvPr id="0" name=""/>
        <dsp:cNvSpPr/>
      </dsp:nvSpPr>
      <dsp:spPr>
        <a:xfrm>
          <a:off x="0" y="71755"/>
          <a:ext cx="3829351" cy="2592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lvl="0" algn="ctr" defTabSz="400050" rtl="0">
            <a:lnSpc>
              <a:spcPct val="90000"/>
            </a:lnSpc>
            <a:spcBef>
              <a:spcPct val="0"/>
            </a:spcBef>
            <a:spcAft>
              <a:spcPct val="35000"/>
            </a:spcAft>
          </a:pPr>
          <a:r>
            <a:rPr lang="en-US" sz="900" b="1" i="0" kern="1200" baseline="0" smtClean="0"/>
            <a:t>Ejemplo con la clase Nevermore60Customer:</a:t>
          </a:r>
          <a:endParaRPr lang="en-US" sz="900" kern="1200"/>
        </a:p>
      </dsp:txBody>
      <dsp:txXfrm>
        <a:off x="0" y="71755"/>
        <a:ext cx="3829351" cy="259200"/>
      </dsp:txXfrm>
    </dsp:sp>
    <dsp:sp modelId="{4E8DCE08-4A0A-4861-81C3-35E9DB60A1CA}">
      <dsp:nvSpPr>
        <dsp:cNvPr id="0" name=""/>
        <dsp:cNvSpPr/>
      </dsp:nvSpPr>
      <dsp:spPr>
        <a:xfrm>
          <a:off x="0" y="330955"/>
          <a:ext cx="3829351" cy="113642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rtl="0">
            <a:lnSpc>
              <a:spcPct val="90000"/>
            </a:lnSpc>
            <a:spcBef>
              <a:spcPct val="0"/>
            </a:spcBef>
            <a:spcAft>
              <a:spcPct val="15000"/>
            </a:spcAft>
            <a:buChar char="••"/>
          </a:pPr>
          <a:r>
            <a:rPr lang="en-US" sz="900" b="0" i="0" kern="1200" baseline="0" dirty="0" smtClean="0"/>
            <a:t>Se </a:t>
          </a:r>
          <a:r>
            <a:rPr lang="en-US" sz="900" b="0" i="0" kern="1200" baseline="0" dirty="0" err="1" smtClean="0"/>
            <a:t>proporciona</a:t>
          </a:r>
          <a:r>
            <a:rPr lang="en-US" sz="900" b="0" i="0" kern="1200" baseline="0" dirty="0" smtClean="0"/>
            <a:t> un constructor para </a:t>
          </a:r>
          <a:r>
            <a:rPr lang="en-US" sz="900" b="1" i="0" kern="1200" baseline="0" dirty="0" smtClean="0"/>
            <a:t>Nevermore60Customer</a:t>
          </a:r>
          <a:r>
            <a:rPr lang="en-US" sz="900" b="0" i="0" kern="1200" baseline="0" dirty="0" smtClean="0"/>
            <a:t> que </a:t>
          </a:r>
          <a:r>
            <a:rPr lang="en-US" sz="900" b="0" i="0" kern="1200" baseline="0" dirty="0" err="1" smtClean="0"/>
            <a:t>toma</a:t>
          </a:r>
          <a:r>
            <a:rPr lang="en-US" sz="900" b="0" i="0" kern="1200" baseline="0" dirty="0" smtClean="0"/>
            <a:t> el </a:t>
          </a:r>
          <a:r>
            <a:rPr lang="en-US" sz="900" b="0" i="0" kern="1200" baseline="0" dirty="0" err="1" smtClean="0"/>
            <a:t>nombre</a:t>
          </a:r>
          <a:r>
            <a:rPr lang="en-US" sz="900" b="0" i="0" kern="1200" baseline="0" dirty="0" smtClean="0"/>
            <a:t> del </a:t>
          </a:r>
          <a:r>
            <a:rPr lang="en-US" sz="900" b="0" i="0" kern="1200" baseline="0" dirty="0" err="1" smtClean="0"/>
            <a:t>cliente</a:t>
          </a:r>
          <a:r>
            <a:rPr lang="en-US" sz="900" b="0" i="0" kern="1200" baseline="0" dirty="0" smtClean="0"/>
            <a:t> y lo </a:t>
          </a:r>
          <a:r>
            <a:rPr lang="en-US" sz="900" b="0" i="0" kern="1200" baseline="0" dirty="0" err="1" smtClean="0"/>
            <a:t>pasa</a:t>
          </a:r>
          <a:r>
            <a:rPr lang="en-US" sz="900" b="0" i="0" kern="1200" baseline="0" dirty="0" smtClean="0"/>
            <a:t> al constructor de </a:t>
          </a:r>
          <a:r>
            <a:rPr lang="en-US" sz="900" b="1" i="0" kern="1200" baseline="0" dirty="0" err="1" smtClean="0"/>
            <a:t>GenericCustomer</a:t>
          </a:r>
          <a:r>
            <a:rPr lang="en-US" sz="900" b="0" i="0" kern="1200" baseline="0" dirty="0" smtClean="0"/>
            <a:t>.</a:t>
          </a:r>
          <a:endParaRPr lang="en-US" sz="900" kern="1200" dirty="0"/>
        </a:p>
        <a:p>
          <a:pPr marL="57150" lvl="1" indent="-57150" algn="l" defTabSz="400050" rtl="0">
            <a:lnSpc>
              <a:spcPct val="90000"/>
            </a:lnSpc>
            <a:spcBef>
              <a:spcPct val="0"/>
            </a:spcBef>
            <a:spcAft>
              <a:spcPct val="15000"/>
            </a:spcAft>
            <a:buChar char="••"/>
          </a:pPr>
          <a:r>
            <a:rPr lang="en-US" sz="900" b="0" i="0" kern="1200" baseline="0" smtClean="0"/>
            <a:t>Se muestra que </a:t>
          </a:r>
          <a:r>
            <a:rPr lang="en-US" sz="900" b="1" i="0" kern="1200" baseline="0" smtClean="0"/>
            <a:t>Nevermore60Customer</a:t>
          </a:r>
          <a:r>
            <a:rPr lang="en-US" sz="900" b="0" i="0" kern="1200" baseline="0" smtClean="0"/>
            <a:t> no puede inicializar directamente el campo </a:t>
          </a:r>
          <a:r>
            <a:rPr lang="en-US" sz="900" b="1" i="0" kern="1200" baseline="0" smtClean="0"/>
            <a:t>name</a:t>
          </a:r>
          <a:r>
            <a:rPr lang="en-US" sz="900" b="0" i="0" kern="1200" baseline="0" smtClean="0"/>
            <a:t> debido a su modificador de acceso privado, por lo que delega esta tarea al constructor de la clase base.</a:t>
          </a:r>
          <a:endParaRPr lang="en-US" sz="900" kern="1200"/>
        </a:p>
        <a:p>
          <a:pPr marL="57150" lvl="1" indent="-57150" algn="l" defTabSz="400050" rtl="0">
            <a:lnSpc>
              <a:spcPct val="90000"/>
            </a:lnSpc>
            <a:spcBef>
              <a:spcPct val="0"/>
            </a:spcBef>
            <a:spcAft>
              <a:spcPct val="15000"/>
            </a:spcAft>
            <a:buChar char="••"/>
          </a:pPr>
          <a:r>
            <a:rPr lang="en-US" sz="900" b="0" i="0" kern="1200" baseline="0" smtClean="0"/>
            <a:t>Se agrega un constructor adicional a </a:t>
          </a:r>
          <a:r>
            <a:rPr lang="en-US" sz="900" b="1" i="0" kern="1200" baseline="0" smtClean="0"/>
            <a:t>Nevermore60Customer</a:t>
          </a:r>
          <a:r>
            <a:rPr lang="en-US" sz="900" b="0" i="0" kern="1200" baseline="0" smtClean="0"/>
            <a:t> para manejar el caso en el que un cliente puede ser referido por un amigo, lo que requiere otro parámetro adicional.</a:t>
          </a:r>
          <a:endParaRPr lang="en-US" sz="900" kern="1200"/>
        </a:p>
      </dsp:txBody>
      <dsp:txXfrm>
        <a:off x="0" y="330955"/>
        <a:ext cx="3829351" cy="11364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63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Oval 84">
            <a:extLst>
              <a:ext uri="{FF2B5EF4-FFF2-40B4-BE49-F238E27FC236}">
                <a16:creationId xmlns:a16="http://schemas.microsoft.com/office/drawing/2014/main" id="{08487DA2-01E2-45CB-A496-FDE46DB83E53}"/>
              </a:ext>
            </a:extLst>
          </p:cNvPr>
          <p:cNvSpPr/>
          <p:nvPr userDrawn="1"/>
        </p:nvSpPr>
        <p:spPr>
          <a:xfrm>
            <a:off x="3718801" y="5611520"/>
            <a:ext cx="4782651" cy="51739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aphic 14">
            <a:extLst>
              <a:ext uri="{FF2B5EF4-FFF2-40B4-BE49-F238E27FC236}">
                <a16:creationId xmlns:a16="http://schemas.microsoft.com/office/drawing/2014/main" id="{148A2B19-58B1-4137-90BB-5AD7AC860EC5}"/>
              </a:ext>
            </a:extLst>
          </p:cNvPr>
          <p:cNvGrpSpPr/>
          <p:nvPr userDrawn="1"/>
        </p:nvGrpSpPr>
        <p:grpSpPr>
          <a:xfrm>
            <a:off x="3857257" y="2331942"/>
            <a:ext cx="4505740" cy="3543840"/>
            <a:chOff x="2444748" y="555045"/>
            <a:chExt cx="7282048" cy="5727454"/>
          </a:xfrm>
        </p:grpSpPr>
        <p:sp>
          <p:nvSpPr>
            <p:cNvPr id="5" name="Freeform: Shape 86">
              <a:extLst>
                <a:ext uri="{FF2B5EF4-FFF2-40B4-BE49-F238E27FC236}">
                  <a16:creationId xmlns:a16="http://schemas.microsoft.com/office/drawing/2014/main" id="{75629B70-1872-44F2-BC47-5EBB399C875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87">
              <a:extLst>
                <a:ext uri="{FF2B5EF4-FFF2-40B4-BE49-F238E27FC236}">
                  <a16:creationId xmlns:a16="http://schemas.microsoft.com/office/drawing/2014/main" id="{E80C35BD-869C-4D8D-BFC9-81415EA32E5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88">
              <a:extLst>
                <a:ext uri="{FF2B5EF4-FFF2-40B4-BE49-F238E27FC236}">
                  <a16:creationId xmlns:a16="http://schemas.microsoft.com/office/drawing/2014/main" id="{E4B6C454-BD2B-4663-80C9-37CD4D8CFDC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89">
              <a:extLst>
                <a:ext uri="{FF2B5EF4-FFF2-40B4-BE49-F238E27FC236}">
                  <a16:creationId xmlns:a16="http://schemas.microsoft.com/office/drawing/2014/main" id="{9E78FBBE-66C6-4443-BA72-F0F9CEE364A2}"/>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90">
              <a:extLst>
                <a:ext uri="{FF2B5EF4-FFF2-40B4-BE49-F238E27FC236}">
                  <a16:creationId xmlns:a16="http://schemas.microsoft.com/office/drawing/2014/main" id="{9382479E-C9AD-4BFC-AABB-49F38F7B20A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1">
              <a:extLst>
                <a:ext uri="{FF2B5EF4-FFF2-40B4-BE49-F238E27FC236}">
                  <a16:creationId xmlns:a16="http://schemas.microsoft.com/office/drawing/2014/main" id="{53F4A6CD-385A-42DF-8324-D2288070A3F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92">
              <a:extLst>
                <a:ext uri="{FF2B5EF4-FFF2-40B4-BE49-F238E27FC236}">
                  <a16:creationId xmlns:a16="http://schemas.microsoft.com/office/drawing/2014/main" id="{FB754D38-7470-45C6-A531-A3034ED9280D}"/>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93">
              <a:extLst>
                <a:ext uri="{FF2B5EF4-FFF2-40B4-BE49-F238E27FC236}">
                  <a16:creationId xmlns:a16="http://schemas.microsoft.com/office/drawing/2014/main" id="{04BE8F46-AE5C-4B48-ADE3-05A760EDC2A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A56ED74C-4AA6-474C-97BF-C5D92C876DD6}"/>
              </a:ext>
            </a:extLst>
          </p:cNvPr>
          <p:cNvSpPr>
            <a:spLocks noGrp="1"/>
          </p:cNvSpPr>
          <p:nvPr>
            <p:ph type="pic" sz="quarter" idx="11" hasCustomPrompt="1"/>
          </p:nvPr>
        </p:nvSpPr>
        <p:spPr>
          <a:xfrm>
            <a:off x="4044716" y="2524523"/>
            <a:ext cx="4130822"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13" name="Text Placeholder 9">
            <a:extLst>
              <a:ext uri="{FF2B5EF4-FFF2-40B4-BE49-F238E27FC236}">
                <a16:creationId xmlns:a16="http://schemas.microsoft.com/office/drawing/2014/main" id="{98998FE7-2459-4E48-8AC7-2D7D7951512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908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139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0D39BB10-5FB8-4A10-90BB-A072E7979681}"/>
              </a:ext>
            </a:extLst>
          </p:cNvPr>
          <p:cNvSpPr>
            <a:spLocks noGrp="1"/>
          </p:cNvSpPr>
          <p:nvPr>
            <p:ph type="pic" sz="quarter" idx="11" hasCustomPrompt="1"/>
          </p:nvPr>
        </p:nvSpPr>
        <p:spPr>
          <a:xfrm>
            <a:off x="1005841" y="448493"/>
            <a:ext cx="4589410" cy="5961014"/>
          </a:xfrm>
          <a:custGeom>
            <a:avLst/>
            <a:gdLst>
              <a:gd name="connsiteX0" fmla="*/ 2355665 w 4589410"/>
              <a:gd name="connsiteY0" fmla="*/ 5725881 h 5961014"/>
              <a:gd name="connsiteX1" fmla="*/ 3984168 w 4589410"/>
              <a:gd name="connsiteY1" fmla="*/ 5725881 h 5961014"/>
              <a:gd name="connsiteX2" fmla="*/ 3984168 w 4589410"/>
              <a:gd name="connsiteY2" fmla="*/ 5961014 h 5961014"/>
              <a:gd name="connsiteX3" fmla="*/ 2355665 w 4589410"/>
              <a:gd name="connsiteY3" fmla="*/ 5961014 h 5961014"/>
              <a:gd name="connsiteX4" fmla="*/ 605244 w 4589410"/>
              <a:gd name="connsiteY4" fmla="*/ 5190304 h 5961014"/>
              <a:gd name="connsiteX5" fmla="*/ 2233747 w 4589410"/>
              <a:gd name="connsiteY5" fmla="*/ 5190304 h 5961014"/>
              <a:gd name="connsiteX6" fmla="*/ 2233747 w 4589410"/>
              <a:gd name="connsiteY6" fmla="*/ 5756361 h 5961014"/>
              <a:gd name="connsiteX7" fmla="*/ 605244 w 4589410"/>
              <a:gd name="connsiteY7" fmla="*/ 5756361 h 5961014"/>
              <a:gd name="connsiteX8" fmla="*/ 2355665 w 4589410"/>
              <a:gd name="connsiteY8" fmla="*/ 4214945 h 5961014"/>
              <a:gd name="connsiteX9" fmla="*/ 3984168 w 4589410"/>
              <a:gd name="connsiteY9" fmla="*/ 4214945 h 5961014"/>
              <a:gd name="connsiteX10" fmla="*/ 3984168 w 4589410"/>
              <a:gd name="connsiteY10" fmla="*/ 5608316 h 5961014"/>
              <a:gd name="connsiteX11" fmla="*/ 2355665 w 4589410"/>
              <a:gd name="connsiteY11" fmla="*/ 5608316 h 5961014"/>
              <a:gd name="connsiteX12" fmla="*/ 1 w 4589410"/>
              <a:gd name="connsiteY12" fmla="*/ 2233746 h 5961014"/>
              <a:gd name="connsiteX13" fmla="*/ 483327 w 4589410"/>
              <a:gd name="connsiteY13" fmla="*/ 2233746 h 5961014"/>
              <a:gd name="connsiteX14" fmla="*/ 483327 w 4589410"/>
              <a:gd name="connsiteY14" fmla="*/ 5961014 h 5961014"/>
              <a:gd name="connsiteX15" fmla="*/ 1 w 4589410"/>
              <a:gd name="connsiteY15" fmla="*/ 5961014 h 5961014"/>
              <a:gd name="connsiteX16" fmla="*/ 4106084 w 4589410"/>
              <a:gd name="connsiteY16" fmla="*/ 1820090 h 5961014"/>
              <a:gd name="connsiteX17" fmla="*/ 4589410 w 4589410"/>
              <a:gd name="connsiteY17" fmla="*/ 1820090 h 5961014"/>
              <a:gd name="connsiteX18" fmla="*/ 4589410 w 4589410"/>
              <a:gd name="connsiteY18" fmla="*/ 5608315 h 5961014"/>
              <a:gd name="connsiteX19" fmla="*/ 4106084 w 4589410"/>
              <a:gd name="connsiteY19" fmla="*/ 5608315 h 5961014"/>
              <a:gd name="connsiteX20" fmla="*/ 605244 w 4589410"/>
              <a:gd name="connsiteY20" fmla="*/ 1323701 h 5961014"/>
              <a:gd name="connsiteX21" fmla="*/ 2233747 w 4589410"/>
              <a:gd name="connsiteY21" fmla="*/ 1323701 h 5961014"/>
              <a:gd name="connsiteX22" fmla="*/ 2233747 w 4589410"/>
              <a:gd name="connsiteY22" fmla="*/ 5050968 h 5961014"/>
              <a:gd name="connsiteX23" fmla="*/ 605244 w 4589410"/>
              <a:gd name="connsiteY23" fmla="*/ 5050968 h 5961014"/>
              <a:gd name="connsiteX24" fmla="*/ 1 w 4589410"/>
              <a:gd name="connsiteY24" fmla="*/ 1323701 h 5961014"/>
              <a:gd name="connsiteX25" fmla="*/ 483327 w 4589410"/>
              <a:gd name="connsiteY25" fmla="*/ 1323701 h 5961014"/>
              <a:gd name="connsiteX26" fmla="*/ 483327 w 4589410"/>
              <a:gd name="connsiteY26" fmla="*/ 2133597 h 5961014"/>
              <a:gd name="connsiteX27" fmla="*/ 1 w 4589410"/>
              <a:gd name="connsiteY27" fmla="*/ 2133597 h 5961014"/>
              <a:gd name="connsiteX28" fmla="*/ 4106084 w 4589410"/>
              <a:gd name="connsiteY28" fmla="*/ 910045 h 5961014"/>
              <a:gd name="connsiteX29" fmla="*/ 4589410 w 4589410"/>
              <a:gd name="connsiteY29" fmla="*/ 910045 h 5961014"/>
              <a:gd name="connsiteX30" fmla="*/ 4589410 w 4589410"/>
              <a:gd name="connsiteY30" fmla="*/ 1719942 h 5961014"/>
              <a:gd name="connsiteX31" fmla="*/ 4106084 w 4589410"/>
              <a:gd name="connsiteY31" fmla="*/ 1719942 h 5961014"/>
              <a:gd name="connsiteX32" fmla="*/ 2355665 w 4589410"/>
              <a:gd name="connsiteY32" fmla="*/ 370113 h 5961014"/>
              <a:gd name="connsiteX33" fmla="*/ 3984168 w 4589410"/>
              <a:gd name="connsiteY33" fmla="*/ 370113 h 5961014"/>
              <a:gd name="connsiteX34" fmla="*/ 3984168 w 4589410"/>
              <a:gd name="connsiteY34" fmla="*/ 4097380 h 5961014"/>
              <a:gd name="connsiteX35" fmla="*/ 2355665 w 4589410"/>
              <a:gd name="connsiteY35" fmla="*/ 4097380 h 5961014"/>
              <a:gd name="connsiteX36" fmla="*/ 0 w 4589410"/>
              <a:gd name="connsiteY36" fmla="*/ 370113 h 5961014"/>
              <a:gd name="connsiteX37" fmla="*/ 1084218 w 4589410"/>
              <a:gd name="connsiteY37" fmla="*/ 370113 h 5961014"/>
              <a:gd name="connsiteX38" fmla="*/ 1084218 w 4589410"/>
              <a:gd name="connsiteY38" fmla="*/ 1184364 h 5961014"/>
              <a:gd name="connsiteX39" fmla="*/ 0 w 4589410"/>
              <a:gd name="connsiteY39" fmla="*/ 1184364 h 5961014"/>
              <a:gd name="connsiteX40" fmla="*/ 4106084 w 4589410"/>
              <a:gd name="connsiteY40" fmla="*/ 0 h 5961014"/>
              <a:gd name="connsiteX41" fmla="*/ 4589410 w 4589410"/>
              <a:gd name="connsiteY41" fmla="*/ 0 h 5961014"/>
              <a:gd name="connsiteX42" fmla="*/ 4589410 w 4589410"/>
              <a:gd name="connsiteY42" fmla="*/ 809897 h 5961014"/>
              <a:gd name="connsiteX43" fmla="*/ 4106084 w 4589410"/>
              <a:gd name="connsiteY43" fmla="*/ 809897 h 5961014"/>
              <a:gd name="connsiteX44" fmla="*/ 1206136 w 4589410"/>
              <a:gd name="connsiteY44" fmla="*/ 0 h 5961014"/>
              <a:gd name="connsiteX45" fmla="*/ 2233747 w 4589410"/>
              <a:gd name="connsiteY45" fmla="*/ 0 h 5961014"/>
              <a:gd name="connsiteX46" fmla="*/ 2233747 w 4589410"/>
              <a:gd name="connsiteY46" fmla="*/ 1184364 h 5961014"/>
              <a:gd name="connsiteX47" fmla="*/ 1206136 w 4589410"/>
              <a:gd name="connsiteY47" fmla="*/ 1184364 h 596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589410" h="5961014">
                <a:moveTo>
                  <a:pt x="2355665" y="5725881"/>
                </a:moveTo>
                <a:lnTo>
                  <a:pt x="3984168" y="5725881"/>
                </a:lnTo>
                <a:lnTo>
                  <a:pt x="3984168" y="5961014"/>
                </a:lnTo>
                <a:lnTo>
                  <a:pt x="2355665" y="5961014"/>
                </a:lnTo>
                <a:close/>
                <a:moveTo>
                  <a:pt x="605244" y="5190304"/>
                </a:moveTo>
                <a:lnTo>
                  <a:pt x="2233747" y="5190304"/>
                </a:lnTo>
                <a:lnTo>
                  <a:pt x="2233747" y="5756361"/>
                </a:lnTo>
                <a:lnTo>
                  <a:pt x="605244" y="5756361"/>
                </a:lnTo>
                <a:close/>
                <a:moveTo>
                  <a:pt x="2355665" y="4214945"/>
                </a:moveTo>
                <a:lnTo>
                  <a:pt x="3984168" y="4214945"/>
                </a:lnTo>
                <a:lnTo>
                  <a:pt x="3984168" y="5608316"/>
                </a:lnTo>
                <a:lnTo>
                  <a:pt x="2355665" y="5608316"/>
                </a:lnTo>
                <a:close/>
                <a:moveTo>
                  <a:pt x="1" y="2233746"/>
                </a:moveTo>
                <a:lnTo>
                  <a:pt x="483327" y="2233746"/>
                </a:lnTo>
                <a:lnTo>
                  <a:pt x="483327" y="5961014"/>
                </a:lnTo>
                <a:lnTo>
                  <a:pt x="1" y="5961014"/>
                </a:lnTo>
                <a:close/>
                <a:moveTo>
                  <a:pt x="4106084" y="1820090"/>
                </a:moveTo>
                <a:lnTo>
                  <a:pt x="4589410" y="1820090"/>
                </a:lnTo>
                <a:lnTo>
                  <a:pt x="4589410" y="5608315"/>
                </a:lnTo>
                <a:lnTo>
                  <a:pt x="4106084" y="5608315"/>
                </a:lnTo>
                <a:close/>
                <a:moveTo>
                  <a:pt x="605244" y="1323701"/>
                </a:moveTo>
                <a:lnTo>
                  <a:pt x="2233747" y="1323701"/>
                </a:lnTo>
                <a:lnTo>
                  <a:pt x="2233747" y="5050968"/>
                </a:lnTo>
                <a:lnTo>
                  <a:pt x="605244" y="5050968"/>
                </a:lnTo>
                <a:close/>
                <a:moveTo>
                  <a:pt x="1" y="1323701"/>
                </a:moveTo>
                <a:lnTo>
                  <a:pt x="483327" y="1323701"/>
                </a:lnTo>
                <a:lnTo>
                  <a:pt x="483327" y="2133597"/>
                </a:lnTo>
                <a:lnTo>
                  <a:pt x="1" y="2133597"/>
                </a:lnTo>
                <a:close/>
                <a:moveTo>
                  <a:pt x="4106084" y="910045"/>
                </a:moveTo>
                <a:lnTo>
                  <a:pt x="4589410" y="910045"/>
                </a:lnTo>
                <a:lnTo>
                  <a:pt x="4589410" y="1719942"/>
                </a:lnTo>
                <a:lnTo>
                  <a:pt x="4106084" y="1719942"/>
                </a:lnTo>
                <a:close/>
                <a:moveTo>
                  <a:pt x="2355665" y="370113"/>
                </a:moveTo>
                <a:lnTo>
                  <a:pt x="3984168" y="370113"/>
                </a:lnTo>
                <a:lnTo>
                  <a:pt x="3984168" y="4097380"/>
                </a:lnTo>
                <a:lnTo>
                  <a:pt x="2355665" y="4097380"/>
                </a:lnTo>
                <a:close/>
                <a:moveTo>
                  <a:pt x="0" y="370113"/>
                </a:moveTo>
                <a:lnTo>
                  <a:pt x="1084218" y="370113"/>
                </a:lnTo>
                <a:lnTo>
                  <a:pt x="1084218" y="1184364"/>
                </a:lnTo>
                <a:lnTo>
                  <a:pt x="0" y="1184364"/>
                </a:lnTo>
                <a:close/>
                <a:moveTo>
                  <a:pt x="4106084" y="0"/>
                </a:moveTo>
                <a:lnTo>
                  <a:pt x="4589410" y="0"/>
                </a:lnTo>
                <a:lnTo>
                  <a:pt x="4589410" y="809897"/>
                </a:lnTo>
                <a:lnTo>
                  <a:pt x="4106084" y="809897"/>
                </a:lnTo>
                <a:close/>
                <a:moveTo>
                  <a:pt x="1206136" y="0"/>
                </a:moveTo>
                <a:lnTo>
                  <a:pt x="2233747" y="0"/>
                </a:lnTo>
                <a:lnTo>
                  <a:pt x="2233747" y="1184364"/>
                </a:lnTo>
                <a:lnTo>
                  <a:pt x="1206136" y="1184364"/>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34209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227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732A5D0C-08AD-4E3C-8516-D114A0699B3D}"/>
              </a:ext>
            </a:extLst>
          </p:cNvPr>
          <p:cNvSpPr/>
          <p:nvPr userDrawn="1"/>
        </p:nvSpPr>
        <p:spPr>
          <a:xfrm>
            <a:off x="715992" y="603849"/>
            <a:ext cx="7686136" cy="3071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그림 개체 틀 2">
            <a:extLst>
              <a:ext uri="{FF2B5EF4-FFF2-40B4-BE49-F238E27FC236}">
                <a16:creationId xmlns:a16="http://schemas.microsoft.com/office/drawing/2014/main" id="{1D62A92E-367B-4AED-9BF2-67B2F827F9C7}"/>
              </a:ext>
            </a:extLst>
          </p:cNvPr>
          <p:cNvSpPr>
            <a:spLocks noGrp="1"/>
          </p:cNvSpPr>
          <p:nvPr>
            <p:ph type="pic" sz="quarter" idx="11" hasCustomPrompt="1"/>
          </p:nvPr>
        </p:nvSpPr>
        <p:spPr>
          <a:xfrm>
            <a:off x="714919" y="603849"/>
            <a:ext cx="3658673" cy="377837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964710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170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7907DAC-BE9B-4895-8186-9FC52DC94461}"/>
              </a:ext>
            </a:extLst>
          </p:cNvPr>
          <p:cNvSpPr>
            <a:spLocks noGrp="1"/>
          </p:cNvSpPr>
          <p:nvPr>
            <p:ph type="pic" sz="quarter" idx="11" hasCustomPrompt="1"/>
          </p:nvPr>
        </p:nvSpPr>
        <p:spPr>
          <a:xfrm>
            <a:off x="0" y="0"/>
            <a:ext cx="12192000" cy="3786996"/>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id="{80C332E3-A652-4A98-8710-933ED8F95A90}"/>
              </a:ext>
            </a:extLst>
          </p:cNvPr>
          <p:cNvSpPr>
            <a:spLocks noGrp="1"/>
          </p:cNvSpPr>
          <p:nvPr>
            <p:ph type="pic" sz="quarter" idx="10" hasCustomPrompt="1"/>
          </p:nvPr>
        </p:nvSpPr>
        <p:spPr>
          <a:xfrm flipH="1">
            <a:off x="930133" y="1953571"/>
            <a:ext cx="4095290" cy="3002616"/>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45766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524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A2CAE86F-1D9F-4FF8-9467-90082F013CB4}"/>
              </a:ext>
            </a:extLst>
          </p:cNvPr>
          <p:cNvSpPr>
            <a:spLocks noGrp="1"/>
          </p:cNvSpPr>
          <p:nvPr>
            <p:ph type="pic" idx="1" hasCustomPrompt="1"/>
          </p:nvPr>
        </p:nvSpPr>
        <p:spPr>
          <a:xfrm>
            <a:off x="0" y="0"/>
            <a:ext cx="6384032"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818743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09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4871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400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249882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895937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355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BF198A6-0C6F-41EB-B449-D7A05DEF9AF9}"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F73FC-E2C5-4154-8C4A-4D6DFF261936}" type="slidenum">
              <a:rPr lang="en-US" smtClean="0"/>
              <a:t>‹Nº›</a:t>
            </a:fld>
            <a:endParaRPr lang="en-US"/>
          </a:p>
        </p:txBody>
      </p:sp>
    </p:spTree>
    <p:extLst>
      <p:ext uri="{BB962C8B-B14F-4D97-AF65-F5344CB8AC3E}">
        <p14:creationId xmlns:p14="http://schemas.microsoft.com/office/powerpoint/2010/main" val="5007076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AF5D623-8179-4EC1-B587-258705FEF289}"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4289547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AF5D623-8179-4EC1-B587-258705FEF289}"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23908320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AF5D623-8179-4EC1-B587-258705FEF289}"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1452101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AF5D623-8179-4EC1-B587-258705FEF289}"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34559690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AF5D623-8179-4EC1-B587-258705FEF289}"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11885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4BF198A6-0C6F-41EB-B449-D7A05DEF9AF9}" type="datetimeFigureOut">
              <a:rPr lang="en-US" smtClean="0"/>
              <a:t>4/15/2024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D1F73FC-E2C5-4154-8C4A-4D6DFF261936}" type="slidenum">
              <a:rPr lang="en-US" smtClean="0"/>
              <a:t>‹Nº›</a:t>
            </a:fld>
            <a:endParaRPr lang="en-US"/>
          </a:p>
        </p:txBody>
      </p:sp>
    </p:spTree>
    <p:extLst>
      <p:ext uri="{BB962C8B-B14F-4D97-AF65-F5344CB8AC3E}">
        <p14:creationId xmlns:p14="http://schemas.microsoft.com/office/powerpoint/2010/main" val="9472675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5D623-8179-4EC1-B587-258705FEF289}"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9675942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AF5D623-8179-4EC1-B587-258705FEF289}"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2316640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AF5D623-8179-4EC1-B587-258705FEF289}"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36087778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AF5D623-8179-4EC1-B587-258705FEF289}"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18922775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AF5D623-8179-4EC1-B587-258705FEF289}"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031B-13C6-4A87-B4E0-62D729157B6F}"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75469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AF5D623-8179-4EC1-B587-258705FEF289}"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33036993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AF5D623-8179-4EC1-B587-258705FEF289}"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031B-13C6-4A87-B4E0-62D729157B6F}"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19161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AF5D623-8179-4EC1-B587-258705FEF289}"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20045241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AF5D623-8179-4EC1-B587-258705FEF289}"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16459023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AF5D623-8179-4EC1-B587-258705FEF289}"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031B-13C6-4A87-B4E0-62D729157B6F}" type="slidenum">
              <a:rPr lang="en-US" smtClean="0"/>
              <a:t>‹Nº›</a:t>
            </a:fld>
            <a:endParaRPr lang="en-US"/>
          </a:p>
        </p:txBody>
      </p:sp>
    </p:spTree>
    <p:extLst>
      <p:ext uri="{BB962C8B-B14F-4D97-AF65-F5344CB8AC3E}">
        <p14:creationId xmlns:p14="http://schemas.microsoft.com/office/powerpoint/2010/main" val="72876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5577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277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99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833C00B1-CA2C-494A-A566-6790FD09464F}"/>
              </a:ext>
            </a:extLst>
          </p:cNvPr>
          <p:cNvSpPr>
            <a:spLocks noGrp="1"/>
          </p:cNvSpPr>
          <p:nvPr>
            <p:ph type="pic" sz="quarter" idx="11" hasCustomPrompt="1"/>
          </p:nvPr>
        </p:nvSpPr>
        <p:spPr>
          <a:xfrm>
            <a:off x="0" y="157814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5" name="그림 개체 틀 2">
            <a:extLst>
              <a:ext uri="{FF2B5EF4-FFF2-40B4-BE49-F238E27FC236}">
                <a16:creationId xmlns:a16="http://schemas.microsoft.com/office/drawing/2014/main" id="{E77CA480-4518-4BF0-9AD6-18091AD7F183}"/>
              </a:ext>
            </a:extLst>
          </p:cNvPr>
          <p:cNvSpPr>
            <a:spLocks noGrp="1"/>
          </p:cNvSpPr>
          <p:nvPr>
            <p:ph type="pic" sz="quarter" idx="12" hasCustomPrompt="1"/>
          </p:nvPr>
        </p:nvSpPr>
        <p:spPr>
          <a:xfrm>
            <a:off x="2438700" y="3941782"/>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6" name="그림 개체 틀 2">
            <a:extLst>
              <a:ext uri="{FF2B5EF4-FFF2-40B4-BE49-F238E27FC236}">
                <a16:creationId xmlns:a16="http://schemas.microsoft.com/office/drawing/2014/main" id="{2EA166A0-037E-44A3-B0C5-D536749BF688}"/>
              </a:ext>
            </a:extLst>
          </p:cNvPr>
          <p:cNvSpPr>
            <a:spLocks noGrp="1"/>
          </p:cNvSpPr>
          <p:nvPr>
            <p:ph type="pic" sz="quarter" idx="13" hasCustomPrompt="1"/>
          </p:nvPr>
        </p:nvSpPr>
        <p:spPr>
          <a:xfrm>
            <a:off x="4877400" y="159172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7" name="그림 개체 틀 2">
            <a:extLst>
              <a:ext uri="{FF2B5EF4-FFF2-40B4-BE49-F238E27FC236}">
                <a16:creationId xmlns:a16="http://schemas.microsoft.com/office/drawing/2014/main" id="{ABE4363D-0999-4850-AE33-1A1B530A8452}"/>
              </a:ext>
            </a:extLst>
          </p:cNvPr>
          <p:cNvSpPr>
            <a:spLocks noGrp="1"/>
          </p:cNvSpPr>
          <p:nvPr>
            <p:ph type="pic" sz="quarter" idx="14" hasCustomPrompt="1"/>
          </p:nvPr>
        </p:nvSpPr>
        <p:spPr>
          <a:xfrm>
            <a:off x="7316100" y="3955362"/>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8" name="그림 개체 틀 2">
            <a:extLst>
              <a:ext uri="{FF2B5EF4-FFF2-40B4-BE49-F238E27FC236}">
                <a16:creationId xmlns:a16="http://schemas.microsoft.com/office/drawing/2014/main" id="{45B2035F-43A5-4EFF-BE2E-45917BEDCAF4}"/>
              </a:ext>
            </a:extLst>
          </p:cNvPr>
          <p:cNvSpPr>
            <a:spLocks noGrp="1"/>
          </p:cNvSpPr>
          <p:nvPr>
            <p:ph type="pic" sz="quarter" idx="15" hasCustomPrompt="1"/>
          </p:nvPr>
        </p:nvSpPr>
        <p:spPr>
          <a:xfrm>
            <a:off x="9754800" y="157814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68746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Contents slide layout">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9A6A539-B7C1-455B-A332-7354E9CDB6EE}"/>
              </a:ext>
            </a:extLst>
          </p:cNvPr>
          <p:cNvSpPr/>
          <p:nvPr userDrawn="1"/>
        </p:nvSpPr>
        <p:spPr>
          <a:xfrm>
            <a:off x="3985404" y="918494"/>
            <a:ext cx="6788988" cy="5021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2">
            <a:extLst>
              <a:ext uri="{FF2B5EF4-FFF2-40B4-BE49-F238E27FC236}">
                <a16:creationId xmlns:a16="http://schemas.microsoft.com/office/drawing/2014/main" id="{6B131B09-149B-40B6-9249-44A4B9358F67}"/>
              </a:ext>
            </a:extLst>
          </p:cNvPr>
          <p:cNvSpPr>
            <a:spLocks noGrp="1"/>
          </p:cNvSpPr>
          <p:nvPr>
            <p:ph type="pic" sz="quarter" idx="11" hasCustomPrompt="1"/>
          </p:nvPr>
        </p:nvSpPr>
        <p:spPr>
          <a:xfrm>
            <a:off x="4527795" y="2001328"/>
            <a:ext cx="1631465" cy="285534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FF796B7A-F292-4DAB-8FF1-6D0AF3ECA3B9}"/>
              </a:ext>
            </a:extLst>
          </p:cNvPr>
          <p:cNvSpPr>
            <a:spLocks noGrp="1"/>
          </p:cNvSpPr>
          <p:nvPr>
            <p:ph type="pic" sz="quarter" idx="12" hasCustomPrompt="1"/>
          </p:nvPr>
        </p:nvSpPr>
        <p:spPr>
          <a:xfrm>
            <a:off x="6474489" y="2001328"/>
            <a:ext cx="5007269" cy="285534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6623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41148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4.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147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96247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514525"/>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97697781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1.png"/><Relationship Id="rId1" Type="http://schemas.openxmlformats.org/officeDocument/2006/relationships/slideLayout" Target="../slideLayouts/slideLayout2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4.png"/><Relationship Id="rId2" Type="http://schemas.openxmlformats.org/officeDocument/2006/relationships/diagramData" Target="../diagrams/data8.xml"/><Relationship Id="rId1" Type="http://schemas.openxmlformats.org/officeDocument/2006/relationships/slideLayout" Target="../slideLayouts/slideLayout2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5.png"/><Relationship Id="rId1" Type="http://schemas.openxmlformats.org/officeDocument/2006/relationships/slideLayout" Target="../slideLayouts/slideLayout2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smtClean="0"/>
              <a:t>Interfaces herencia polimorfismo e inyección de dependencias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770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Para una estructura</a:t>
            </a:r>
            <a:endParaRPr lang="en-US" dirty="0"/>
          </a:p>
        </p:txBody>
      </p:sp>
      <p:sp>
        <p:nvSpPr>
          <p:cNvPr id="3" name="Marcador de contenido 2"/>
          <p:cNvSpPr>
            <a:spLocks noGrp="1"/>
          </p:cNvSpPr>
          <p:nvPr>
            <p:ph sz="half" idx="1"/>
          </p:nvPr>
        </p:nvSpPr>
        <p:spPr/>
        <p:txBody>
          <a:bodyPr/>
          <a:lstStyle/>
          <a:p>
            <a:r>
              <a:rPr lang="es-ES" dirty="0"/>
              <a:t>Para una estructura, la sintaxis es la siguiente:</a:t>
            </a:r>
            <a:endParaRPr lang="en-US" dirty="0"/>
          </a:p>
        </p:txBody>
      </p:sp>
      <p:pic>
        <p:nvPicPr>
          <p:cNvPr id="5" name="Marcador de contenido 4"/>
          <p:cNvPicPr>
            <a:picLocks noGrp="1" noChangeAspect="1"/>
          </p:cNvPicPr>
          <p:nvPr>
            <p:ph sz="half" idx="2"/>
          </p:nvPr>
        </p:nvPicPr>
        <p:blipFill>
          <a:blip r:embed="rId2"/>
          <a:stretch>
            <a:fillRect/>
          </a:stretch>
        </p:blipFill>
        <p:spPr>
          <a:xfrm>
            <a:off x="5169037" y="2160589"/>
            <a:ext cx="6856221" cy="13824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39583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Derivación</a:t>
            </a:r>
            <a:r>
              <a:rPr lang="en-US" b="1" dirty="0"/>
              <a:t> </a:t>
            </a:r>
            <a:r>
              <a:rPr lang="en-US" b="1" dirty="0" err="1"/>
              <a:t>Implícita</a:t>
            </a:r>
            <a:r>
              <a:rPr lang="en-US" b="1" dirty="0"/>
              <a:t> de </a:t>
            </a:r>
            <a:r>
              <a:rPr lang="en-US" b="1" dirty="0" err="1"/>
              <a:t>System.Object</a:t>
            </a:r>
            <a:r>
              <a:rPr lang="en-US" b="1" dirty="0"/>
              <a:t>:</a:t>
            </a:r>
            <a:endParaRPr lang="en-US" dirty="0"/>
          </a:p>
        </p:txBody>
      </p:sp>
      <p:sp>
        <p:nvSpPr>
          <p:cNvPr id="3" name="Marcador de contenido 2"/>
          <p:cNvSpPr>
            <a:spLocks noGrp="1"/>
          </p:cNvSpPr>
          <p:nvPr>
            <p:ph sz="half" idx="1"/>
          </p:nvPr>
        </p:nvSpPr>
        <p:spPr/>
        <p:txBody>
          <a:bodyPr/>
          <a:lstStyle/>
          <a:p>
            <a:r>
              <a:rPr lang="es-ES" dirty="0"/>
              <a:t>Si no se especifica una clase base en la definición de una clase, el compilador de C# asume que </a:t>
            </a:r>
            <a:r>
              <a:rPr lang="es-ES" dirty="0" err="1"/>
              <a:t>System.Object</a:t>
            </a:r>
            <a:r>
              <a:rPr lang="es-ES" dirty="0"/>
              <a:t> es la clase base. Por lo tanto, los siguientes dos fragmentos de código producen el mismo </a:t>
            </a:r>
            <a:r>
              <a:rPr lang="es-ES" dirty="0" smtClean="0"/>
              <a:t>resultado</a:t>
            </a:r>
            <a:endParaRPr lang="en-US" dirty="0"/>
          </a:p>
        </p:txBody>
      </p:sp>
      <p:pic>
        <p:nvPicPr>
          <p:cNvPr id="5" name="Marcador de conteni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884121" y="2160589"/>
            <a:ext cx="4597174" cy="3012661"/>
          </a:xfrm>
        </p:spPr>
      </p:pic>
    </p:spTree>
    <p:extLst>
      <p:ext uri="{BB962C8B-B14F-4D97-AF65-F5344CB8AC3E}">
        <p14:creationId xmlns:p14="http://schemas.microsoft.com/office/powerpoint/2010/main" val="2212596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Métodos</a:t>
            </a:r>
            <a:r>
              <a:rPr lang="en-US" b="1" dirty="0"/>
              <a:t> </a:t>
            </a:r>
            <a:r>
              <a:rPr lang="en-US" b="1" dirty="0" err="1"/>
              <a:t>Virtuales</a:t>
            </a:r>
            <a:r>
              <a:rPr lang="en-US" b="1" dirty="0"/>
              <a:t>:</a:t>
            </a:r>
            <a:endParaRPr lang="en-US" dirty="0"/>
          </a:p>
        </p:txBody>
      </p:sp>
      <p:sp>
        <p:nvSpPr>
          <p:cNvPr id="3" name="Marcador de contenido 2"/>
          <p:cNvSpPr>
            <a:spLocks noGrp="1"/>
          </p:cNvSpPr>
          <p:nvPr>
            <p:ph sz="half" idx="1"/>
          </p:nvPr>
        </p:nvSpPr>
        <p:spPr/>
        <p:txBody>
          <a:bodyPr>
            <a:normAutofit fontScale="62500" lnSpcReduction="20000"/>
          </a:bodyPr>
          <a:lstStyle/>
          <a:p>
            <a:r>
              <a:rPr lang="es-ES" dirty="0"/>
              <a:t>Al declarar una función de una clase base como virtual , se permite que la función sea redefinida en cualquier clase derivada. Esto permite la flexibilidad de modificar el comportamiento de un método en las clases hijas según sea necesario.</a:t>
            </a:r>
          </a:p>
          <a:p>
            <a:r>
              <a:rPr lang="es-ES" dirty="0"/>
              <a:t>En C#, las funciones no son virtuales por defecto, pero pueden ser declaradas explícitamente como virtuales . Esto sigue la metodología de C++: por razones de rendimiento, las funciones no son virtuales a menos que se indique. En Java, por el contrario, todas las funciones son virtuales.</a:t>
            </a:r>
          </a:p>
          <a:p>
            <a:r>
              <a:rPr lang="es-ES" dirty="0"/>
              <a:t>La sintaxis para la </a:t>
            </a:r>
            <a:r>
              <a:rPr lang="es-ES" dirty="0" err="1"/>
              <a:t>sobreescritura</a:t>
            </a:r>
            <a:r>
              <a:rPr lang="es-ES" dirty="0"/>
              <a:t> de métodos en C# requiere la palabra clave </a:t>
            </a:r>
            <a:r>
              <a:rPr lang="es-ES" dirty="0" err="1"/>
              <a:t>override</a:t>
            </a:r>
            <a:r>
              <a:rPr lang="es-ES" dirty="0"/>
              <a:t> . Esto garantiza que cualquier intento de sobrescribir un método en una clase derivada se realice de manera explícita y correcta, evitando errores en tiempo de ejecución debido a discrepancias en las firmas de los métodos.</a:t>
            </a:r>
          </a:p>
          <a:p>
            <a:r>
              <a:rPr lang="es-ES" dirty="0"/>
              <a:t>Ni los miembros de datos ni las funciones estáticas pueden ser declarados como virtuales. El concepto simplemente no tendría sentido para ningún miembro de clase que no sea una función miembro de instancia. Esto significa que solo los métodos de instancia pueden ser sobrescritos en clases derivadas, manteniendo así la coherencia y el funcionamiento predecible del programa.</a:t>
            </a:r>
          </a:p>
          <a:p>
            <a:endParaRPr lang="en-US" dirty="0"/>
          </a:p>
        </p:txBody>
      </p:sp>
      <p:pic>
        <p:nvPicPr>
          <p:cNvPr id="5" name="Marcador de contenido 4"/>
          <p:cNvPicPr>
            <a:picLocks noGrp="1" noChangeAspect="1"/>
          </p:cNvPicPr>
          <p:nvPr>
            <p:ph sz="half" idx="2"/>
          </p:nvPr>
        </p:nvPicPr>
        <p:blipFill>
          <a:blip r:embed="rId2"/>
          <a:stretch>
            <a:fillRect/>
          </a:stretch>
        </p:blipFill>
        <p:spPr>
          <a:xfrm>
            <a:off x="4975668" y="2160589"/>
            <a:ext cx="4184650" cy="12480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a:blip r:embed="rId3"/>
          <a:stretch>
            <a:fillRect/>
          </a:stretch>
        </p:blipFill>
        <p:spPr>
          <a:xfrm>
            <a:off x="4861369" y="3926577"/>
            <a:ext cx="6172200"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5395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9338589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8672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Llamando a Versiones Base de Funciones</a:t>
            </a:r>
            <a:endParaRPr lang="en-US" dirty="0"/>
          </a:p>
        </p:txBody>
      </p:sp>
      <p:sp>
        <p:nvSpPr>
          <p:cNvPr id="4" name="Marcador de contenido 3"/>
          <p:cNvSpPr>
            <a:spLocks noGrp="1"/>
          </p:cNvSpPr>
          <p:nvPr>
            <p:ph sz="half" idx="1"/>
          </p:nvPr>
        </p:nvSpPr>
        <p:spPr/>
        <p:txBody>
          <a:bodyPr>
            <a:normAutofit fontScale="62500" lnSpcReduction="20000"/>
          </a:bodyPr>
          <a:lstStyle/>
          <a:p>
            <a:r>
              <a:rPr lang="es-ES" dirty="0"/>
              <a:t>La sintaxis base.&lt;</a:t>
            </a:r>
            <a:r>
              <a:rPr lang="es-ES" dirty="0" err="1"/>
              <a:t>NombreDelMétodo</a:t>
            </a:r>
            <a:r>
              <a:rPr lang="es-ES" dirty="0"/>
              <a:t>&gt;() en C# se utiliza para llamar a versiones base de un método desde una clase derivada. Por ejemplo, si quieres que un método en una clase derivada devuelva el 90 por ciento del valor devuelto por el método de la clase base, puedes usar la siguiente sintaxis:</a:t>
            </a:r>
          </a:p>
          <a:p>
            <a:r>
              <a:rPr lang="es-ES" dirty="0"/>
              <a:t>Java utiliza una sintaxis similar, pero con la palabra clave </a:t>
            </a:r>
            <a:r>
              <a:rPr lang="es-ES" dirty="0" err="1"/>
              <a:t>super</a:t>
            </a:r>
            <a:r>
              <a:rPr lang="es-ES" dirty="0"/>
              <a:t> en lugar de base. Por otro lado, C++ no tiene una palabra clave similar, y en su lugar requiere la especificación del nombre de la clase (</a:t>
            </a:r>
            <a:r>
              <a:rPr lang="es-ES" dirty="0" err="1"/>
              <a:t>CustomerAccount</a:t>
            </a:r>
            <a:r>
              <a:rPr lang="es-ES" dirty="0"/>
              <a:t>::</a:t>
            </a:r>
            <a:r>
              <a:rPr lang="es-ES" dirty="0" err="1"/>
              <a:t>CalculatePrice</a:t>
            </a:r>
            <a:r>
              <a:rPr lang="es-ES" dirty="0"/>
              <a:t>()). En C++, cualquier equivalente a base habría sido ambiguo debido al soporte de la herencia múltiple.</a:t>
            </a:r>
          </a:p>
          <a:p>
            <a:endParaRPr lang="es-ES" dirty="0"/>
          </a:p>
          <a:p>
            <a:r>
              <a:rPr lang="es-ES" dirty="0"/>
              <a:t>Es importante destacar que puedes usar la sintaxis base.&lt;</a:t>
            </a:r>
            <a:r>
              <a:rPr lang="es-ES" dirty="0" err="1"/>
              <a:t>NombreDelMétodo</a:t>
            </a:r>
            <a:r>
              <a:rPr lang="es-ES" dirty="0"/>
              <a:t>&gt;() para llamar a cualquier método en la clase base, no solo desde dentro de una anulación del mismo método.</a:t>
            </a:r>
          </a:p>
          <a:p>
            <a:endParaRPr lang="en-US" dirty="0"/>
          </a:p>
        </p:txBody>
      </p:sp>
      <p:pic>
        <p:nvPicPr>
          <p:cNvPr id="6" name="Marcador de contenido 5"/>
          <p:cNvPicPr>
            <a:picLocks noGrp="1" noChangeAspect="1"/>
          </p:cNvPicPr>
          <p:nvPr>
            <p:ph sz="half" idx="2"/>
          </p:nvPr>
        </p:nvPicPr>
        <p:blipFill>
          <a:blip r:embed="rId2"/>
          <a:stretch>
            <a:fillRect/>
          </a:stretch>
        </p:blipFill>
        <p:spPr>
          <a:xfrm>
            <a:off x="5089352" y="2160589"/>
            <a:ext cx="4184650" cy="3138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769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Clases</a:t>
            </a:r>
            <a:r>
              <a:rPr lang="en-US" b="1" dirty="0"/>
              <a:t> y </a:t>
            </a:r>
            <a:r>
              <a:rPr lang="en-US" b="1" dirty="0" err="1"/>
              <a:t>Funciones</a:t>
            </a:r>
            <a:r>
              <a:rPr lang="en-US" b="1" dirty="0"/>
              <a:t> </a:t>
            </a:r>
            <a:r>
              <a:rPr lang="en-US" b="1" dirty="0" err="1"/>
              <a:t>Abstractas</a:t>
            </a:r>
            <a:endParaRPr lang="en-US" dirty="0"/>
          </a:p>
        </p:txBody>
      </p:sp>
      <p:sp>
        <p:nvSpPr>
          <p:cNvPr id="3" name="Marcador de contenido 2"/>
          <p:cNvSpPr>
            <a:spLocks noGrp="1"/>
          </p:cNvSpPr>
          <p:nvPr>
            <p:ph sz="half" idx="1"/>
          </p:nvPr>
        </p:nvSpPr>
        <p:spPr/>
        <p:txBody>
          <a:bodyPr/>
          <a:lstStyle/>
          <a:p>
            <a:r>
              <a:rPr lang="es-ES" dirty="0"/>
              <a:t>En C#, tanto las clases como las funciones pueden ser abstractas.</a:t>
            </a:r>
          </a:p>
          <a:p>
            <a:r>
              <a:rPr lang="es-ES" dirty="0"/>
              <a:t>Una clase abstracta no se puede instanciar.</a:t>
            </a:r>
          </a:p>
          <a:p>
            <a:r>
              <a:rPr lang="es-ES" dirty="0"/>
              <a:t>Una función abstracta no tiene implementación y debe ser sobrescrita en clases derivadas.</a:t>
            </a:r>
          </a:p>
          <a:p>
            <a:r>
              <a:rPr lang="es-ES" dirty="0"/>
              <a:t>Las funciones abstractas son automáticamente virtuales en C#.</a:t>
            </a:r>
            <a:endParaRPr lang="en-US" dirty="0"/>
          </a:p>
        </p:txBody>
      </p:sp>
      <p:pic>
        <p:nvPicPr>
          <p:cNvPr id="5" name="Marcador de contenido 4"/>
          <p:cNvPicPr>
            <a:picLocks noGrp="1" noChangeAspect="1"/>
          </p:cNvPicPr>
          <p:nvPr>
            <p:ph sz="half" idx="2"/>
          </p:nvPr>
        </p:nvPicPr>
        <p:blipFill>
          <a:blip r:embed="rId2"/>
          <a:stretch>
            <a:fillRect/>
          </a:stretch>
        </p:blipFill>
        <p:spPr>
          <a:xfrm>
            <a:off x="4861368" y="2160589"/>
            <a:ext cx="6187985" cy="980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74066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Clases y métodos sellados en C#</a:t>
            </a:r>
            <a:endParaRPr lang="en-US" dirty="0"/>
          </a:p>
        </p:txBody>
      </p:sp>
      <p:pic>
        <p:nvPicPr>
          <p:cNvPr id="9" name="Marcador de contenido 8"/>
          <p:cNvPicPr>
            <a:picLocks noGrp="1" noChangeAspect="1"/>
          </p:cNvPicPr>
          <p:nvPr>
            <p:ph sz="half" idx="2"/>
          </p:nvPr>
        </p:nvPicPr>
        <p:blipFill>
          <a:blip r:embed="rId2"/>
          <a:stretch>
            <a:fillRect/>
          </a:stretch>
        </p:blipFill>
        <p:spPr>
          <a:xfrm>
            <a:off x="5286788" y="2160589"/>
            <a:ext cx="6272321" cy="9637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8" name="Marcador de contenido 7"/>
          <p:cNvGraphicFramePr>
            <a:graphicFrameLocks noGrp="1"/>
          </p:cNvGraphicFramePr>
          <p:nvPr>
            <p:ph sz="half" idx="1"/>
            <p:extLst>
              <p:ext uri="{D42A27DB-BD31-4B8C-83A1-F6EECF244321}">
                <p14:modId xmlns:p14="http://schemas.microsoft.com/office/powerpoint/2010/main" val="2360951738"/>
              </p:ext>
            </p:extLst>
          </p:nvPr>
        </p:nvGraphicFramePr>
        <p:xfrm>
          <a:off x="677334" y="2160589"/>
          <a:ext cx="4184035" cy="3880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1736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a:t>
            </a:r>
            <a:endParaRPr lang="en-US" dirty="0"/>
          </a:p>
        </p:txBody>
      </p:sp>
      <p:pic>
        <p:nvPicPr>
          <p:cNvPr id="4" name="Marcador de contenido 3"/>
          <p:cNvPicPr>
            <a:picLocks noGrp="1" noChangeAspect="1"/>
          </p:cNvPicPr>
          <p:nvPr>
            <p:ph idx="1"/>
          </p:nvPr>
        </p:nvPicPr>
        <p:blipFill>
          <a:blip r:embed="rId2"/>
          <a:stretch>
            <a:fillRect/>
          </a:stretch>
        </p:blipFill>
        <p:spPr>
          <a:xfrm>
            <a:off x="2573383" y="1045536"/>
            <a:ext cx="6309360" cy="53346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4915" y="-957793"/>
            <a:ext cx="3009434" cy="4915408"/>
          </a:xfrm>
          <a:prstGeom prst="rect">
            <a:avLst/>
          </a:prstGeom>
        </p:spPr>
      </p:pic>
    </p:spTree>
    <p:extLst>
      <p:ext uri="{BB962C8B-B14F-4D97-AF65-F5344CB8AC3E}">
        <p14:creationId xmlns:p14="http://schemas.microsoft.com/office/powerpoint/2010/main" val="462438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Constructores</a:t>
            </a:r>
            <a:endParaRPr lang="en-US" dirty="0"/>
          </a:p>
        </p:txBody>
      </p:sp>
      <p:graphicFrame>
        <p:nvGraphicFramePr>
          <p:cNvPr id="6" name="Marcador de contenido 5"/>
          <p:cNvGraphicFramePr>
            <a:graphicFrameLocks noGrp="1"/>
          </p:cNvGraphicFramePr>
          <p:nvPr>
            <p:ph sz="half" idx="1"/>
            <p:extLst>
              <p:ext uri="{D42A27DB-BD31-4B8C-83A1-F6EECF244321}">
                <p14:modId xmlns:p14="http://schemas.microsoft.com/office/powerpoint/2010/main" val="3631685092"/>
              </p:ext>
            </p:extLst>
          </p:nvPr>
        </p:nvGraphicFramePr>
        <p:xfrm>
          <a:off x="677334" y="2160589"/>
          <a:ext cx="4184035" cy="3880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Marcador de contenido 6"/>
          <p:cNvPicPr>
            <a:picLocks noGrp="1" noChangeAspect="1"/>
          </p:cNvPicPr>
          <p:nvPr>
            <p:ph sz="half" idx="2"/>
          </p:nvPr>
        </p:nvPicPr>
        <p:blipFill>
          <a:blip r:embed="rId7"/>
          <a:stretch>
            <a:fillRect/>
          </a:stretch>
        </p:blipFill>
        <p:spPr>
          <a:xfrm>
            <a:off x="5089525" y="2160590"/>
            <a:ext cx="6854352" cy="2793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4378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Constructores</a:t>
            </a:r>
            <a:endParaRPr lang="en-US" dirty="0"/>
          </a:p>
        </p:txBody>
      </p:sp>
      <p:pic>
        <p:nvPicPr>
          <p:cNvPr id="9" name="Marcador de contenido 8"/>
          <p:cNvPicPr>
            <a:picLocks noGrp="1" noChangeAspect="1"/>
          </p:cNvPicPr>
          <p:nvPr>
            <p:ph sz="half" idx="2"/>
          </p:nvPr>
        </p:nvPicPr>
        <p:blipFill>
          <a:blip r:embed="rId2"/>
          <a:stretch>
            <a:fillRect/>
          </a:stretch>
        </p:blipFill>
        <p:spPr>
          <a:xfrm>
            <a:off x="5074782" y="137838"/>
            <a:ext cx="3952875" cy="208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8" name="Marcador de contenido 7"/>
          <p:cNvGraphicFramePr>
            <a:graphicFrameLocks noGrp="1"/>
          </p:cNvGraphicFramePr>
          <p:nvPr>
            <p:ph sz="half" idx="1"/>
            <p:extLst>
              <p:ext uri="{D42A27DB-BD31-4B8C-83A1-F6EECF244321}">
                <p14:modId xmlns:p14="http://schemas.microsoft.com/office/powerpoint/2010/main" val="93254103"/>
              </p:ext>
            </p:extLst>
          </p:nvPr>
        </p:nvGraphicFramePr>
        <p:xfrm>
          <a:off x="677335" y="3331405"/>
          <a:ext cx="3829351" cy="1539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Imagen 9"/>
          <p:cNvPicPr>
            <a:picLocks noChangeAspect="1"/>
          </p:cNvPicPr>
          <p:nvPr/>
        </p:nvPicPr>
        <p:blipFill>
          <a:blip r:embed="rId8"/>
          <a:stretch>
            <a:fillRect/>
          </a:stretch>
        </p:blipFill>
        <p:spPr>
          <a:xfrm>
            <a:off x="6454060" y="2695575"/>
            <a:ext cx="4943475" cy="3581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2410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Herencia</a:t>
            </a:r>
            <a:r>
              <a:rPr lang="en-US" b="1" dirty="0"/>
              <a:t> </a:t>
            </a:r>
            <a:r>
              <a:rPr lang="en-US" b="1" dirty="0" err="1"/>
              <a:t>en</a:t>
            </a:r>
            <a:r>
              <a:rPr lang="en-US" b="1" dirty="0"/>
              <a:t> C#</a:t>
            </a:r>
            <a:endParaRPr lang="en-US"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85110"/>
            <a:ext cx="10333666" cy="3426800"/>
          </a:xfrm>
        </p:spPr>
      </p:pic>
    </p:spTree>
    <p:extLst>
      <p:ext uri="{BB962C8B-B14F-4D97-AF65-F5344CB8AC3E}">
        <p14:creationId xmlns:p14="http://schemas.microsoft.com/office/powerpoint/2010/main" val="29625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stretch>
            <a:fillRect/>
          </a:stretch>
        </p:blipFill>
        <p:spPr>
          <a:xfrm>
            <a:off x="1452495" y="1365458"/>
            <a:ext cx="9629636" cy="51162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02310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006" y="846138"/>
            <a:ext cx="8866169" cy="5537142"/>
          </a:xfrm>
        </p:spPr>
      </p:pic>
    </p:spTree>
    <p:extLst>
      <p:ext uri="{BB962C8B-B14F-4D97-AF65-F5344CB8AC3E}">
        <p14:creationId xmlns:p14="http://schemas.microsoft.com/office/powerpoint/2010/main" val="210921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5" name="Marcador de contenido 4"/>
          <p:cNvPicPr>
            <a:picLocks noGrp="1" noChangeAspect="1"/>
          </p:cNvPicPr>
          <p:nvPr>
            <p:ph idx="1"/>
          </p:nvPr>
        </p:nvPicPr>
        <p:blipFill>
          <a:blip r:embed="rId2"/>
          <a:stretch>
            <a:fillRect/>
          </a:stretch>
        </p:blipFill>
        <p:spPr>
          <a:xfrm>
            <a:off x="677863" y="2209800"/>
            <a:ext cx="10293208" cy="3667125"/>
          </a:xfrm>
          <a:prstGeom prst="rect">
            <a:avLst/>
          </a:prstGeom>
        </p:spPr>
      </p:pic>
    </p:spTree>
    <p:extLst>
      <p:ext uri="{BB962C8B-B14F-4D97-AF65-F5344CB8AC3E}">
        <p14:creationId xmlns:p14="http://schemas.microsoft.com/office/powerpoint/2010/main" val="3617254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stretch>
            <a:fillRect/>
          </a:stretch>
        </p:blipFill>
        <p:spPr>
          <a:xfrm>
            <a:off x="677863" y="2365122"/>
            <a:ext cx="8596312" cy="3472368"/>
          </a:xfrm>
          <a:prstGeom prst="rect">
            <a:avLst/>
          </a:prstGeom>
        </p:spPr>
      </p:pic>
    </p:spTree>
    <p:extLst>
      <p:ext uri="{BB962C8B-B14F-4D97-AF65-F5344CB8AC3E}">
        <p14:creationId xmlns:p14="http://schemas.microsoft.com/office/powerpoint/2010/main" val="2677465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Zoológico</a:t>
            </a:r>
            <a:endParaRPr lang="en-US" dirty="0"/>
          </a:p>
        </p:txBody>
      </p:sp>
      <p:pic>
        <p:nvPicPr>
          <p:cNvPr id="2050" name="Picture 2" descr="https://www.planttext.com/api/plantuml/png/VP7D2iCW48JlFiMIKtwQq5v3AIczvWbwASP84DGDclHI-kwLHFDJQ3qjm-ViE5Pse6OObII4IMejNBLGLCABW3ivQ5IDuINOmGZTUP7RdZFnhJ9KegKxCVDsiGxo0VWwiZ0cv1tstqPdqgBvbo03AeNYsaMFwn9gOOVplEYoSReZIkm4myLAEf0-w4Hokx-uGvWFiK0XrSNlroD_OX3ZW9TB-cJB-GxclQMl910zDf8oWJgUellwerC4QPv3T2oAD5gVGfPwVXAauhfr7_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9994" y="2601119"/>
            <a:ext cx="497205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55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Requerimientos</a:t>
            </a:r>
            <a:r>
              <a:rPr lang="es-ES" b="1" dirty="0" smtClean="0"/>
              <a:t>: ZOO</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48965065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144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098" name="Picture 2" descr="https://www.planttext.com/api/plantuml/png/VPB1QiCm38RlVWgJKqARmgwXb9PTDnZijijG7Qq8RAl4JYxRtdrcSTpOPVFDqYVfjtuVdOV1ZqOBeJGu9q-M36ZvAMGuhRHipWDsyjKFP2ynYEwAYigeOaCzPC5DR5VdRRPbXsrHt8ZlAESP37tWm57GHcfG7gmYg9jEJanzGayJ9ceQKVCTyO9EGN_hPS638hPtuECOnFGy_BU6JQAArpKn3PeCsh3U-ecSty-RE9IZtfWrNqXncgK33U_mYwFhvBewGrISdw15q65vtuWJ9vKBtYNXYvOL7VsQftVHlfoxybcNQnFns-o_ThlaMHOCxcJtw4Mgh1ugoMqhAribVUAsd7LwhlWZcMh54MqVFlO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489" y="2160588"/>
            <a:ext cx="592905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763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lnSpcReduction="10000"/>
          </a:bodyPr>
          <a:lstStyle/>
          <a:p>
            <a:r>
              <a:rPr lang="es-ES" dirty="0"/>
              <a:t>El sistema debe permitir la creación de animales de diferentes especies.</a:t>
            </a:r>
          </a:p>
          <a:p>
            <a:r>
              <a:rPr lang="es-ES" dirty="0"/>
              <a:t>Los animales deben tener un nombre, una especie y un tipo de comida.</a:t>
            </a:r>
          </a:p>
          <a:p>
            <a:r>
              <a:rPr lang="es-ES" dirty="0"/>
              <a:t>Los mamíferos deben ser capaces de amamantar.</a:t>
            </a:r>
          </a:p>
          <a:p>
            <a:r>
              <a:rPr lang="es-ES" dirty="0"/>
              <a:t>Las aves deben ser capaces de volar.</a:t>
            </a:r>
          </a:p>
          <a:p>
            <a:r>
              <a:rPr lang="es-ES" dirty="0"/>
              <a:t>Los peces deben ser capaces de nadar.</a:t>
            </a:r>
          </a:p>
          <a:p>
            <a:r>
              <a:rPr lang="es-ES" dirty="0"/>
              <a:t>El sistema debe permitir la creación de una planta carnívora que se alimente.</a:t>
            </a:r>
          </a:p>
          <a:p>
            <a:r>
              <a:rPr lang="es-ES" dirty="0"/>
              <a:t>El sistema debe permitir la creación de cuidadores para alimentar a los animales.</a:t>
            </a:r>
          </a:p>
          <a:p>
            <a:r>
              <a:rPr lang="es-ES" dirty="0"/>
              <a:t>El cuidador debe poder alimentar a los animales con la comida adecuada.</a:t>
            </a:r>
          </a:p>
          <a:p>
            <a:r>
              <a:rPr lang="es-ES" dirty="0"/>
              <a:t>El sistema debe permitir la gestión de un zoológico que contenga animales y cuidadores.</a:t>
            </a:r>
          </a:p>
        </p:txBody>
      </p:sp>
    </p:spTree>
    <p:extLst>
      <p:ext uri="{BB962C8B-B14F-4D97-AF65-F5344CB8AC3E}">
        <p14:creationId xmlns:p14="http://schemas.microsoft.com/office/powerpoint/2010/main" val="2746218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6146" name="Picture 2" descr="PlantUML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0675" y="2160588"/>
            <a:ext cx="349068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309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5122" name="Picture 2" descr="https://www.planttext.com/api/plantuml/png/ZPGzRuCm48Pt_mgBYJG4gIkAegAeGwKsgjIgGxShN90bVqIsaw5D_tiTOXmm92eByDvx3-VpcGTZGTkzu8GmQL5leKBwL4ecWDCVGjqrfvKIgDCP-IMauc0C7SGNL2hnfR6WRrOpsNWHpGuh5giEnMeOY7EFIuUOB2PaKVBCPpTeDsrcEekuBl9uPao5rYrj534X4dske0V5waiJNa2mBMeLsbGA421TFzEHjpnWi7qeFcLvnUzWsK0zQU4d_1gqP0UbuNR_BTkf2QdBLj6o8_PeC_guR9hqhmrvTvdNz40S6Vm4nWrPxzq6rKhVwiIS0cS2strvPiOk_NIlABHtD2Fifr9SDQnIWSjT8fJUNz2Mup5zHrTFy7J2gYkbqTY0zWFlZz6vZgwAWR7BJyDAA_yGsGrhvCK-nS_eLOPRU7VabySyz-UH16cn2CC-4DrK3zxT29DuHlFykEf-A2HKaDmdr2KaTqclsSMvC79HUZR_7UTHqZAKICW3olhqv_e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0509" y="465138"/>
            <a:ext cx="6833493" cy="6110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65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Herencia</a:t>
            </a:r>
            <a:r>
              <a:rPr lang="en-US" b="1" dirty="0"/>
              <a:t> de </a:t>
            </a:r>
            <a:r>
              <a:rPr lang="en-US" b="1" dirty="0" err="1"/>
              <a:t>Implementación</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4310626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1410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7170" name="Picture 2" descr="PlantUML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9295" y="1009078"/>
            <a:ext cx="6417630" cy="56806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728" y="1638300"/>
            <a:ext cx="1691174" cy="2762250"/>
          </a:xfrm>
          <a:prstGeom prst="rect">
            <a:avLst/>
          </a:prstGeom>
        </p:spPr>
      </p:pic>
    </p:spTree>
    <p:extLst>
      <p:ext uri="{BB962C8B-B14F-4D97-AF65-F5344CB8AC3E}">
        <p14:creationId xmlns:p14="http://schemas.microsoft.com/office/powerpoint/2010/main" val="761933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Nuevos requerimientos para el ZOO</a:t>
            </a:r>
            <a:endParaRPr lang="en-US" dirty="0"/>
          </a:p>
        </p:txBody>
      </p:sp>
      <p:pic>
        <p:nvPicPr>
          <p:cNvPr id="3074" name="Picture 2" descr="PlantUML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2848" y="2160588"/>
            <a:ext cx="322634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899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Herencia</a:t>
            </a:r>
            <a:r>
              <a:rPr lang="en-US" b="1" dirty="0"/>
              <a:t> de </a:t>
            </a:r>
            <a:r>
              <a:rPr lang="en-US" b="1" dirty="0" err="1"/>
              <a:t>Interfaz</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47947187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6508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Herencia Múltiple</a:t>
            </a:r>
            <a:r>
              <a:rPr lang="es-ES" dirty="0"/>
              <a:t/>
            </a:r>
            <a:br>
              <a:rPr lang="es-ES" dirty="0"/>
            </a:b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16075668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8254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Herencia Múltiple en C#: Un Debate</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843868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464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Herencia de implementación</a:t>
            </a:r>
            <a:endParaRPr lang="en-US"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312896775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4843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b="1" dirty="0"/>
              <a:t>Sintaxis para Declarar Derivación de </a:t>
            </a:r>
            <a:r>
              <a:rPr lang="es-ES" b="1" dirty="0" smtClean="0"/>
              <a:t>Clases</a:t>
            </a:r>
            <a:endParaRPr lang="en-US" dirty="0"/>
          </a:p>
        </p:txBody>
      </p:sp>
      <p:pic>
        <p:nvPicPr>
          <p:cNvPr id="9" name="Marcador de contenido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569987" y="2490703"/>
            <a:ext cx="4667595" cy="1405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Marcador de contenido 6"/>
          <p:cNvSpPr>
            <a:spLocks noGrp="1"/>
          </p:cNvSpPr>
          <p:nvPr>
            <p:ph sz="half" idx="1"/>
          </p:nvPr>
        </p:nvSpPr>
        <p:spPr/>
        <p:txBody>
          <a:bodyPr>
            <a:normAutofit fontScale="85000" lnSpcReduction="20000"/>
          </a:bodyPr>
          <a:lstStyle/>
          <a:p>
            <a:pPr lvl="0"/>
            <a:endParaRPr lang="es-ES" dirty="0"/>
          </a:p>
          <a:p>
            <a:pPr lvl="1"/>
            <a:r>
              <a:rPr lang="es-ES" b="1" i="0" dirty="0" smtClean="0"/>
              <a:t>Sintaxis para Declarar Derivación de Clases:</a:t>
            </a:r>
            <a:r>
              <a:rPr lang="es-ES" b="0" i="0" dirty="0" smtClean="0"/>
              <a:t> Para declarar que una clase se deriva de otra clase en C#, se utiliza la siguiente sintaxis:</a:t>
            </a:r>
            <a:endParaRPr lang="es-ES" dirty="0"/>
          </a:p>
          <a:p>
            <a:pPr lvl="1"/>
            <a:r>
              <a:rPr lang="es-ES" b="0" i="0" dirty="0" smtClean="0"/>
              <a:t>Esta sintaxis es muy similar a la sintaxis de C++ y Java. Sin embargo, los programadores de C++, acostumbrados a los conceptos de herencia pública y privada, deben tener en cuenta que C# no admite la herencia privada, por lo que no hay un calificador público o privado en el nombre de la clase base. La falta de soporte para la herencia privada en C# se debe a que su implementación habría complicado el lenguaje sin proporcionar muchos beneficios, ya que la herencia privada es raramente utilizada en la práctica.</a:t>
            </a:r>
            <a:endParaRPr lang="es-ES" dirty="0"/>
          </a:p>
          <a:p>
            <a:pPr lvl="0"/>
            <a:endParaRPr lang="es-ES" dirty="0"/>
          </a:p>
          <a:p>
            <a:pPr lvl="1"/>
            <a:endParaRPr lang="es-ES" dirty="0"/>
          </a:p>
          <a:p>
            <a:pPr lvl="1"/>
            <a:endParaRPr lang="es-ES" dirty="0"/>
          </a:p>
          <a:p>
            <a:pPr lvl="0"/>
            <a:endParaRPr lang="es-ES" dirty="0"/>
          </a:p>
          <a:p>
            <a:pPr lvl="1"/>
            <a:endParaRPr lang="es-ES" dirty="0"/>
          </a:p>
          <a:p>
            <a:pPr lvl="1"/>
            <a:endParaRPr lang="es-ES" dirty="0"/>
          </a:p>
        </p:txBody>
      </p:sp>
    </p:spTree>
    <p:extLst>
      <p:ext uri="{BB962C8B-B14F-4D97-AF65-F5344CB8AC3E}">
        <p14:creationId xmlns:p14="http://schemas.microsoft.com/office/powerpoint/2010/main" val="651932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Derivación de Clases y Interfaces:</a:t>
            </a:r>
            <a:endParaRPr lang="en-US" dirty="0"/>
          </a:p>
        </p:txBody>
      </p:sp>
      <p:sp>
        <p:nvSpPr>
          <p:cNvPr id="3" name="Marcador de contenido 2"/>
          <p:cNvSpPr>
            <a:spLocks noGrp="1"/>
          </p:cNvSpPr>
          <p:nvPr>
            <p:ph sz="half" idx="1"/>
          </p:nvPr>
        </p:nvSpPr>
        <p:spPr/>
        <p:txBody>
          <a:bodyPr/>
          <a:lstStyle/>
          <a:p>
            <a:r>
              <a:rPr lang="es-ES" dirty="0"/>
              <a:t>Si una clase (o una estructura) también deriva de interfaces, la lista de clases base e interfaces se separa por comas:</a:t>
            </a:r>
            <a:endParaRPr lang="en-US" dirty="0"/>
          </a:p>
        </p:txBody>
      </p:sp>
      <p:pic>
        <p:nvPicPr>
          <p:cNvPr id="5" name="Marcador de contenido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61369" y="2160589"/>
            <a:ext cx="6630558" cy="12943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5425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232">
      <a:dk1>
        <a:sysClr val="windowText" lastClr="000000"/>
      </a:dk1>
      <a:lt1>
        <a:sysClr val="window" lastClr="FFFFFF"/>
      </a:lt1>
      <a:dk2>
        <a:srgbClr val="1F497D"/>
      </a:dk2>
      <a:lt2>
        <a:srgbClr val="EEECE1"/>
      </a:lt2>
      <a:accent1>
        <a:srgbClr val="FF5971"/>
      </a:accent1>
      <a:accent2>
        <a:srgbClr val="FF8C56"/>
      </a:accent2>
      <a:accent3>
        <a:srgbClr val="EED151"/>
      </a:accent3>
      <a:accent4>
        <a:srgbClr val="CBDA48"/>
      </a:accent4>
      <a:accent5>
        <a:srgbClr val="01C283"/>
      </a:accent5>
      <a:accent6>
        <a:srgbClr val="409FB3"/>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39">
      <a:dk1>
        <a:sysClr val="windowText" lastClr="000000"/>
      </a:dk1>
      <a:lt1>
        <a:sysClr val="window" lastClr="FFFFFF"/>
      </a:lt1>
      <a:dk2>
        <a:srgbClr val="1F497D"/>
      </a:dk2>
      <a:lt2>
        <a:srgbClr val="EEECE1"/>
      </a:lt2>
      <a:accent1>
        <a:srgbClr val="FF3F02"/>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Ideas Light Bulb PowerPoint Templates</Template>
  <TotalTime>2582</TotalTime>
  <Words>1718</Words>
  <Application>Microsoft Office PowerPoint</Application>
  <PresentationFormat>Panorámica</PresentationFormat>
  <Paragraphs>112</Paragraphs>
  <Slides>31</Slides>
  <Notes>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31</vt:i4>
      </vt:variant>
    </vt:vector>
  </HeadingPairs>
  <TitlesOfParts>
    <vt:vector size="41" baseType="lpstr">
      <vt:lpstr>Arial Unicode MS</vt:lpstr>
      <vt:lpstr>Malgun Gothic</vt:lpstr>
      <vt:lpstr>Malgun Gothic</vt:lpstr>
      <vt:lpstr>Arial</vt:lpstr>
      <vt:lpstr>Trebuchet MS</vt:lpstr>
      <vt:lpstr>Wingdings 3</vt:lpstr>
      <vt:lpstr>Cover and End Slide Master</vt:lpstr>
      <vt:lpstr>Contents Slide Master</vt:lpstr>
      <vt:lpstr>Section Break Slide Master</vt:lpstr>
      <vt:lpstr>Faceta</vt:lpstr>
      <vt:lpstr>Interfaces herencia polimorfismo e inyección de dependencias</vt:lpstr>
      <vt:lpstr>Herencia en C#</vt:lpstr>
      <vt:lpstr>Herencia de Implementación</vt:lpstr>
      <vt:lpstr>Herencia de Interfaz</vt:lpstr>
      <vt:lpstr>Herencia Múltiple </vt:lpstr>
      <vt:lpstr>Herencia Múltiple en C#: Un Debate</vt:lpstr>
      <vt:lpstr>Herencia de implementación</vt:lpstr>
      <vt:lpstr>Sintaxis para Declarar Derivación de Clases</vt:lpstr>
      <vt:lpstr>Derivación de Clases y Interfaces:</vt:lpstr>
      <vt:lpstr>Para una estructura</vt:lpstr>
      <vt:lpstr>Derivación Implícita de System.Object:</vt:lpstr>
      <vt:lpstr>Métodos Virtuales:</vt:lpstr>
      <vt:lpstr>Presentación de PowerPoint</vt:lpstr>
      <vt:lpstr>Llamando a Versiones Base de Funciones</vt:lpstr>
      <vt:lpstr>Clases y Funciones Abstractas</vt:lpstr>
      <vt:lpstr>Clases y métodos sellados en C#</vt:lpstr>
      <vt:lpstr>ejemplos</vt:lpstr>
      <vt:lpstr>Constructores</vt:lpstr>
      <vt:lpstr>Constructores</vt:lpstr>
      <vt:lpstr>Presentación de PowerPoint</vt:lpstr>
      <vt:lpstr>Presentación de PowerPoint</vt:lpstr>
      <vt:lpstr>Presentación de PowerPoint</vt:lpstr>
      <vt:lpstr>Presentación de PowerPoint</vt:lpstr>
      <vt:lpstr>El Zoológico</vt:lpstr>
      <vt:lpstr>Requerimientos: ZOO</vt:lpstr>
      <vt:lpstr>Presentación de PowerPoint</vt:lpstr>
      <vt:lpstr>Presentación de PowerPoint</vt:lpstr>
      <vt:lpstr>Presentación de PowerPoint</vt:lpstr>
      <vt:lpstr>Presentación de PowerPoint</vt:lpstr>
      <vt:lpstr>Presentación de PowerPoint</vt:lpstr>
      <vt:lpstr>Nuevos requerimientos para el ZOO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 herencia polimorfismo e inyección de dependencias</dc:title>
  <dc:creator>LENOVO</dc:creator>
  <cp:lastModifiedBy>LENOVO</cp:lastModifiedBy>
  <cp:revision>26</cp:revision>
  <dcterms:created xsi:type="dcterms:W3CDTF">2024-04-12T15:45:26Z</dcterms:created>
  <dcterms:modified xsi:type="dcterms:W3CDTF">2024-04-16T18:28:08Z</dcterms:modified>
</cp:coreProperties>
</file>