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3"/>
  </p:notesMasterIdLst>
  <p:sldIdLst>
    <p:sldId id="256" r:id="rId2"/>
    <p:sldId id="257" r:id="rId3"/>
    <p:sldId id="289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10" r:id="rId17"/>
    <p:sldId id="304" r:id="rId18"/>
    <p:sldId id="303" r:id="rId19"/>
    <p:sldId id="305" r:id="rId20"/>
    <p:sldId id="306" r:id="rId21"/>
    <p:sldId id="307" r:id="rId22"/>
    <p:sldId id="308" r:id="rId23"/>
    <p:sldId id="309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</p:sldIdLst>
  <p:sldSz cx="9144000" cy="5143500" type="screen16x9"/>
  <p:notesSz cx="6858000" cy="9144000"/>
  <p:embeddedFontLst>
    <p:embeddedFont>
      <p:font typeface="Roboto" panose="020B0604020202020204" charset="0"/>
      <p:regular r:id="rId34"/>
      <p:bold r:id="rId35"/>
      <p:italic r:id="rId36"/>
      <p:boldItalic r:id="rId37"/>
    </p:embeddedFont>
    <p:embeddedFont>
      <p:font typeface="Fira Sans Extra Condensed" panose="020B0604020202020204" charset="0"/>
      <p:regular r:id="rId38"/>
      <p:bold r:id="rId39"/>
      <p:italic r:id="rId40"/>
      <p:boldItalic r:id="rId41"/>
    </p:embeddedFont>
    <p:embeddedFont>
      <p:font typeface="Wingdings 3" panose="05040102010807070707" pitchFamily="18" charset="2"/>
      <p:regular r:id="rId42"/>
    </p:embeddedFont>
    <p:embeddedFont>
      <p:font typeface="Fira Sans" panose="020B0604020202020204" charset="0"/>
      <p:regular r:id="rId43"/>
      <p:bold r:id="rId44"/>
      <p:italic r:id="rId45"/>
      <p:boldItalic r:id="rId46"/>
    </p:embeddedFont>
    <p:embeddedFont>
      <p:font typeface="Fira Sans Medium" panose="020B0604020202020204" charset="0"/>
      <p:regular r:id="rId47"/>
      <p:bold r:id="rId48"/>
      <p:italic r:id="rId49"/>
      <p:boldItalic r:id="rId50"/>
    </p:embeddedFont>
    <p:embeddedFont>
      <p:font typeface="Trebuchet MS" panose="020B0603020202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22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447" autoAdjust="0"/>
    <p:restoredTop sz="94660"/>
  </p:normalViewPr>
  <p:slideViewPr>
    <p:cSldViewPr snapToGrid="0">
      <p:cViewPr varScale="1">
        <p:scale>
          <a:sx n="48" d="100"/>
          <a:sy n="48" d="100"/>
        </p:scale>
        <p:origin x="58" y="955"/>
      </p:cViewPr>
      <p:guideLst>
        <p:guide orient="horz" pos="232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CFA547-3160-42A4-8BE1-FF0D388D65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FC00C258-F5B9-4A08-99A3-EAAA36A3E293}">
      <dgm:prSet/>
      <dgm:spPr/>
      <dgm:t>
        <a:bodyPr/>
        <a:lstStyle/>
        <a:p>
          <a:pPr rtl="0"/>
          <a:r>
            <a:rPr lang="es-ES" b="1" i="0" smtClean="0"/>
            <a:t>Concepto</a:t>
          </a:r>
          <a:r>
            <a:rPr lang="es-ES" b="0" i="0" smtClean="0"/>
            <a:t>: UML (Lenguaje Unificado de Modelado) es una herramienta de diseño ampliamente utilizada en ingeniería de software.</a:t>
          </a:r>
          <a:endParaRPr lang="en-US"/>
        </a:p>
      </dgm:t>
    </dgm:pt>
    <dgm:pt modelId="{8044F5EE-14DD-46D4-B956-15D2A7544D7F}" type="parTrans" cxnId="{0C51D007-2CF6-4F2D-8516-DE5B5771EE14}">
      <dgm:prSet/>
      <dgm:spPr/>
      <dgm:t>
        <a:bodyPr/>
        <a:lstStyle/>
        <a:p>
          <a:endParaRPr lang="es-ES"/>
        </a:p>
      </dgm:t>
    </dgm:pt>
    <dgm:pt modelId="{849E869D-3CE0-4922-84FE-534E7D88B91E}" type="sibTrans" cxnId="{0C51D007-2CF6-4F2D-8516-DE5B5771EE14}">
      <dgm:prSet/>
      <dgm:spPr/>
      <dgm:t>
        <a:bodyPr/>
        <a:lstStyle/>
        <a:p>
          <a:endParaRPr lang="es-ES"/>
        </a:p>
      </dgm:t>
    </dgm:pt>
    <dgm:pt modelId="{51A15C3A-E84F-4662-A927-A4F33D176E02}">
      <dgm:prSet/>
      <dgm:spPr/>
      <dgm:t>
        <a:bodyPr/>
        <a:lstStyle/>
        <a:p>
          <a:pPr rtl="0"/>
          <a:r>
            <a:rPr lang="es-ES" b="1" i="0" smtClean="0"/>
            <a:t>Versatilidad</a:t>
          </a:r>
          <a:r>
            <a:rPr lang="es-ES" b="0" i="0" smtClean="0"/>
            <a:t>: Permite representar tipos de objetos y relaciones estáticas entre ellos de manera visual.</a:t>
          </a:r>
          <a:endParaRPr lang="en-US"/>
        </a:p>
      </dgm:t>
    </dgm:pt>
    <dgm:pt modelId="{DA1A00BC-1CD6-4662-89BD-2D58A4958151}" type="parTrans" cxnId="{118FF343-C918-48DF-A459-D6DDFED28998}">
      <dgm:prSet/>
      <dgm:spPr/>
      <dgm:t>
        <a:bodyPr/>
        <a:lstStyle/>
        <a:p>
          <a:endParaRPr lang="es-ES"/>
        </a:p>
      </dgm:t>
    </dgm:pt>
    <dgm:pt modelId="{A8BFD19A-B5E4-4820-8F6E-2E526E0CCA04}" type="sibTrans" cxnId="{118FF343-C918-48DF-A459-D6DDFED28998}">
      <dgm:prSet/>
      <dgm:spPr/>
      <dgm:t>
        <a:bodyPr/>
        <a:lstStyle/>
        <a:p>
          <a:endParaRPr lang="es-ES"/>
        </a:p>
      </dgm:t>
    </dgm:pt>
    <dgm:pt modelId="{630B7F0D-E7DE-4A70-BFF3-2877A916C64D}">
      <dgm:prSet/>
      <dgm:spPr/>
      <dgm:t>
        <a:bodyPr/>
        <a:lstStyle/>
        <a:p>
          <a:pPr rtl="0"/>
          <a:r>
            <a:rPr lang="es-ES" b="1" i="0" smtClean="0"/>
            <a:t>Aplicación práctica</a:t>
          </a:r>
          <a:r>
            <a:rPr lang="es-ES" b="0" i="0" smtClean="0"/>
            <a:t>: Facilita la comunicación entre equipos de desarrollo y stakeholders durante el proceso de diseño de sistemas.</a:t>
          </a:r>
          <a:endParaRPr lang="en-US"/>
        </a:p>
      </dgm:t>
    </dgm:pt>
    <dgm:pt modelId="{CAD69953-D3CC-4009-B008-2A7F67D256F3}" type="parTrans" cxnId="{104FCB12-02A5-4324-B4BB-25E61E7199FC}">
      <dgm:prSet/>
      <dgm:spPr/>
      <dgm:t>
        <a:bodyPr/>
        <a:lstStyle/>
        <a:p>
          <a:endParaRPr lang="es-ES"/>
        </a:p>
      </dgm:t>
    </dgm:pt>
    <dgm:pt modelId="{DE9E0532-630B-461C-A7A7-16D4EEC5B7CC}" type="sibTrans" cxnId="{104FCB12-02A5-4324-B4BB-25E61E7199FC}">
      <dgm:prSet/>
      <dgm:spPr/>
      <dgm:t>
        <a:bodyPr/>
        <a:lstStyle/>
        <a:p>
          <a:endParaRPr lang="es-ES"/>
        </a:p>
      </dgm:t>
    </dgm:pt>
    <dgm:pt modelId="{5B059EE6-BE81-41EE-945B-70E75DABE3C2}">
      <dgm:prSet/>
      <dgm:spPr/>
      <dgm:t>
        <a:bodyPr/>
        <a:lstStyle/>
        <a:p>
          <a:pPr rtl="0"/>
          <a:r>
            <a:rPr lang="es-ES" b="1" i="0" smtClean="0"/>
            <a:t>Estandarización</a:t>
          </a:r>
          <a:r>
            <a:rPr lang="es-ES" b="0" i="0" smtClean="0"/>
            <a:t>: Ha sido estandarizado y evolucionado a lo largo del tiempo para mejorar su expresividad y precisión.</a:t>
          </a:r>
          <a:endParaRPr lang="en-US"/>
        </a:p>
      </dgm:t>
    </dgm:pt>
    <dgm:pt modelId="{82914683-3E9F-48BC-99F2-B5B4E5DDEB00}" type="parTrans" cxnId="{5B41895C-18F0-4D63-88C9-3F881F31E79D}">
      <dgm:prSet/>
      <dgm:spPr/>
      <dgm:t>
        <a:bodyPr/>
        <a:lstStyle/>
        <a:p>
          <a:endParaRPr lang="es-ES"/>
        </a:p>
      </dgm:t>
    </dgm:pt>
    <dgm:pt modelId="{92509207-18E4-493B-A0A6-22394EFD21D0}" type="sibTrans" cxnId="{5B41895C-18F0-4D63-88C9-3F881F31E79D}">
      <dgm:prSet/>
      <dgm:spPr/>
      <dgm:t>
        <a:bodyPr/>
        <a:lstStyle/>
        <a:p>
          <a:endParaRPr lang="es-ES"/>
        </a:p>
      </dgm:t>
    </dgm:pt>
    <dgm:pt modelId="{798088E3-465C-4EE5-A6C1-2EE059FC6512}" type="pres">
      <dgm:prSet presAssocID="{5ACFA547-3160-42A4-8BE1-FF0D388D65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C443194-9AC6-4702-8700-D2F00360BABC}" type="pres">
      <dgm:prSet presAssocID="{FC00C258-F5B9-4A08-99A3-EAAA36A3E29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F620D1-5643-435A-986F-6E3570DFCAFC}" type="pres">
      <dgm:prSet presAssocID="{849E869D-3CE0-4922-84FE-534E7D88B91E}" presName="spacer" presStyleCnt="0"/>
      <dgm:spPr/>
    </dgm:pt>
    <dgm:pt modelId="{B0467976-E851-404B-8687-24F497D78735}" type="pres">
      <dgm:prSet presAssocID="{51A15C3A-E84F-4662-A927-A4F33D176E0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AF116E-D38D-4DF1-98BC-297A7997900F}" type="pres">
      <dgm:prSet presAssocID="{A8BFD19A-B5E4-4820-8F6E-2E526E0CCA04}" presName="spacer" presStyleCnt="0"/>
      <dgm:spPr/>
    </dgm:pt>
    <dgm:pt modelId="{60D72F95-26B8-46C9-AA88-05D1B5D22648}" type="pres">
      <dgm:prSet presAssocID="{630B7F0D-E7DE-4A70-BFF3-2877A916C64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D7D9111-30AA-4AA1-8CB8-D151B2FC98EB}" type="pres">
      <dgm:prSet presAssocID="{DE9E0532-630B-461C-A7A7-16D4EEC5B7CC}" presName="spacer" presStyleCnt="0"/>
      <dgm:spPr/>
    </dgm:pt>
    <dgm:pt modelId="{D1A6995E-D474-4163-877F-64EDFADB6984}" type="pres">
      <dgm:prSet presAssocID="{5B059EE6-BE81-41EE-945B-70E75DABE3C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2938778-CAD5-419A-B399-882310F9C0DE}" type="presOf" srcId="{FC00C258-F5B9-4A08-99A3-EAAA36A3E293}" destId="{9C443194-9AC6-4702-8700-D2F00360BABC}" srcOrd="0" destOrd="0" presId="urn:microsoft.com/office/officeart/2005/8/layout/vList2"/>
    <dgm:cxn modelId="{0CAF1758-4864-4152-BF33-2AA0C8E35BD5}" type="presOf" srcId="{5ACFA547-3160-42A4-8BE1-FF0D388D6553}" destId="{798088E3-465C-4EE5-A6C1-2EE059FC6512}" srcOrd="0" destOrd="0" presId="urn:microsoft.com/office/officeart/2005/8/layout/vList2"/>
    <dgm:cxn modelId="{5B41895C-18F0-4D63-88C9-3F881F31E79D}" srcId="{5ACFA547-3160-42A4-8BE1-FF0D388D6553}" destId="{5B059EE6-BE81-41EE-945B-70E75DABE3C2}" srcOrd="3" destOrd="0" parTransId="{82914683-3E9F-48BC-99F2-B5B4E5DDEB00}" sibTransId="{92509207-18E4-493B-A0A6-22394EFD21D0}"/>
    <dgm:cxn modelId="{CA702693-4654-4964-B670-0C6C2F8B06FD}" type="presOf" srcId="{51A15C3A-E84F-4662-A927-A4F33D176E02}" destId="{B0467976-E851-404B-8687-24F497D78735}" srcOrd="0" destOrd="0" presId="urn:microsoft.com/office/officeart/2005/8/layout/vList2"/>
    <dgm:cxn modelId="{118FF343-C918-48DF-A459-D6DDFED28998}" srcId="{5ACFA547-3160-42A4-8BE1-FF0D388D6553}" destId="{51A15C3A-E84F-4662-A927-A4F33D176E02}" srcOrd="1" destOrd="0" parTransId="{DA1A00BC-1CD6-4662-89BD-2D58A4958151}" sibTransId="{A8BFD19A-B5E4-4820-8F6E-2E526E0CCA04}"/>
    <dgm:cxn modelId="{0C51D007-2CF6-4F2D-8516-DE5B5771EE14}" srcId="{5ACFA547-3160-42A4-8BE1-FF0D388D6553}" destId="{FC00C258-F5B9-4A08-99A3-EAAA36A3E293}" srcOrd="0" destOrd="0" parTransId="{8044F5EE-14DD-46D4-B956-15D2A7544D7F}" sibTransId="{849E869D-3CE0-4922-84FE-534E7D88B91E}"/>
    <dgm:cxn modelId="{104FCB12-02A5-4324-B4BB-25E61E7199FC}" srcId="{5ACFA547-3160-42A4-8BE1-FF0D388D6553}" destId="{630B7F0D-E7DE-4A70-BFF3-2877A916C64D}" srcOrd="2" destOrd="0" parTransId="{CAD69953-D3CC-4009-B008-2A7F67D256F3}" sibTransId="{DE9E0532-630B-461C-A7A7-16D4EEC5B7CC}"/>
    <dgm:cxn modelId="{44A4A9FC-99D0-469E-A19C-F1209D1D0113}" type="presOf" srcId="{630B7F0D-E7DE-4A70-BFF3-2877A916C64D}" destId="{60D72F95-26B8-46C9-AA88-05D1B5D22648}" srcOrd="0" destOrd="0" presId="urn:microsoft.com/office/officeart/2005/8/layout/vList2"/>
    <dgm:cxn modelId="{1D8385AA-FE58-44F5-A62C-0851DCE35743}" type="presOf" srcId="{5B059EE6-BE81-41EE-945B-70E75DABE3C2}" destId="{D1A6995E-D474-4163-877F-64EDFADB6984}" srcOrd="0" destOrd="0" presId="urn:microsoft.com/office/officeart/2005/8/layout/vList2"/>
    <dgm:cxn modelId="{BFA036B2-5D4D-445C-8278-68ED4F7053BC}" type="presParOf" srcId="{798088E3-465C-4EE5-A6C1-2EE059FC6512}" destId="{9C443194-9AC6-4702-8700-D2F00360BABC}" srcOrd="0" destOrd="0" presId="urn:microsoft.com/office/officeart/2005/8/layout/vList2"/>
    <dgm:cxn modelId="{45483834-B320-4838-87A6-910C62AFCC31}" type="presParOf" srcId="{798088E3-465C-4EE5-A6C1-2EE059FC6512}" destId="{ACF620D1-5643-435A-986F-6E3570DFCAFC}" srcOrd="1" destOrd="0" presId="urn:microsoft.com/office/officeart/2005/8/layout/vList2"/>
    <dgm:cxn modelId="{23F73C67-5C79-431A-8B2E-BACF9EB05B71}" type="presParOf" srcId="{798088E3-465C-4EE5-A6C1-2EE059FC6512}" destId="{B0467976-E851-404B-8687-24F497D78735}" srcOrd="2" destOrd="0" presId="urn:microsoft.com/office/officeart/2005/8/layout/vList2"/>
    <dgm:cxn modelId="{2DCA433B-7E7F-49C7-90AC-61242F5F7398}" type="presParOf" srcId="{798088E3-465C-4EE5-A6C1-2EE059FC6512}" destId="{1CAF116E-D38D-4DF1-98BC-297A7997900F}" srcOrd="3" destOrd="0" presId="urn:microsoft.com/office/officeart/2005/8/layout/vList2"/>
    <dgm:cxn modelId="{CBF3A0F2-73FB-4AFC-A972-AA0A332A86E5}" type="presParOf" srcId="{798088E3-465C-4EE5-A6C1-2EE059FC6512}" destId="{60D72F95-26B8-46C9-AA88-05D1B5D22648}" srcOrd="4" destOrd="0" presId="urn:microsoft.com/office/officeart/2005/8/layout/vList2"/>
    <dgm:cxn modelId="{5BADA2E1-ED86-4BC3-9395-E5F11544E394}" type="presParOf" srcId="{798088E3-465C-4EE5-A6C1-2EE059FC6512}" destId="{9D7D9111-30AA-4AA1-8CB8-D151B2FC98EB}" srcOrd="5" destOrd="0" presId="urn:microsoft.com/office/officeart/2005/8/layout/vList2"/>
    <dgm:cxn modelId="{7356C742-ABC2-4A17-B722-AD95EF66AD10}" type="presParOf" srcId="{798088E3-465C-4EE5-A6C1-2EE059FC6512}" destId="{D1A6995E-D474-4163-877F-64EDFADB698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9EE08DB-63C2-4AC7-9ADA-F196C7F2B1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94D34DFC-05D9-4596-8DCA-FB80C0A2151B}">
      <dgm:prSet/>
      <dgm:spPr/>
      <dgm:t>
        <a:bodyPr/>
        <a:lstStyle/>
        <a:p>
          <a:pPr rtl="0"/>
          <a:r>
            <a:rPr lang="es-ES" b="1" smtClean="0"/>
            <a:t>Importancia</a:t>
          </a:r>
          <a:r>
            <a:rPr lang="es-ES" smtClean="0"/>
            <a:t>: Es necesario diferenciar entre operaciones que modifican el estado del sistema (modificadores) y aquellas que no lo hacen (consultas).</a:t>
          </a:r>
          <a:endParaRPr lang="en-US"/>
        </a:p>
      </dgm:t>
    </dgm:pt>
    <dgm:pt modelId="{CB1B9676-5069-473A-87A7-0E17BF060700}" type="parTrans" cxnId="{8E40B0A3-08AF-45C6-94AA-9CCCBE46C3F1}">
      <dgm:prSet/>
      <dgm:spPr/>
      <dgm:t>
        <a:bodyPr/>
        <a:lstStyle/>
        <a:p>
          <a:endParaRPr lang="es-ES"/>
        </a:p>
      </dgm:t>
    </dgm:pt>
    <dgm:pt modelId="{54362438-4E47-48A4-AD56-3CB22650F389}" type="sibTrans" cxnId="{8E40B0A3-08AF-45C6-94AA-9CCCBE46C3F1}">
      <dgm:prSet/>
      <dgm:spPr/>
      <dgm:t>
        <a:bodyPr/>
        <a:lstStyle/>
        <a:p>
          <a:endParaRPr lang="es-ES"/>
        </a:p>
      </dgm:t>
    </dgm:pt>
    <dgm:pt modelId="{A8FC1804-0532-4F5D-9C7A-220D53E84478}">
      <dgm:prSet/>
      <dgm:spPr/>
      <dgm:t>
        <a:bodyPr/>
        <a:lstStyle/>
        <a:p>
          <a:pPr rtl="0"/>
          <a:r>
            <a:rPr lang="es-ES" b="1" smtClean="0"/>
            <a:t>Marcado en UML</a:t>
          </a:r>
          <a:r>
            <a:rPr lang="es-ES" smtClean="0"/>
            <a:t>: Las consultas se identifican con la propiedad {query} y no alteran el estado del sistema.</a:t>
          </a:r>
          <a:endParaRPr lang="en-US"/>
        </a:p>
      </dgm:t>
    </dgm:pt>
    <dgm:pt modelId="{34CBE6E0-3C4E-4FF4-BC0B-84C1900FEF80}" type="parTrans" cxnId="{9D3D462D-30FF-4E42-A24D-3BC95B1EB7EE}">
      <dgm:prSet/>
      <dgm:spPr/>
      <dgm:t>
        <a:bodyPr/>
        <a:lstStyle/>
        <a:p>
          <a:endParaRPr lang="es-ES"/>
        </a:p>
      </dgm:t>
    </dgm:pt>
    <dgm:pt modelId="{1C59E804-CCCF-42B8-BF7D-0B7FDE605EF3}" type="sibTrans" cxnId="{9D3D462D-30FF-4E42-A24D-3BC95B1EB7EE}">
      <dgm:prSet/>
      <dgm:spPr/>
      <dgm:t>
        <a:bodyPr/>
        <a:lstStyle/>
        <a:p>
          <a:endParaRPr lang="es-ES"/>
        </a:p>
      </dgm:t>
    </dgm:pt>
    <dgm:pt modelId="{B55E787F-04D8-4D7C-9109-8D5630947B1F}">
      <dgm:prSet/>
      <dgm:spPr/>
      <dgm:t>
        <a:bodyPr/>
        <a:lstStyle/>
        <a:p>
          <a:pPr rtl="0"/>
          <a:r>
            <a:rPr lang="es-ES" b="1" smtClean="0"/>
            <a:t>Beneficio</a:t>
          </a:r>
          <a:r>
            <a:rPr lang="es-ES" smtClean="0"/>
            <a:t>: Resaltar las consultas ayuda a comprender que su orden de ejecución no afecta el comportamiento del sistema</a:t>
          </a:r>
          <a:endParaRPr lang="en-US"/>
        </a:p>
      </dgm:t>
    </dgm:pt>
    <dgm:pt modelId="{CB368FCC-C4F8-41A7-A9BE-0602DC18DCC6}" type="parTrans" cxnId="{C5CC5B8D-36E6-49E7-BC70-4BE189A06A55}">
      <dgm:prSet/>
      <dgm:spPr/>
      <dgm:t>
        <a:bodyPr/>
        <a:lstStyle/>
        <a:p>
          <a:endParaRPr lang="es-ES"/>
        </a:p>
      </dgm:t>
    </dgm:pt>
    <dgm:pt modelId="{69288778-0909-4DC7-B41A-CC0AF6E8703B}" type="sibTrans" cxnId="{C5CC5B8D-36E6-49E7-BC70-4BE189A06A55}">
      <dgm:prSet/>
      <dgm:spPr/>
      <dgm:t>
        <a:bodyPr/>
        <a:lstStyle/>
        <a:p>
          <a:endParaRPr lang="es-ES"/>
        </a:p>
      </dgm:t>
    </dgm:pt>
    <dgm:pt modelId="{AF6166E4-6AF5-479C-BD8A-D0837CF59C5E}" type="pres">
      <dgm:prSet presAssocID="{D9EE08DB-63C2-4AC7-9ADA-F196C7F2B11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F41BCAB-7A1A-4EA0-B719-29A36989F4B9}" type="pres">
      <dgm:prSet presAssocID="{94D34DFC-05D9-4596-8DCA-FB80C0A2151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4CD639-1B5C-44FD-A3F7-A84C88148583}" type="pres">
      <dgm:prSet presAssocID="{54362438-4E47-48A4-AD56-3CB22650F389}" presName="spacer" presStyleCnt="0"/>
      <dgm:spPr/>
    </dgm:pt>
    <dgm:pt modelId="{C3FB930B-C3B0-4344-8D8D-E6CFD3F1C36C}" type="pres">
      <dgm:prSet presAssocID="{A8FC1804-0532-4F5D-9C7A-220D53E8447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C65480-CEB3-4AE7-9BE2-70778F188B11}" type="pres">
      <dgm:prSet presAssocID="{1C59E804-CCCF-42B8-BF7D-0B7FDE605EF3}" presName="spacer" presStyleCnt="0"/>
      <dgm:spPr/>
    </dgm:pt>
    <dgm:pt modelId="{E3179AD5-EA6A-46FF-BD52-3794390A79A7}" type="pres">
      <dgm:prSet presAssocID="{B55E787F-04D8-4D7C-9109-8D5630947B1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A69A79A-D682-4937-B818-3D3B31D30EC3}" type="presOf" srcId="{B55E787F-04D8-4D7C-9109-8D5630947B1F}" destId="{E3179AD5-EA6A-46FF-BD52-3794390A79A7}" srcOrd="0" destOrd="0" presId="urn:microsoft.com/office/officeart/2005/8/layout/vList2"/>
    <dgm:cxn modelId="{3654FFD8-8DFA-48C8-84E0-C96EB3340CFD}" type="presOf" srcId="{A8FC1804-0532-4F5D-9C7A-220D53E84478}" destId="{C3FB930B-C3B0-4344-8D8D-E6CFD3F1C36C}" srcOrd="0" destOrd="0" presId="urn:microsoft.com/office/officeart/2005/8/layout/vList2"/>
    <dgm:cxn modelId="{7C60D568-4A62-4934-B551-53876F50130A}" type="presOf" srcId="{94D34DFC-05D9-4596-8DCA-FB80C0A2151B}" destId="{9F41BCAB-7A1A-4EA0-B719-29A36989F4B9}" srcOrd="0" destOrd="0" presId="urn:microsoft.com/office/officeart/2005/8/layout/vList2"/>
    <dgm:cxn modelId="{9D3D462D-30FF-4E42-A24D-3BC95B1EB7EE}" srcId="{D9EE08DB-63C2-4AC7-9ADA-F196C7F2B118}" destId="{A8FC1804-0532-4F5D-9C7A-220D53E84478}" srcOrd="1" destOrd="0" parTransId="{34CBE6E0-3C4E-4FF4-BC0B-84C1900FEF80}" sibTransId="{1C59E804-CCCF-42B8-BF7D-0B7FDE605EF3}"/>
    <dgm:cxn modelId="{8E40B0A3-08AF-45C6-94AA-9CCCBE46C3F1}" srcId="{D9EE08DB-63C2-4AC7-9ADA-F196C7F2B118}" destId="{94D34DFC-05D9-4596-8DCA-FB80C0A2151B}" srcOrd="0" destOrd="0" parTransId="{CB1B9676-5069-473A-87A7-0E17BF060700}" sibTransId="{54362438-4E47-48A4-AD56-3CB22650F389}"/>
    <dgm:cxn modelId="{C5CC5B8D-36E6-49E7-BC70-4BE189A06A55}" srcId="{D9EE08DB-63C2-4AC7-9ADA-F196C7F2B118}" destId="{B55E787F-04D8-4D7C-9109-8D5630947B1F}" srcOrd="2" destOrd="0" parTransId="{CB368FCC-C4F8-41A7-A9BE-0602DC18DCC6}" sibTransId="{69288778-0909-4DC7-B41A-CC0AF6E8703B}"/>
    <dgm:cxn modelId="{08941CA3-A4CA-45E1-B47D-736C26722F9E}" type="presOf" srcId="{D9EE08DB-63C2-4AC7-9ADA-F196C7F2B118}" destId="{AF6166E4-6AF5-479C-BD8A-D0837CF59C5E}" srcOrd="0" destOrd="0" presId="urn:microsoft.com/office/officeart/2005/8/layout/vList2"/>
    <dgm:cxn modelId="{10502FA9-1D24-4F55-93CA-7834C63EB245}" type="presParOf" srcId="{AF6166E4-6AF5-479C-BD8A-D0837CF59C5E}" destId="{9F41BCAB-7A1A-4EA0-B719-29A36989F4B9}" srcOrd="0" destOrd="0" presId="urn:microsoft.com/office/officeart/2005/8/layout/vList2"/>
    <dgm:cxn modelId="{8A17E954-08A3-4491-8BFA-044F987B796C}" type="presParOf" srcId="{AF6166E4-6AF5-479C-BD8A-D0837CF59C5E}" destId="{D24CD639-1B5C-44FD-A3F7-A84C88148583}" srcOrd="1" destOrd="0" presId="urn:microsoft.com/office/officeart/2005/8/layout/vList2"/>
    <dgm:cxn modelId="{A90CF618-AB9A-4C11-A572-CDA57C853CF6}" type="presParOf" srcId="{AF6166E4-6AF5-479C-BD8A-D0837CF59C5E}" destId="{C3FB930B-C3B0-4344-8D8D-E6CFD3F1C36C}" srcOrd="2" destOrd="0" presId="urn:microsoft.com/office/officeart/2005/8/layout/vList2"/>
    <dgm:cxn modelId="{60B326D7-1E81-4C0A-8B9F-1D2136EEB960}" type="presParOf" srcId="{AF6166E4-6AF5-479C-BD8A-D0837CF59C5E}" destId="{46C65480-CEB3-4AE7-9BE2-70778F188B11}" srcOrd="3" destOrd="0" presId="urn:microsoft.com/office/officeart/2005/8/layout/vList2"/>
    <dgm:cxn modelId="{F8D2BBA7-64E9-4530-B86A-307C27BAAC32}" type="presParOf" srcId="{AF6166E4-6AF5-479C-BD8A-D0837CF59C5E}" destId="{E3179AD5-EA6A-46FF-BD52-3794390A79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31BCFA7-C435-4B57-B788-CEB8CFE554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683DF15A-40A2-4ADF-9328-DDF7D31ACC5B}">
      <dgm:prSet/>
      <dgm:spPr/>
      <dgm:t>
        <a:bodyPr/>
        <a:lstStyle/>
        <a:p>
          <a:pPr rtl="0"/>
          <a:r>
            <a:rPr lang="es-ES" b="1" smtClean="0"/>
            <a:t>Recomendación</a:t>
          </a:r>
          <a:r>
            <a:rPr lang="es-ES" smtClean="0"/>
            <a:t>: En UML, se sugiere no utilizar operaciones para especificar la interfaz de una clase, sino para indicar sus responsabilidades principales.</a:t>
          </a:r>
          <a:endParaRPr lang="en-US"/>
        </a:p>
      </dgm:t>
    </dgm:pt>
    <dgm:pt modelId="{58C44DD0-7707-4D61-95C8-127815B5B312}" type="parTrans" cxnId="{42381EB4-8810-4E7B-A47C-F55DCC145190}">
      <dgm:prSet/>
      <dgm:spPr/>
      <dgm:t>
        <a:bodyPr/>
        <a:lstStyle/>
        <a:p>
          <a:endParaRPr lang="es-ES"/>
        </a:p>
      </dgm:t>
    </dgm:pt>
    <dgm:pt modelId="{B3E15987-4EEF-4A36-8868-804B4997F59C}" type="sibTrans" cxnId="{42381EB4-8810-4E7B-A47C-F55DCC145190}">
      <dgm:prSet/>
      <dgm:spPr/>
      <dgm:t>
        <a:bodyPr/>
        <a:lstStyle/>
        <a:p>
          <a:endParaRPr lang="es-ES"/>
        </a:p>
      </dgm:t>
    </dgm:pt>
    <dgm:pt modelId="{30E02C33-0D35-4673-9386-6626A7CFCDE9}">
      <dgm:prSet/>
      <dgm:spPr/>
      <dgm:t>
        <a:bodyPr/>
        <a:lstStyle/>
        <a:p>
          <a:pPr rtl="0"/>
          <a:r>
            <a:rPr lang="es-ES" b="1" smtClean="0"/>
            <a:t>Principio de separación</a:t>
          </a:r>
          <a:r>
            <a:rPr lang="es-ES" smtClean="0"/>
            <a:t>: Las operaciones deben seguir el principio Comando-Consulta, donde los modificadores no retornan valor y las consultas sí.</a:t>
          </a:r>
          <a:endParaRPr lang="en-US"/>
        </a:p>
      </dgm:t>
    </dgm:pt>
    <dgm:pt modelId="{3ECF04AD-9705-436F-969B-78BE470F4A15}" type="parTrans" cxnId="{43727123-5E75-436D-9C8D-4325F4543252}">
      <dgm:prSet/>
      <dgm:spPr/>
      <dgm:t>
        <a:bodyPr/>
        <a:lstStyle/>
        <a:p>
          <a:endParaRPr lang="es-ES"/>
        </a:p>
      </dgm:t>
    </dgm:pt>
    <dgm:pt modelId="{6325D041-2A36-4C39-8B53-024135450089}" type="sibTrans" cxnId="{43727123-5E75-436D-9C8D-4325F4543252}">
      <dgm:prSet/>
      <dgm:spPr/>
      <dgm:t>
        <a:bodyPr/>
        <a:lstStyle/>
        <a:p>
          <a:endParaRPr lang="es-ES"/>
        </a:p>
      </dgm:t>
    </dgm:pt>
    <dgm:pt modelId="{D1C37FAD-B354-482D-B364-3859A59229DA}">
      <dgm:prSet/>
      <dgm:spPr/>
      <dgm:t>
        <a:bodyPr/>
        <a:lstStyle/>
        <a:p>
          <a:pPr rtl="0"/>
          <a:r>
            <a:rPr lang="es-ES" b="1" dirty="0" smtClean="0"/>
            <a:t>Ejemplo</a:t>
          </a:r>
          <a:r>
            <a:rPr lang="es-ES" dirty="0" smtClean="0"/>
            <a:t>: "</a:t>
          </a:r>
          <a:r>
            <a:rPr lang="es-ES" dirty="0" err="1" smtClean="0"/>
            <a:t>realizarPago</a:t>
          </a:r>
          <a:r>
            <a:rPr lang="es-ES" dirty="0" smtClean="0"/>
            <a:t>(): </a:t>
          </a:r>
          <a:r>
            <a:rPr lang="es-ES" dirty="0" err="1" smtClean="0"/>
            <a:t>void</a:t>
          </a:r>
          <a:r>
            <a:rPr lang="es-ES" dirty="0" smtClean="0"/>
            <a:t>" (comando) vs. "</a:t>
          </a:r>
          <a:r>
            <a:rPr lang="es-ES" dirty="0" err="1" smtClean="0"/>
            <a:t>consultarSaldo</a:t>
          </a:r>
          <a:r>
            <a:rPr lang="es-ES" dirty="0" smtClean="0"/>
            <a:t>(): </a:t>
          </a:r>
          <a:r>
            <a:rPr lang="es-ES" dirty="0" err="1" smtClean="0"/>
            <a:t>double</a:t>
          </a:r>
          <a:r>
            <a:rPr lang="es-ES" dirty="0" smtClean="0"/>
            <a:t>" (consulta).</a:t>
          </a:r>
          <a:endParaRPr lang="en-US" dirty="0"/>
        </a:p>
      </dgm:t>
    </dgm:pt>
    <dgm:pt modelId="{3AB086B4-EF67-46E7-BBEA-FCB6CBADC22A}" type="parTrans" cxnId="{7D7F44DC-5037-497D-BF83-1325681B6160}">
      <dgm:prSet/>
      <dgm:spPr/>
      <dgm:t>
        <a:bodyPr/>
        <a:lstStyle/>
        <a:p>
          <a:endParaRPr lang="es-ES"/>
        </a:p>
      </dgm:t>
    </dgm:pt>
    <dgm:pt modelId="{BA765FBE-5E48-4ED0-8442-21CBA7CDF579}" type="sibTrans" cxnId="{7D7F44DC-5037-497D-BF83-1325681B6160}">
      <dgm:prSet/>
      <dgm:spPr/>
      <dgm:t>
        <a:bodyPr/>
        <a:lstStyle/>
        <a:p>
          <a:endParaRPr lang="es-ES"/>
        </a:p>
      </dgm:t>
    </dgm:pt>
    <dgm:pt modelId="{2E410738-6548-4097-958A-106F0C273D9D}" type="pres">
      <dgm:prSet presAssocID="{531BCFA7-C435-4B57-B788-CEB8CFE554D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7D773A8-6624-4EE3-BF4C-2B7BBC44E471}" type="pres">
      <dgm:prSet presAssocID="{683DF15A-40A2-4ADF-9328-DDF7D31ACC5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ABE104-2A59-4514-89ED-ED4A5ABFB6D0}" type="pres">
      <dgm:prSet presAssocID="{B3E15987-4EEF-4A36-8868-804B4997F59C}" presName="spacer" presStyleCnt="0"/>
      <dgm:spPr/>
    </dgm:pt>
    <dgm:pt modelId="{A6D1550B-EDC8-48E2-BC26-8C7C2DE35C2D}" type="pres">
      <dgm:prSet presAssocID="{30E02C33-0D35-4673-9386-6626A7CFCDE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7B934B-CD50-438A-A81B-FE1246FCBDEB}" type="pres">
      <dgm:prSet presAssocID="{6325D041-2A36-4C39-8B53-024135450089}" presName="spacer" presStyleCnt="0"/>
      <dgm:spPr/>
    </dgm:pt>
    <dgm:pt modelId="{E77A5A0E-8891-477D-8D13-7F0C40750D8D}" type="pres">
      <dgm:prSet presAssocID="{D1C37FAD-B354-482D-B364-3859A59229D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3727123-5E75-436D-9C8D-4325F4543252}" srcId="{531BCFA7-C435-4B57-B788-CEB8CFE554D6}" destId="{30E02C33-0D35-4673-9386-6626A7CFCDE9}" srcOrd="1" destOrd="0" parTransId="{3ECF04AD-9705-436F-969B-78BE470F4A15}" sibTransId="{6325D041-2A36-4C39-8B53-024135450089}"/>
    <dgm:cxn modelId="{FBD1E564-946D-4651-86CE-50B936128A8F}" type="presOf" srcId="{531BCFA7-C435-4B57-B788-CEB8CFE554D6}" destId="{2E410738-6548-4097-958A-106F0C273D9D}" srcOrd="0" destOrd="0" presId="urn:microsoft.com/office/officeart/2005/8/layout/vList2"/>
    <dgm:cxn modelId="{7D7F44DC-5037-497D-BF83-1325681B6160}" srcId="{531BCFA7-C435-4B57-B788-CEB8CFE554D6}" destId="{D1C37FAD-B354-482D-B364-3859A59229DA}" srcOrd="2" destOrd="0" parTransId="{3AB086B4-EF67-46E7-BBEA-FCB6CBADC22A}" sibTransId="{BA765FBE-5E48-4ED0-8442-21CBA7CDF579}"/>
    <dgm:cxn modelId="{876DBAC0-3222-4D8D-98E7-C10796B4264E}" type="presOf" srcId="{30E02C33-0D35-4673-9386-6626A7CFCDE9}" destId="{A6D1550B-EDC8-48E2-BC26-8C7C2DE35C2D}" srcOrd="0" destOrd="0" presId="urn:microsoft.com/office/officeart/2005/8/layout/vList2"/>
    <dgm:cxn modelId="{2B8B606C-9104-412E-9B9A-8CF029CFAA83}" type="presOf" srcId="{683DF15A-40A2-4ADF-9328-DDF7D31ACC5B}" destId="{57D773A8-6624-4EE3-BF4C-2B7BBC44E471}" srcOrd="0" destOrd="0" presId="urn:microsoft.com/office/officeart/2005/8/layout/vList2"/>
    <dgm:cxn modelId="{42381EB4-8810-4E7B-A47C-F55DCC145190}" srcId="{531BCFA7-C435-4B57-B788-CEB8CFE554D6}" destId="{683DF15A-40A2-4ADF-9328-DDF7D31ACC5B}" srcOrd="0" destOrd="0" parTransId="{58C44DD0-7707-4D61-95C8-127815B5B312}" sibTransId="{B3E15987-4EEF-4A36-8868-804B4997F59C}"/>
    <dgm:cxn modelId="{E8A6D801-7BFD-41CA-ABB5-9E8ED6C4C37C}" type="presOf" srcId="{D1C37FAD-B354-482D-B364-3859A59229DA}" destId="{E77A5A0E-8891-477D-8D13-7F0C40750D8D}" srcOrd="0" destOrd="0" presId="urn:microsoft.com/office/officeart/2005/8/layout/vList2"/>
    <dgm:cxn modelId="{D48C99AF-D80C-445C-94BE-FABC1ABD065F}" type="presParOf" srcId="{2E410738-6548-4097-958A-106F0C273D9D}" destId="{57D773A8-6624-4EE3-BF4C-2B7BBC44E471}" srcOrd="0" destOrd="0" presId="urn:microsoft.com/office/officeart/2005/8/layout/vList2"/>
    <dgm:cxn modelId="{CD1919CA-A504-4CF1-977B-0A8FA1E0C555}" type="presParOf" srcId="{2E410738-6548-4097-958A-106F0C273D9D}" destId="{D2ABE104-2A59-4514-89ED-ED4A5ABFB6D0}" srcOrd="1" destOrd="0" presId="urn:microsoft.com/office/officeart/2005/8/layout/vList2"/>
    <dgm:cxn modelId="{FE07EA45-A1A3-4304-8C15-0BACB1D07767}" type="presParOf" srcId="{2E410738-6548-4097-958A-106F0C273D9D}" destId="{A6D1550B-EDC8-48E2-BC26-8C7C2DE35C2D}" srcOrd="2" destOrd="0" presId="urn:microsoft.com/office/officeart/2005/8/layout/vList2"/>
    <dgm:cxn modelId="{F9D93E47-D6CC-4E68-BD2F-593DEB6DC4E2}" type="presParOf" srcId="{2E410738-6548-4097-958A-106F0C273D9D}" destId="{E47B934B-CD50-438A-A81B-FE1246FCBDEB}" srcOrd="3" destOrd="0" presId="urn:microsoft.com/office/officeart/2005/8/layout/vList2"/>
    <dgm:cxn modelId="{FDA5A1D1-3AFD-4146-9757-9E27A9C5C568}" type="presParOf" srcId="{2E410738-6548-4097-958A-106F0C273D9D}" destId="{E77A5A0E-8891-477D-8D13-7F0C40750D8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4F26ADB-CDA3-4AE8-9116-4342E14A8C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77D09449-5DFB-4029-A0A1-7323904B5E6F}">
      <dgm:prSet/>
      <dgm:spPr/>
      <dgm:t>
        <a:bodyPr/>
        <a:lstStyle/>
        <a:p>
          <a:pPr rtl="0"/>
          <a:r>
            <a:rPr lang="es-ES" b="1" smtClean="0"/>
            <a:t>Concepto</a:t>
          </a:r>
          <a:r>
            <a:rPr lang="es-ES" smtClean="0"/>
            <a:t>: La generalización en UML se refiere al proceso de abstracción de similitudes entre clases para formar una clase más general (superclase).</a:t>
          </a:r>
          <a:endParaRPr lang="en-US"/>
        </a:p>
      </dgm:t>
    </dgm:pt>
    <dgm:pt modelId="{3746BBB9-3715-484E-8D39-BA684D427AC5}" type="parTrans" cxnId="{FB1AB3DB-C1FC-4234-87BF-C0FBA52B8899}">
      <dgm:prSet/>
      <dgm:spPr/>
      <dgm:t>
        <a:bodyPr/>
        <a:lstStyle/>
        <a:p>
          <a:endParaRPr lang="es-ES"/>
        </a:p>
      </dgm:t>
    </dgm:pt>
    <dgm:pt modelId="{446DFC35-948E-4C97-B1A9-BF87D4334DB7}" type="sibTrans" cxnId="{FB1AB3DB-C1FC-4234-87BF-C0FBA52B8899}">
      <dgm:prSet/>
      <dgm:spPr/>
      <dgm:t>
        <a:bodyPr/>
        <a:lstStyle/>
        <a:p>
          <a:endParaRPr lang="es-ES"/>
        </a:p>
      </dgm:t>
    </dgm:pt>
    <dgm:pt modelId="{10005CB8-18C6-4945-B1B4-3B2409A72D54}">
      <dgm:prSet/>
      <dgm:spPr/>
      <dgm:t>
        <a:bodyPr/>
        <a:lstStyle/>
        <a:p>
          <a:pPr rtl="0"/>
          <a:r>
            <a:rPr lang="es-ES" b="1" smtClean="0"/>
            <a:t>Ejemplo</a:t>
          </a:r>
          <a:r>
            <a:rPr lang="es-ES" smtClean="0"/>
            <a:t>: Cliente como superclase general y ClientePessoaFisica, ClientePessoaJuridica como subclases específicas.</a:t>
          </a:r>
          <a:endParaRPr lang="en-US"/>
        </a:p>
      </dgm:t>
    </dgm:pt>
    <dgm:pt modelId="{598D98C2-18AD-457D-BFA4-3F4A1E3CCDC9}" type="parTrans" cxnId="{FC406F1E-24DF-4B32-90CE-D12E504B343E}">
      <dgm:prSet/>
      <dgm:spPr/>
      <dgm:t>
        <a:bodyPr/>
        <a:lstStyle/>
        <a:p>
          <a:endParaRPr lang="es-ES"/>
        </a:p>
      </dgm:t>
    </dgm:pt>
    <dgm:pt modelId="{E714833B-E1C0-431E-B9A1-40F7102FEA44}" type="sibTrans" cxnId="{FC406F1E-24DF-4B32-90CE-D12E504B343E}">
      <dgm:prSet/>
      <dgm:spPr/>
      <dgm:t>
        <a:bodyPr/>
        <a:lstStyle/>
        <a:p>
          <a:endParaRPr lang="es-ES"/>
        </a:p>
      </dgm:t>
    </dgm:pt>
    <dgm:pt modelId="{6CE4697A-EBA1-49B0-B1C6-2EBDA8A182F7}">
      <dgm:prSet/>
      <dgm:spPr/>
      <dgm:t>
        <a:bodyPr/>
        <a:lstStyle/>
        <a:p>
          <a:pPr rtl="0"/>
          <a:r>
            <a:rPr lang="es-ES" b="1" smtClean="0"/>
            <a:t>Herencia</a:t>
          </a:r>
          <a:r>
            <a:rPr lang="es-ES" smtClean="0"/>
            <a:t>: Permite la reutilización de código y la creación de jerarquías de clases.</a:t>
          </a:r>
          <a:endParaRPr lang="en-US"/>
        </a:p>
      </dgm:t>
    </dgm:pt>
    <dgm:pt modelId="{801DD245-16E5-4D88-B455-3F2E30F1F4FF}" type="parTrans" cxnId="{66297843-46B1-494B-8106-585D1FE12C23}">
      <dgm:prSet/>
      <dgm:spPr/>
      <dgm:t>
        <a:bodyPr/>
        <a:lstStyle/>
        <a:p>
          <a:endParaRPr lang="es-ES"/>
        </a:p>
      </dgm:t>
    </dgm:pt>
    <dgm:pt modelId="{26BE5FE4-B232-4ADA-94A8-08B515240FC6}" type="sibTrans" cxnId="{66297843-46B1-494B-8106-585D1FE12C23}">
      <dgm:prSet/>
      <dgm:spPr/>
      <dgm:t>
        <a:bodyPr/>
        <a:lstStyle/>
        <a:p>
          <a:endParaRPr lang="es-ES"/>
        </a:p>
      </dgm:t>
    </dgm:pt>
    <dgm:pt modelId="{5516D60A-4F3F-421C-AADD-CBD7260B2218}" type="pres">
      <dgm:prSet presAssocID="{14F26ADB-CDA3-4AE8-9116-4342E14A8C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FD79335-8CC3-4460-A5F1-1F447AB7BA56}" type="pres">
      <dgm:prSet presAssocID="{77D09449-5DFB-4029-A0A1-7323904B5E6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AEA3C0-0AAD-42FB-B027-10BA60BFAA2F}" type="pres">
      <dgm:prSet presAssocID="{446DFC35-948E-4C97-B1A9-BF87D4334DB7}" presName="spacer" presStyleCnt="0"/>
      <dgm:spPr/>
    </dgm:pt>
    <dgm:pt modelId="{26B88D3F-C164-46BA-BAC3-D70B4AF2ED67}" type="pres">
      <dgm:prSet presAssocID="{10005CB8-18C6-4945-B1B4-3B2409A72D5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005A94E-0714-482D-95ED-83D84421E0C1}" type="pres">
      <dgm:prSet presAssocID="{E714833B-E1C0-431E-B9A1-40F7102FEA44}" presName="spacer" presStyleCnt="0"/>
      <dgm:spPr/>
    </dgm:pt>
    <dgm:pt modelId="{12D0E074-55F6-4707-8183-863C3E49F930}" type="pres">
      <dgm:prSet presAssocID="{6CE4697A-EBA1-49B0-B1C6-2EBDA8A182F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B1AB3DB-C1FC-4234-87BF-C0FBA52B8899}" srcId="{14F26ADB-CDA3-4AE8-9116-4342E14A8CA9}" destId="{77D09449-5DFB-4029-A0A1-7323904B5E6F}" srcOrd="0" destOrd="0" parTransId="{3746BBB9-3715-484E-8D39-BA684D427AC5}" sibTransId="{446DFC35-948E-4C97-B1A9-BF87D4334DB7}"/>
    <dgm:cxn modelId="{66297843-46B1-494B-8106-585D1FE12C23}" srcId="{14F26ADB-CDA3-4AE8-9116-4342E14A8CA9}" destId="{6CE4697A-EBA1-49B0-B1C6-2EBDA8A182F7}" srcOrd="2" destOrd="0" parTransId="{801DD245-16E5-4D88-B455-3F2E30F1F4FF}" sibTransId="{26BE5FE4-B232-4ADA-94A8-08B515240FC6}"/>
    <dgm:cxn modelId="{4D4806EE-23B3-4CB1-BBBB-67B112028C55}" type="presOf" srcId="{10005CB8-18C6-4945-B1B4-3B2409A72D54}" destId="{26B88D3F-C164-46BA-BAC3-D70B4AF2ED67}" srcOrd="0" destOrd="0" presId="urn:microsoft.com/office/officeart/2005/8/layout/vList2"/>
    <dgm:cxn modelId="{D2AB0268-7BFC-4C38-B1B3-9EB6FF99A22E}" type="presOf" srcId="{6CE4697A-EBA1-49B0-B1C6-2EBDA8A182F7}" destId="{12D0E074-55F6-4707-8183-863C3E49F930}" srcOrd="0" destOrd="0" presId="urn:microsoft.com/office/officeart/2005/8/layout/vList2"/>
    <dgm:cxn modelId="{F128BB24-D541-4ACA-A9FD-E015E52F890E}" type="presOf" srcId="{14F26ADB-CDA3-4AE8-9116-4342E14A8CA9}" destId="{5516D60A-4F3F-421C-AADD-CBD7260B2218}" srcOrd="0" destOrd="0" presId="urn:microsoft.com/office/officeart/2005/8/layout/vList2"/>
    <dgm:cxn modelId="{FC406F1E-24DF-4B32-90CE-D12E504B343E}" srcId="{14F26ADB-CDA3-4AE8-9116-4342E14A8CA9}" destId="{10005CB8-18C6-4945-B1B4-3B2409A72D54}" srcOrd="1" destOrd="0" parTransId="{598D98C2-18AD-457D-BFA4-3F4A1E3CCDC9}" sibTransId="{E714833B-E1C0-431E-B9A1-40F7102FEA44}"/>
    <dgm:cxn modelId="{5FE3A0D3-714B-4437-8C8D-D89495FBA7B4}" type="presOf" srcId="{77D09449-5DFB-4029-A0A1-7323904B5E6F}" destId="{FFD79335-8CC3-4460-A5F1-1F447AB7BA56}" srcOrd="0" destOrd="0" presId="urn:microsoft.com/office/officeart/2005/8/layout/vList2"/>
    <dgm:cxn modelId="{FA6FAB63-90F5-4902-82C8-11F773213E2D}" type="presParOf" srcId="{5516D60A-4F3F-421C-AADD-CBD7260B2218}" destId="{FFD79335-8CC3-4460-A5F1-1F447AB7BA56}" srcOrd="0" destOrd="0" presId="urn:microsoft.com/office/officeart/2005/8/layout/vList2"/>
    <dgm:cxn modelId="{AD132638-3AD1-48BC-984C-7A2844CD23AF}" type="presParOf" srcId="{5516D60A-4F3F-421C-AADD-CBD7260B2218}" destId="{86AEA3C0-0AAD-42FB-B027-10BA60BFAA2F}" srcOrd="1" destOrd="0" presId="urn:microsoft.com/office/officeart/2005/8/layout/vList2"/>
    <dgm:cxn modelId="{1C6AD59D-6BF3-41F7-A36F-AF276F206E19}" type="presParOf" srcId="{5516D60A-4F3F-421C-AADD-CBD7260B2218}" destId="{26B88D3F-C164-46BA-BAC3-D70B4AF2ED67}" srcOrd="2" destOrd="0" presId="urn:microsoft.com/office/officeart/2005/8/layout/vList2"/>
    <dgm:cxn modelId="{F78875CC-FDAB-4C5D-8A60-4CFF6289C402}" type="presParOf" srcId="{5516D60A-4F3F-421C-AADD-CBD7260B2218}" destId="{9005A94E-0714-482D-95ED-83D84421E0C1}" srcOrd="3" destOrd="0" presId="urn:microsoft.com/office/officeart/2005/8/layout/vList2"/>
    <dgm:cxn modelId="{146DB669-48B2-4F2B-8455-7EEEF115498C}" type="presParOf" srcId="{5516D60A-4F3F-421C-AADD-CBD7260B2218}" destId="{12D0E074-55F6-4707-8183-863C3E49F93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C55FEC7-64CD-480D-B307-7A9A510A95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9E6D1928-A622-4C82-BB3B-273ED8879BE0}">
      <dgm:prSet/>
      <dgm:spPr/>
      <dgm:t>
        <a:bodyPr/>
        <a:lstStyle/>
        <a:p>
          <a:pPr rtl="0"/>
          <a:r>
            <a:rPr lang="es-ES" b="1" smtClean="0"/>
            <a:t>Beneficios</a:t>
          </a:r>
          <a:r>
            <a:rPr lang="es-ES" smtClean="0"/>
            <a:t>: "La herencia es un mecanismo importante en la programación orientada a objetos que permite la reutilización de código y la creación de jerarquías de clases" (Fowler, 2014).</a:t>
          </a:r>
          <a:endParaRPr lang="en-US"/>
        </a:p>
      </dgm:t>
    </dgm:pt>
    <dgm:pt modelId="{CE379C25-F3D0-4B0F-B481-EABE0495A423}" type="parTrans" cxnId="{3BCA3B5A-B46E-4E21-A92C-2A3644766094}">
      <dgm:prSet/>
      <dgm:spPr/>
      <dgm:t>
        <a:bodyPr/>
        <a:lstStyle/>
        <a:p>
          <a:endParaRPr lang="es-ES"/>
        </a:p>
      </dgm:t>
    </dgm:pt>
    <dgm:pt modelId="{76AD60FA-AFD4-4AC7-8315-13634F4993C9}" type="sibTrans" cxnId="{3BCA3B5A-B46E-4E21-A92C-2A3644766094}">
      <dgm:prSet/>
      <dgm:spPr/>
      <dgm:t>
        <a:bodyPr/>
        <a:lstStyle/>
        <a:p>
          <a:endParaRPr lang="es-ES"/>
        </a:p>
      </dgm:t>
    </dgm:pt>
    <dgm:pt modelId="{58588BD5-24B0-49E2-8954-E1E423BC610E}">
      <dgm:prSet/>
      <dgm:spPr/>
      <dgm:t>
        <a:bodyPr/>
        <a:lstStyle/>
        <a:p>
          <a:pPr rtl="0"/>
          <a:r>
            <a:rPr lang="es-ES" b="1" smtClean="0"/>
            <a:t>Consideraciones</a:t>
          </a:r>
          <a:r>
            <a:rPr lang="es-ES" smtClean="0"/>
            <a:t>: "Es importante tener en cuenta que la herencia no siempre es la mejor opción y que existen otros mecanismos, como la implementación de interfaces, que pueden proporcionar una mejor solución en ciertos casos" (Fowler, 2014).</a:t>
          </a:r>
          <a:endParaRPr lang="en-US"/>
        </a:p>
      </dgm:t>
    </dgm:pt>
    <dgm:pt modelId="{27193868-94B6-4973-8012-895269B4CF36}" type="parTrans" cxnId="{D921DF44-A247-45AC-B818-93ED9CE31661}">
      <dgm:prSet/>
      <dgm:spPr/>
      <dgm:t>
        <a:bodyPr/>
        <a:lstStyle/>
        <a:p>
          <a:endParaRPr lang="es-ES"/>
        </a:p>
      </dgm:t>
    </dgm:pt>
    <dgm:pt modelId="{F2D51B5F-5A0F-4CF5-AD91-F5BACBCE6F2D}" type="sibTrans" cxnId="{D921DF44-A247-45AC-B818-93ED9CE31661}">
      <dgm:prSet/>
      <dgm:spPr/>
      <dgm:t>
        <a:bodyPr/>
        <a:lstStyle/>
        <a:p>
          <a:endParaRPr lang="es-ES"/>
        </a:p>
      </dgm:t>
    </dgm:pt>
    <dgm:pt modelId="{EC408814-BEAA-4BB4-8B27-63F908A9BAC8}" type="pres">
      <dgm:prSet presAssocID="{9C55FEC7-64CD-480D-B307-7A9A510A95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A180C17-690D-475A-B2C0-02FF7014B500}" type="pres">
      <dgm:prSet presAssocID="{9E6D1928-A622-4C82-BB3B-273ED8879BE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0E4DEC9-C73C-418D-BE89-EC9C64918714}" type="pres">
      <dgm:prSet presAssocID="{76AD60FA-AFD4-4AC7-8315-13634F4993C9}" presName="spacer" presStyleCnt="0"/>
      <dgm:spPr/>
    </dgm:pt>
    <dgm:pt modelId="{D72935F3-321D-4E6D-B02B-FD2EFCA42D87}" type="pres">
      <dgm:prSet presAssocID="{58588BD5-24B0-49E2-8954-E1E423BC610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72A87F1-35F9-477C-993A-D72EFD0FBE64}" type="presOf" srcId="{9E6D1928-A622-4C82-BB3B-273ED8879BE0}" destId="{0A180C17-690D-475A-B2C0-02FF7014B500}" srcOrd="0" destOrd="0" presId="urn:microsoft.com/office/officeart/2005/8/layout/vList2"/>
    <dgm:cxn modelId="{80396DEF-FCAC-436A-9C62-0BA9379F2F9E}" type="presOf" srcId="{58588BD5-24B0-49E2-8954-E1E423BC610E}" destId="{D72935F3-321D-4E6D-B02B-FD2EFCA42D87}" srcOrd="0" destOrd="0" presId="urn:microsoft.com/office/officeart/2005/8/layout/vList2"/>
    <dgm:cxn modelId="{AB2E5EF4-58BD-4F2F-AB4D-A958807F9F87}" type="presOf" srcId="{9C55FEC7-64CD-480D-B307-7A9A510A950A}" destId="{EC408814-BEAA-4BB4-8B27-63F908A9BAC8}" srcOrd="0" destOrd="0" presId="urn:microsoft.com/office/officeart/2005/8/layout/vList2"/>
    <dgm:cxn modelId="{D921DF44-A247-45AC-B818-93ED9CE31661}" srcId="{9C55FEC7-64CD-480D-B307-7A9A510A950A}" destId="{58588BD5-24B0-49E2-8954-E1E423BC610E}" srcOrd="1" destOrd="0" parTransId="{27193868-94B6-4973-8012-895269B4CF36}" sibTransId="{F2D51B5F-5A0F-4CF5-AD91-F5BACBCE6F2D}"/>
    <dgm:cxn modelId="{3BCA3B5A-B46E-4E21-A92C-2A3644766094}" srcId="{9C55FEC7-64CD-480D-B307-7A9A510A950A}" destId="{9E6D1928-A622-4C82-BB3B-273ED8879BE0}" srcOrd="0" destOrd="0" parTransId="{CE379C25-F3D0-4B0F-B481-EABE0495A423}" sibTransId="{76AD60FA-AFD4-4AC7-8315-13634F4993C9}"/>
    <dgm:cxn modelId="{1754CB6C-D024-495C-9E49-09944DE76750}" type="presParOf" srcId="{EC408814-BEAA-4BB4-8B27-63F908A9BAC8}" destId="{0A180C17-690D-475A-B2C0-02FF7014B500}" srcOrd="0" destOrd="0" presId="urn:microsoft.com/office/officeart/2005/8/layout/vList2"/>
    <dgm:cxn modelId="{CAE972DB-A606-4E21-9548-76CA21EAC2F8}" type="presParOf" srcId="{EC408814-BEAA-4BB4-8B27-63F908A9BAC8}" destId="{E0E4DEC9-C73C-418D-BE89-EC9C64918714}" srcOrd="1" destOrd="0" presId="urn:microsoft.com/office/officeart/2005/8/layout/vList2"/>
    <dgm:cxn modelId="{CDE6F003-A125-4321-871F-A51CF3AB1842}" type="presParOf" srcId="{EC408814-BEAA-4BB4-8B27-63F908A9BAC8}" destId="{D72935F3-321D-4E6D-B02B-FD2EFCA42D8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CCAA403-1921-496F-B8B6-C7E06E195E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CD973A5D-165A-41C4-BAB6-B3F7280AE113}">
      <dgm:prSet/>
      <dgm:spPr/>
      <dgm:t>
        <a:bodyPr/>
        <a:lstStyle/>
        <a:p>
          <a:pPr rtl="0"/>
          <a:r>
            <a:rPr lang="es-ES" b="1" smtClean="0"/>
            <a:t>Definición</a:t>
          </a:r>
          <a:r>
            <a:rPr lang="es-ES" smtClean="0"/>
            <a:t>: Las dependencias ocurren cuando los cambios en un elemento pueden afectar a otro.</a:t>
          </a:r>
          <a:endParaRPr lang="en-US"/>
        </a:p>
      </dgm:t>
    </dgm:pt>
    <dgm:pt modelId="{0E5E2886-96A0-410F-9766-2C27D6C951B1}" type="parTrans" cxnId="{D725DFE0-3649-4CF5-939B-E320602F26C9}">
      <dgm:prSet/>
      <dgm:spPr/>
      <dgm:t>
        <a:bodyPr/>
        <a:lstStyle/>
        <a:p>
          <a:endParaRPr lang="es-ES"/>
        </a:p>
      </dgm:t>
    </dgm:pt>
    <dgm:pt modelId="{2DBB98EC-7687-4230-BAD6-E28BBB1064FD}" type="sibTrans" cxnId="{D725DFE0-3649-4CF5-939B-E320602F26C9}">
      <dgm:prSet/>
      <dgm:spPr/>
      <dgm:t>
        <a:bodyPr/>
        <a:lstStyle/>
        <a:p>
          <a:endParaRPr lang="es-ES"/>
        </a:p>
      </dgm:t>
    </dgm:pt>
    <dgm:pt modelId="{5F12B320-B9C7-4B2D-8FF6-DA0071E958D8}">
      <dgm:prSet/>
      <dgm:spPr/>
      <dgm:t>
        <a:bodyPr/>
        <a:lstStyle/>
        <a:p>
          <a:pPr rtl="0"/>
          <a:r>
            <a:rPr lang="es-ES" b="1" smtClean="0"/>
            <a:t>Causas</a:t>
          </a:r>
          <a:r>
            <a:rPr lang="es-ES" smtClean="0"/>
            <a:t>: Pueden surgir por envío de mensajes, contención de clases o mencionar clases como parámetros.</a:t>
          </a:r>
          <a:endParaRPr lang="en-US"/>
        </a:p>
      </dgm:t>
    </dgm:pt>
    <dgm:pt modelId="{3ADF9226-A68E-4470-9DE0-82B9F44095B4}" type="parTrans" cxnId="{CA7CA2FA-67C3-4226-8E4F-F525B4B10A20}">
      <dgm:prSet/>
      <dgm:spPr/>
      <dgm:t>
        <a:bodyPr/>
        <a:lstStyle/>
        <a:p>
          <a:endParaRPr lang="es-ES"/>
        </a:p>
      </dgm:t>
    </dgm:pt>
    <dgm:pt modelId="{259A3B77-A96A-4301-8C09-5FFB408A8998}" type="sibTrans" cxnId="{CA7CA2FA-67C3-4226-8E4F-F525B4B10A20}">
      <dgm:prSet/>
      <dgm:spPr/>
      <dgm:t>
        <a:bodyPr/>
        <a:lstStyle/>
        <a:p>
          <a:endParaRPr lang="es-ES"/>
        </a:p>
      </dgm:t>
    </dgm:pt>
    <dgm:pt modelId="{9DCB0F64-3AAD-4940-A344-78F37457A596}">
      <dgm:prSet/>
      <dgm:spPr/>
      <dgm:t>
        <a:bodyPr/>
        <a:lstStyle/>
        <a:p>
          <a:pPr rtl="0"/>
          <a:r>
            <a:rPr lang="es-ES" b="1" smtClean="0"/>
            <a:t>Control de dependencias</a:t>
          </a:r>
          <a:r>
            <a:rPr lang="es-ES" smtClean="0"/>
            <a:t>: Es crucial minimizar las dependencias para evitar efectos de propagación en el sistema.</a:t>
          </a:r>
          <a:endParaRPr lang="en-US"/>
        </a:p>
      </dgm:t>
    </dgm:pt>
    <dgm:pt modelId="{8B1DC2B7-1DC8-4E9A-B315-3D27E105CCE5}" type="parTrans" cxnId="{BDB448CD-9E0B-4163-8607-16E17A9DCBFF}">
      <dgm:prSet/>
      <dgm:spPr/>
      <dgm:t>
        <a:bodyPr/>
        <a:lstStyle/>
        <a:p>
          <a:endParaRPr lang="es-ES"/>
        </a:p>
      </dgm:t>
    </dgm:pt>
    <dgm:pt modelId="{A38A8D76-98DE-4B30-9721-40167C408F7D}" type="sibTrans" cxnId="{BDB448CD-9E0B-4163-8607-16E17A9DCBFF}">
      <dgm:prSet/>
      <dgm:spPr/>
      <dgm:t>
        <a:bodyPr/>
        <a:lstStyle/>
        <a:p>
          <a:endParaRPr lang="es-ES"/>
        </a:p>
      </dgm:t>
    </dgm:pt>
    <dgm:pt modelId="{A4BB3C5A-9FC0-419C-A251-AE47AD1433E0}" type="pres">
      <dgm:prSet presAssocID="{0CCAA403-1921-496F-B8B6-C7E06E195E6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707CC35-6480-4603-BF21-CB15716E377B}" type="pres">
      <dgm:prSet presAssocID="{CD973A5D-165A-41C4-BAB6-B3F7280AE11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55BC3B8-8DE5-40AE-9776-2B701EE1A365}" type="pres">
      <dgm:prSet presAssocID="{2DBB98EC-7687-4230-BAD6-E28BBB1064FD}" presName="spacer" presStyleCnt="0"/>
      <dgm:spPr/>
    </dgm:pt>
    <dgm:pt modelId="{4FF1EED4-F3FE-4F4C-B773-8ED0A92F597F}" type="pres">
      <dgm:prSet presAssocID="{5F12B320-B9C7-4B2D-8FF6-DA0071E958D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9FEA1B2-4025-4E2D-90FE-6ADF992FE4A5}" type="pres">
      <dgm:prSet presAssocID="{259A3B77-A96A-4301-8C09-5FFB408A8998}" presName="spacer" presStyleCnt="0"/>
      <dgm:spPr/>
    </dgm:pt>
    <dgm:pt modelId="{14493443-5350-49C6-A01E-E5297CB125E3}" type="pres">
      <dgm:prSet presAssocID="{9DCB0F64-3AAD-4940-A344-78F37457A59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B962310-DD14-460D-81E7-7BB62B27CB67}" type="presOf" srcId="{9DCB0F64-3AAD-4940-A344-78F37457A596}" destId="{14493443-5350-49C6-A01E-E5297CB125E3}" srcOrd="0" destOrd="0" presId="urn:microsoft.com/office/officeart/2005/8/layout/vList2"/>
    <dgm:cxn modelId="{94C5BE63-A2CB-436F-AEF9-02F499F7E1F9}" type="presOf" srcId="{CD973A5D-165A-41C4-BAB6-B3F7280AE113}" destId="{8707CC35-6480-4603-BF21-CB15716E377B}" srcOrd="0" destOrd="0" presId="urn:microsoft.com/office/officeart/2005/8/layout/vList2"/>
    <dgm:cxn modelId="{1EDB4B88-8083-4C5F-BF6F-18626E467B4B}" type="presOf" srcId="{5F12B320-B9C7-4B2D-8FF6-DA0071E958D8}" destId="{4FF1EED4-F3FE-4F4C-B773-8ED0A92F597F}" srcOrd="0" destOrd="0" presId="urn:microsoft.com/office/officeart/2005/8/layout/vList2"/>
    <dgm:cxn modelId="{CA7CA2FA-67C3-4226-8E4F-F525B4B10A20}" srcId="{0CCAA403-1921-496F-B8B6-C7E06E195E62}" destId="{5F12B320-B9C7-4B2D-8FF6-DA0071E958D8}" srcOrd="1" destOrd="0" parTransId="{3ADF9226-A68E-4470-9DE0-82B9F44095B4}" sibTransId="{259A3B77-A96A-4301-8C09-5FFB408A8998}"/>
    <dgm:cxn modelId="{D725DFE0-3649-4CF5-939B-E320602F26C9}" srcId="{0CCAA403-1921-496F-B8B6-C7E06E195E62}" destId="{CD973A5D-165A-41C4-BAB6-B3F7280AE113}" srcOrd="0" destOrd="0" parTransId="{0E5E2886-96A0-410F-9766-2C27D6C951B1}" sibTransId="{2DBB98EC-7687-4230-BAD6-E28BBB1064FD}"/>
    <dgm:cxn modelId="{5506B5C0-63AB-415F-AF4C-DCC0985E327B}" type="presOf" srcId="{0CCAA403-1921-496F-B8B6-C7E06E195E62}" destId="{A4BB3C5A-9FC0-419C-A251-AE47AD1433E0}" srcOrd="0" destOrd="0" presId="urn:microsoft.com/office/officeart/2005/8/layout/vList2"/>
    <dgm:cxn modelId="{BDB448CD-9E0B-4163-8607-16E17A9DCBFF}" srcId="{0CCAA403-1921-496F-B8B6-C7E06E195E62}" destId="{9DCB0F64-3AAD-4940-A344-78F37457A596}" srcOrd="2" destOrd="0" parTransId="{8B1DC2B7-1DC8-4E9A-B315-3D27E105CCE5}" sibTransId="{A38A8D76-98DE-4B30-9721-40167C408F7D}"/>
    <dgm:cxn modelId="{519D41A8-A235-44DF-B235-AD091ADE5745}" type="presParOf" srcId="{A4BB3C5A-9FC0-419C-A251-AE47AD1433E0}" destId="{8707CC35-6480-4603-BF21-CB15716E377B}" srcOrd="0" destOrd="0" presId="urn:microsoft.com/office/officeart/2005/8/layout/vList2"/>
    <dgm:cxn modelId="{D4D830CC-4749-4A6B-9C8A-A11FBD0B12C6}" type="presParOf" srcId="{A4BB3C5A-9FC0-419C-A251-AE47AD1433E0}" destId="{055BC3B8-8DE5-40AE-9776-2B701EE1A365}" srcOrd="1" destOrd="0" presId="urn:microsoft.com/office/officeart/2005/8/layout/vList2"/>
    <dgm:cxn modelId="{B4A0FFE1-65A7-4FE2-BE46-2D23D15CDAD9}" type="presParOf" srcId="{A4BB3C5A-9FC0-419C-A251-AE47AD1433E0}" destId="{4FF1EED4-F3FE-4F4C-B773-8ED0A92F597F}" srcOrd="2" destOrd="0" presId="urn:microsoft.com/office/officeart/2005/8/layout/vList2"/>
    <dgm:cxn modelId="{F39947AB-ABEA-4194-B42D-CF4117F03ED5}" type="presParOf" srcId="{A4BB3C5A-9FC0-419C-A251-AE47AD1433E0}" destId="{39FEA1B2-4025-4E2D-90FE-6ADF992FE4A5}" srcOrd="3" destOrd="0" presId="urn:microsoft.com/office/officeart/2005/8/layout/vList2"/>
    <dgm:cxn modelId="{F3E4EF55-6576-45C7-AF6D-A3E092996E91}" type="presParOf" srcId="{A4BB3C5A-9FC0-419C-A251-AE47AD1433E0}" destId="{14493443-5350-49C6-A01E-E5297CB125E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8DC196E-5C3D-4054-B4E4-F62EE926A7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0C8B84EA-5FEF-4B25-B337-33C5DA91B3FD}">
      <dgm:prSet/>
      <dgm:spPr/>
      <dgm:t>
        <a:bodyPr/>
        <a:lstStyle/>
        <a:p>
          <a:pPr rtl="0"/>
          <a:r>
            <a:rPr lang="es-ES" b="1" smtClean="0"/>
            <a:t>Definición</a:t>
          </a:r>
          <a:r>
            <a:rPr lang="es-ES" smtClean="0"/>
            <a:t>: "La dependencia entre dos elementos existe cuando los cambios en la definición de un elemento pueden afectar al otro" (Fowler, 2014).</a:t>
          </a:r>
          <a:endParaRPr lang="en-US"/>
        </a:p>
      </dgm:t>
    </dgm:pt>
    <dgm:pt modelId="{53B206AD-3A09-484B-BA6A-5578FB19D703}" type="parTrans" cxnId="{16932F40-639A-4ED4-BEB6-9267D43770C9}">
      <dgm:prSet/>
      <dgm:spPr/>
      <dgm:t>
        <a:bodyPr/>
        <a:lstStyle/>
        <a:p>
          <a:endParaRPr lang="es-ES"/>
        </a:p>
      </dgm:t>
    </dgm:pt>
    <dgm:pt modelId="{86E205D9-1FB7-4AC6-BF06-94564870D337}" type="sibTrans" cxnId="{16932F40-639A-4ED4-BEB6-9267D43770C9}">
      <dgm:prSet/>
      <dgm:spPr/>
      <dgm:t>
        <a:bodyPr/>
        <a:lstStyle/>
        <a:p>
          <a:endParaRPr lang="es-ES"/>
        </a:p>
      </dgm:t>
    </dgm:pt>
    <dgm:pt modelId="{8375AC08-563A-4A72-A2F1-74C271399429}">
      <dgm:prSet/>
      <dgm:spPr/>
      <dgm:t>
        <a:bodyPr/>
        <a:lstStyle/>
        <a:p>
          <a:pPr rtl="0"/>
          <a:r>
            <a:rPr lang="es-ES" b="1" smtClean="0"/>
            <a:t>Causas de Dependencia</a:t>
          </a:r>
          <a:r>
            <a:rPr lang="es-ES" smtClean="0"/>
            <a:t>: "En las clases, las dependencias pueden ocurrir por varias razones: una clase envía un mensaje a otra, una clase contiene a otra como parte de sus datos, o una clase menciona a otra como parámetro de una operación" (Fowler, 2014).</a:t>
          </a:r>
          <a:endParaRPr lang="en-US"/>
        </a:p>
      </dgm:t>
    </dgm:pt>
    <dgm:pt modelId="{36944342-01CC-4CF9-86AF-86D462DF32E9}" type="parTrans" cxnId="{9FC6897A-EB0A-48C8-9FAD-D91253E71509}">
      <dgm:prSet/>
      <dgm:spPr/>
      <dgm:t>
        <a:bodyPr/>
        <a:lstStyle/>
        <a:p>
          <a:endParaRPr lang="es-ES"/>
        </a:p>
      </dgm:t>
    </dgm:pt>
    <dgm:pt modelId="{354627DA-20C6-42C2-A843-5BCDA9E6FCDD}" type="sibTrans" cxnId="{9FC6897A-EB0A-48C8-9FAD-D91253E71509}">
      <dgm:prSet/>
      <dgm:spPr/>
      <dgm:t>
        <a:bodyPr/>
        <a:lstStyle/>
        <a:p>
          <a:endParaRPr lang="es-ES"/>
        </a:p>
      </dgm:t>
    </dgm:pt>
    <dgm:pt modelId="{05698642-6E44-49C4-B59B-11CF62BEDF22}" type="pres">
      <dgm:prSet presAssocID="{A8DC196E-5C3D-4054-B4E4-F62EE926A7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5DA8A28-6EE6-4B77-9ED9-19F5019577A2}" type="pres">
      <dgm:prSet presAssocID="{0C8B84EA-5FEF-4B25-B337-33C5DA91B3F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6287CFA-C42F-475D-AB8F-352C60D9BEBD}" type="pres">
      <dgm:prSet presAssocID="{86E205D9-1FB7-4AC6-BF06-94564870D337}" presName="spacer" presStyleCnt="0"/>
      <dgm:spPr/>
    </dgm:pt>
    <dgm:pt modelId="{1CB2281A-4695-4B1B-BB1F-23C56764D465}" type="pres">
      <dgm:prSet presAssocID="{8375AC08-563A-4A72-A2F1-74C27139942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FC6897A-EB0A-48C8-9FAD-D91253E71509}" srcId="{A8DC196E-5C3D-4054-B4E4-F62EE926A7E5}" destId="{8375AC08-563A-4A72-A2F1-74C271399429}" srcOrd="1" destOrd="0" parTransId="{36944342-01CC-4CF9-86AF-86D462DF32E9}" sibTransId="{354627DA-20C6-42C2-A843-5BCDA9E6FCDD}"/>
    <dgm:cxn modelId="{16932F40-639A-4ED4-BEB6-9267D43770C9}" srcId="{A8DC196E-5C3D-4054-B4E4-F62EE926A7E5}" destId="{0C8B84EA-5FEF-4B25-B337-33C5DA91B3FD}" srcOrd="0" destOrd="0" parTransId="{53B206AD-3A09-484B-BA6A-5578FB19D703}" sibTransId="{86E205D9-1FB7-4AC6-BF06-94564870D337}"/>
    <dgm:cxn modelId="{33A8B699-3AD8-4119-9043-31DA423B9BCA}" type="presOf" srcId="{0C8B84EA-5FEF-4B25-B337-33C5DA91B3FD}" destId="{85DA8A28-6EE6-4B77-9ED9-19F5019577A2}" srcOrd="0" destOrd="0" presId="urn:microsoft.com/office/officeart/2005/8/layout/vList2"/>
    <dgm:cxn modelId="{145915EE-0E2B-44DD-85DA-4F365EEDE628}" type="presOf" srcId="{8375AC08-563A-4A72-A2F1-74C271399429}" destId="{1CB2281A-4695-4B1B-BB1F-23C56764D465}" srcOrd="0" destOrd="0" presId="urn:microsoft.com/office/officeart/2005/8/layout/vList2"/>
    <dgm:cxn modelId="{E7F416E3-F062-46E6-90D9-8001311A82E3}" type="presOf" srcId="{A8DC196E-5C3D-4054-B4E4-F62EE926A7E5}" destId="{05698642-6E44-49C4-B59B-11CF62BEDF22}" srcOrd="0" destOrd="0" presId="urn:microsoft.com/office/officeart/2005/8/layout/vList2"/>
    <dgm:cxn modelId="{4A0356F9-157B-4B6D-8C07-4D5646952F48}" type="presParOf" srcId="{05698642-6E44-49C4-B59B-11CF62BEDF22}" destId="{85DA8A28-6EE6-4B77-9ED9-19F5019577A2}" srcOrd="0" destOrd="0" presId="urn:microsoft.com/office/officeart/2005/8/layout/vList2"/>
    <dgm:cxn modelId="{AEF027DE-E79A-492E-9BB0-C470E1C2BBED}" type="presParOf" srcId="{05698642-6E44-49C4-B59B-11CF62BEDF22}" destId="{C6287CFA-C42F-475D-AB8F-352C60D9BEBD}" srcOrd="1" destOrd="0" presId="urn:microsoft.com/office/officeart/2005/8/layout/vList2"/>
    <dgm:cxn modelId="{E41AF4A0-8094-478C-A48A-57AD0145FCDE}" type="presParOf" srcId="{05698642-6E44-49C4-B59B-11CF62BEDF22}" destId="{1CB2281A-4695-4B1B-BB1F-23C56764D46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B3B3948-6334-42A2-8FDC-E3CF877F72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975095DF-FF15-4FC6-BC17-9DD501F0CE0D}">
      <dgm:prSet/>
      <dgm:spPr/>
      <dgm:t>
        <a:bodyPr/>
        <a:lstStyle/>
        <a:p>
          <a:pPr rtl="0"/>
          <a:r>
            <a:rPr lang="es-ES" b="1" dirty="0" smtClean="0"/>
            <a:t>Importancia del Control</a:t>
          </a:r>
          <a:r>
            <a:rPr lang="es-ES" dirty="0" smtClean="0"/>
            <a:t>: "A medida que los sistemas informáticos crecen, es importante controlar las dependencias" (</a:t>
          </a:r>
          <a:r>
            <a:rPr lang="es-ES" dirty="0" err="1" smtClean="0"/>
            <a:t>Fowler</a:t>
          </a:r>
          <a:r>
            <a:rPr lang="es-ES" dirty="0" smtClean="0"/>
            <a:t>, 2014).</a:t>
          </a:r>
          <a:endParaRPr lang="en-US" dirty="0"/>
        </a:p>
      </dgm:t>
    </dgm:pt>
    <dgm:pt modelId="{49294EB3-84C5-43C7-89E4-FB9FF645CDDB}" type="parTrans" cxnId="{719FDEE0-6EDC-4644-944D-97C253F5FF3B}">
      <dgm:prSet/>
      <dgm:spPr/>
      <dgm:t>
        <a:bodyPr/>
        <a:lstStyle/>
        <a:p>
          <a:endParaRPr lang="es-ES"/>
        </a:p>
      </dgm:t>
    </dgm:pt>
    <dgm:pt modelId="{18FA823F-5EB1-4417-8F71-1309C6671B20}" type="sibTrans" cxnId="{719FDEE0-6EDC-4644-944D-97C253F5FF3B}">
      <dgm:prSet/>
      <dgm:spPr/>
      <dgm:t>
        <a:bodyPr/>
        <a:lstStyle/>
        <a:p>
          <a:endParaRPr lang="es-ES"/>
        </a:p>
      </dgm:t>
    </dgm:pt>
    <dgm:pt modelId="{CE5CB160-EB73-4652-9F46-7CA7819418B2}">
      <dgm:prSet/>
      <dgm:spPr/>
      <dgm:t>
        <a:bodyPr/>
        <a:lstStyle/>
        <a:p>
          <a:pPr rtl="0"/>
          <a:r>
            <a:rPr lang="es-ES" b="1" smtClean="0"/>
            <a:t>Consecuencias de Dependencias no Controladas</a:t>
          </a:r>
          <a:r>
            <a:rPr lang="es-ES" smtClean="0"/>
            <a:t>: "Si las dependencias se vuelven incontroladas, cada cambio en un sistema tendrá un efecto de propagación significativo" (Fowler, 2014).</a:t>
          </a:r>
          <a:endParaRPr lang="en-US"/>
        </a:p>
      </dgm:t>
    </dgm:pt>
    <dgm:pt modelId="{EA70A797-9EEC-443A-8A88-9A1AACC3A2F5}" type="parTrans" cxnId="{E9EAB1BA-C0E0-4528-A4D7-FBAC10EBBF1F}">
      <dgm:prSet/>
      <dgm:spPr/>
      <dgm:t>
        <a:bodyPr/>
        <a:lstStyle/>
        <a:p>
          <a:endParaRPr lang="es-ES"/>
        </a:p>
      </dgm:t>
    </dgm:pt>
    <dgm:pt modelId="{FF3F4A1E-AC5C-4DB9-9FD5-1F92F4EC7529}" type="sibTrans" cxnId="{E9EAB1BA-C0E0-4528-A4D7-FBAC10EBBF1F}">
      <dgm:prSet/>
      <dgm:spPr/>
      <dgm:t>
        <a:bodyPr/>
        <a:lstStyle/>
        <a:p>
          <a:endParaRPr lang="es-ES"/>
        </a:p>
      </dgm:t>
    </dgm:pt>
    <dgm:pt modelId="{5860E1E3-5264-4623-9946-0637EE266485}" type="pres">
      <dgm:prSet presAssocID="{7B3B3948-6334-42A2-8FDC-E3CF877F725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81D7576-69EC-460C-9551-7F04743F0CDC}" type="pres">
      <dgm:prSet presAssocID="{975095DF-FF15-4FC6-BC17-9DD501F0CE0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D3D63F0-78DE-482C-9A5A-2D0319D8FD3E}" type="pres">
      <dgm:prSet presAssocID="{18FA823F-5EB1-4417-8F71-1309C6671B20}" presName="spacer" presStyleCnt="0"/>
      <dgm:spPr/>
    </dgm:pt>
    <dgm:pt modelId="{2DCFA1D9-D064-4CCF-A2C4-8A3FF308F7ED}" type="pres">
      <dgm:prSet presAssocID="{CE5CB160-EB73-4652-9F46-7CA7819418B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BD712F8-4E10-486C-BBDE-110A2F6BE895}" type="presOf" srcId="{975095DF-FF15-4FC6-BC17-9DD501F0CE0D}" destId="{781D7576-69EC-460C-9551-7F04743F0CDC}" srcOrd="0" destOrd="0" presId="urn:microsoft.com/office/officeart/2005/8/layout/vList2"/>
    <dgm:cxn modelId="{97ECB3CA-B07E-4D6F-9FD5-03A07992911D}" type="presOf" srcId="{CE5CB160-EB73-4652-9F46-7CA7819418B2}" destId="{2DCFA1D9-D064-4CCF-A2C4-8A3FF308F7ED}" srcOrd="0" destOrd="0" presId="urn:microsoft.com/office/officeart/2005/8/layout/vList2"/>
    <dgm:cxn modelId="{6C23B82F-D9CD-4FFA-8EA3-6E74FCC09662}" type="presOf" srcId="{7B3B3948-6334-42A2-8FDC-E3CF877F725D}" destId="{5860E1E3-5264-4623-9946-0637EE266485}" srcOrd="0" destOrd="0" presId="urn:microsoft.com/office/officeart/2005/8/layout/vList2"/>
    <dgm:cxn modelId="{719FDEE0-6EDC-4644-944D-97C253F5FF3B}" srcId="{7B3B3948-6334-42A2-8FDC-E3CF877F725D}" destId="{975095DF-FF15-4FC6-BC17-9DD501F0CE0D}" srcOrd="0" destOrd="0" parTransId="{49294EB3-84C5-43C7-89E4-FB9FF645CDDB}" sibTransId="{18FA823F-5EB1-4417-8F71-1309C6671B20}"/>
    <dgm:cxn modelId="{E9EAB1BA-C0E0-4528-A4D7-FBAC10EBBF1F}" srcId="{7B3B3948-6334-42A2-8FDC-E3CF877F725D}" destId="{CE5CB160-EB73-4652-9F46-7CA7819418B2}" srcOrd="1" destOrd="0" parTransId="{EA70A797-9EEC-443A-8A88-9A1AACC3A2F5}" sibTransId="{FF3F4A1E-AC5C-4DB9-9FD5-1F92F4EC7529}"/>
    <dgm:cxn modelId="{9D8F7C88-D0C7-4F99-9076-6BEE0222BE0E}" type="presParOf" srcId="{5860E1E3-5264-4623-9946-0637EE266485}" destId="{781D7576-69EC-460C-9551-7F04743F0CDC}" srcOrd="0" destOrd="0" presId="urn:microsoft.com/office/officeart/2005/8/layout/vList2"/>
    <dgm:cxn modelId="{4EBDAE3C-4924-4918-BE0F-CE188C0CA72D}" type="presParOf" srcId="{5860E1E3-5264-4623-9946-0637EE266485}" destId="{3D3D63F0-78DE-482C-9A5A-2D0319D8FD3E}" srcOrd="1" destOrd="0" presId="urn:microsoft.com/office/officeart/2005/8/layout/vList2"/>
    <dgm:cxn modelId="{F0AA25C0-3C84-44D1-8EBF-8F94FEECA5B3}" type="presParOf" srcId="{5860E1E3-5264-4623-9946-0637EE266485}" destId="{2DCFA1D9-D064-4CCF-A2C4-8A3FF308F7E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9555F13-2AA2-4071-96B2-F42886DE3C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1FFABDF0-48E3-48BB-8741-13B8DC0E2A73}">
      <dgm:prSet/>
      <dgm:spPr/>
      <dgm:t>
        <a:bodyPr/>
        <a:lstStyle/>
        <a:p>
          <a:pPr rtl="0"/>
          <a:r>
            <a:rPr lang="es-ES" b="1" smtClean="0"/>
            <a:t>Unidireccionalidad</a:t>
          </a:r>
          <a:r>
            <a:rPr lang="es-ES" smtClean="0"/>
            <a:t>: "Es importante notar que la dependencia es unidireccional, yendo desde la clase de presentación hacia la clase del dominio" (Fowler, 2014).</a:t>
          </a:r>
          <a:endParaRPr lang="en-US"/>
        </a:p>
      </dgm:t>
    </dgm:pt>
    <dgm:pt modelId="{66F28A1D-A5E3-40BD-9B2C-A326A514CD46}" type="parTrans" cxnId="{0CE920C0-08F9-45D9-8976-0D4BCFEC82B2}">
      <dgm:prSet/>
      <dgm:spPr/>
      <dgm:t>
        <a:bodyPr/>
        <a:lstStyle/>
        <a:p>
          <a:endParaRPr lang="es-ES"/>
        </a:p>
      </dgm:t>
    </dgm:pt>
    <dgm:pt modelId="{8340F389-12AC-4FA0-809F-EBBF5DDCE508}" type="sibTrans" cxnId="{0CE920C0-08F9-45D9-8976-0D4BCFEC82B2}">
      <dgm:prSet/>
      <dgm:spPr/>
      <dgm:t>
        <a:bodyPr/>
        <a:lstStyle/>
        <a:p>
          <a:endParaRPr lang="es-ES"/>
        </a:p>
      </dgm:t>
    </dgm:pt>
    <dgm:pt modelId="{7DDD8EF6-DC74-424C-9A33-646C167BE435}">
      <dgm:prSet/>
      <dgm:spPr/>
      <dgm:t>
        <a:bodyPr/>
        <a:lstStyle/>
        <a:p>
          <a:pPr rtl="0"/>
          <a:r>
            <a:rPr lang="es-ES" b="1" smtClean="0"/>
            <a:t>Ejemplo de Relación Transitoria</a:t>
          </a:r>
          <a:r>
            <a:rPr lang="es-ES" smtClean="0"/>
            <a:t>: "El caso más común en el que uso dependencias con clases es al ilustrar una relación transitoria, como cuando un objeto se pasa a otro como parámetro" (Fowler, 2014).</a:t>
          </a:r>
          <a:endParaRPr lang="en-US"/>
        </a:p>
      </dgm:t>
    </dgm:pt>
    <dgm:pt modelId="{940FE60F-1DEE-4A85-AA9A-63E176F404D7}" type="parTrans" cxnId="{568732A5-A09F-441C-99C4-7644DF0278DA}">
      <dgm:prSet/>
      <dgm:spPr/>
      <dgm:t>
        <a:bodyPr/>
        <a:lstStyle/>
        <a:p>
          <a:endParaRPr lang="es-ES"/>
        </a:p>
      </dgm:t>
    </dgm:pt>
    <dgm:pt modelId="{6E8827DD-FF0A-403C-AB9F-CDA49D92F88D}" type="sibTrans" cxnId="{568732A5-A09F-441C-99C4-7644DF0278DA}">
      <dgm:prSet/>
      <dgm:spPr/>
      <dgm:t>
        <a:bodyPr/>
        <a:lstStyle/>
        <a:p>
          <a:endParaRPr lang="es-ES"/>
        </a:p>
      </dgm:t>
    </dgm:pt>
    <dgm:pt modelId="{8E678CAE-73F7-4160-93FF-F15880F74A6E}" type="pres">
      <dgm:prSet presAssocID="{E9555F13-2AA2-4071-96B2-F42886DE3C47}" presName="linear" presStyleCnt="0">
        <dgm:presLayoutVars>
          <dgm:animLvl val="lvl"/>
          <dgm:resizeHandles val="exact"/>
        </dgm:presLayoutVars>
      </dgm:prSet>
      <dgm:spPr/>
    </dgm:pt>
    <dgm:pt modelId="{6A9ED5B1-3C61-439F-A75F-45173E973C24}" type="pres">
      <dgm:prSet presAssocID="{1FFABDF0-48E3-48BB-8741-13B8DC0E2A7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02399A8-2BE1-4678-BE50-AA5834C57E45}" type="pres">
      <dgm:prSet presAssocID="{8340F389-12AC-4FA0-809F-EBBF5DDCE508}" presName="spacer" presStyleCnt="0"/>
      <dgm:spPr/>
    </dgm:pt>
    <dgm:pt modelId="{24C94CC0-8EEF-448F-8699-C5B08BF319F9}" type="pres">
      <dgm:prSet presAssocID="{7DDD8EF6-DC74-424C-9A33-646C167BE43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CE920C0-08F9-45D9-8976-0D4BCFEC82B2}" srcId="{E9555F13-2AA2-4071-96B2-F42886DE3C47}" destId="{1FFABDF0-48E3-48BB-8741-13B8DC0E2A73}" srcOrd="0" destOrd="0" parTransId="{66F28A1D-A5E3-40BD-9B2C-A326A514CD46}" sibTransId="{8340F389-12AC-4FA0-809F-EBBF5DDCE508}"/>
    <dgm:cxn modelId="{568732A5-A09F-441C-99C4-7644DF0278DA}" srcId="{E9555F13-2AA2-4071-96B2-F42886DE3C47}" destId="{7DDD8EF6-DC74-424C-9A33-646C167BE435}" srcOrd="1" destOrd="0" parTransId="{940FE60F-1DEE-4A85-AA9A-63E176F404D7}" sibTransId="{6E8827DD-FF0A-403C-AB9F-CDA49D92F88D}"/>
    <dgm:cxn modelId="{71A8FED9-4D7E-494F-81EC-9EEB1A35BD6A}" type="presOf" srcId="{E9555F13-2AA2-4071-96B2-F42886DE3C47}" destId="{8E678CAE-73F7-4160-93FF-F15880F74A6E}" srcOrd="0" destOrd="0" presId="urn:microsoft.com/office/officeart/2005/8/layout/vList2"/>
    <dgm:cxn modelId="{D0617182-0904-4B17-A1C7-6CFFDE56A280}" type="presOf" srcId="{1FFABDF0-48E3-48BB-8741-13B8DC0E2A73}" destId="{6A9ED5B1-3C61-439F-A75F-45173E973C24}" srcOrd="0" destOrd="0" presId="urn:microsoft.com/office/officeart/2005/8/layout/vList2"/>
    <dgm:cxn modelId="{3CE742AC-C135-44DA-B303-9B31DF35BC9A}" type="presOf" srcId="{7DDD8EF6-DC74-424C-9A33-646C167BE435}" destId="{24C94CC0-8EEF-448F-8699-C5B08BF319F9}" srcOrd="0" destOrd="0" presId="urn:microsoft.com/office/officeart/2005/8/layout/vList2"/>
    <dgm:cxn modelId="{DE64F9CC-E7ED-4700-8E9C-39C49628996B}" type="presParOf" srcId="{8E678CAE-73F7-4160-93FF-F15880F74A6E}" destId="{6A9ED5B1-3C61-439F-A75F-45173E973C24}" srcOrd="0" destOrd="0" presId="urn:microsoft.com/office/officeart/2005/8/layout/vList2"/>
    <dgm:cxn modelId="{69642E5E-6CD9-4DB6-B5DC-CDDF833E33F2}" type="presParOf" srcId="{8E678CAE-73F7-4160-93FF-F15880F74A6E}" destId="{B02399A8-2BE1-4678-BE50-AA5834C57E45}" srcOrd="1" destOrd="0" presId="urn:microsoft.com/office/officeart/2005/8/layout/vList2"/>
    <dgm:cxn modelId="{6DFBBA86-4CBF-4CA0-A263-AE0681C0F1F9}" type="presParOf" srcId="{8E678CAE-73F7-4160-93FF-F15880F74A6E}" destId="{24C94CC0-8EEF-448F-8699-C5B08BF319F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027EC08-3E77-4E2D-B357-A46FDDC146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78684593-147D-4080-817E-FE62661608FB}">
      <dgm:prSet/>
      <dgm:spPr/>
      <dgm:t>
        <a:bodyPr/>
        <a:lstStyle/>
        <a:p>
          <a:pPr rtl="0"/>
          <a:r>
            <a:rPr lang="es-ES" b="1" smtClean="0"/>
            <a:t>Minimización de Dependencias</a:t>
          </a:r>
          <a:r>
            <a:rPr lang="es-ES" smtClean="0"/>
            <a:t>: "Tu regla general debe ser minimizar las dependencias, especialmente cuando atraviesan grandes áreas de un sistema" (Fowler, 2014).</a:t>
          </a:r>
          <a:endParaRPr lang="en-US"/>
        </a:p>
      </dgm:t>
    </dgm:pt>
    <dgm:pt modelId="{78D32263-AF1E-41E1-919C-50D1B4B1E6F3}" type="parTrans" cxnId="{764E3246-6C5A-43EF-969F-188715E4CFB3}">
      <dgm:prSet/>
      <dgm:spPr/>
      <dgm:t>
        <a:bodyPr/>
        <a:lstStyle/>
        <a:p>
          <a:endParaRPr lang="es-ES"/>
        </a:p>
      </dgm:t>
    </dgm:pt>
    <dgm:pt modelId="{919467E4-5766-430D-A451-E143979F01F1}" type="sibTrans" cxnId="{764E3246-6C5A-43EF-969F-188715E4CFB3}">
      <dgm:prSet/>
      <dgm:spPr/>
      <dgm:t>
        <a:bodyPr/>
        <a:lstStyle/>
        <a:p>
          <a:endParaRPr lang="es-ES"/>
        </a:p>
      </dgm:t>
    </dgm:pt>
    <dgm:pt modelId="{FB398509-504F-417B-A0A2-6445EAEA37BC}">
      <dgm:prSet/>
      <dgm:spPr/>
      <dgm:t>
        <a:bodyPr/>
        <a:lstStyle/>
        <a:p>
          <a:pPr rtl="0"/>
          <a:r>
            <a:rPr lang="es-ES" b="1" smtClean="0"/>
            <a:t>Evitar Ciclos de Dependencia</a:t>
          </a:r>
          <a:r>
            <a:rPr lang="es-ES" smtClean="0"/>
            <a:t>: "Debes tener cuidado con los ciclos, ya que pueden llevar a un ciclo de cambios" (Fowler, 2014).</a:t>
          </a:r>
          <a:endParaRPr lang="en-US"/>
        </a:p>
      </dgm:t>
    </dgm:pt>
    <dgm:pt modelId="{9EBB336A-381F-4325-B8E9-CAF7ABB6109D}" type="parTrans" cxnId="{9B8A5DF0-7796-4FA4-AD36-EB972B8F9FB8}">
      <dgm:prSet/>
      <dgm:spPr/>
      <dgm:t>
        <a:bodyPr/>
        <a:lstStyle/>
        <a:p>
          <a:endParaRPr lang="es-ES"/>
        </a:p>
      </dgm:t>
    </dgm:pt>
    <dgm:pt modelId="{7C059B5C-17C1-4733-88B3-C8882A3694E5}" type="sibTrans" cxnId="{9B8A5DF0-7796-4FA4-AD36-EB972B8F9FB8}">
      <dgm:prSet/>
      <dgm:spPr/>
      <dgm:t>
        <a:bodyPr/>
        <a:lstStyle/>
        <a:p>
          <a:endParaRPr lang="es-ES"/>
        </a:p>
      </dgm:t>
    </dgm:pt>
    <dgm:pt modelId="{6DCF9DF6-6687-482D-9C79-AEE6A6183B46}" type="pres">
      <dgm:prSet presAssocID="{1027EC08-3E77-4E2D-B357-A46FDDC146B2}" presName="linear" presStyleCnt="0">
        <dgm:presLayoutVars>
          <dgm:animLvl val="lvl"/>
          <dgm:resizeHandles val="exact"/>
        </dgm:presLayoutVars>
      </dgm:prSet>
      <dgm:spPr/>
    </dgm:pt>
    <dgm:pt modelId="{2980AD00-3905-417E-A88E-D2A89EDFB4A7}" type="pres">
      <dgm:prSet presAssocID="{78684593-147D-4080-817E-FE62661608F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C314CC-3E6E-4594-871C-9023F4A4DABE}" type="pres">
      <dgm:prSet presAssocID="{919467E4-5766-430D-A451-E143979F01F1}" presName="spacer" presStyleCnt="0"/>
      <dgm:spPr/>
    </dgm:pt>
    <dgm:pt modelId="{C5E11C61-071D-4C0A-B548-6B225F940D8B}" type="pres">
      <dgm:prSet presAssocID="{FB398509-504F-417B-A0A2-6445EAEA37B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B8A5DF0-7796-4FA4-AD36-EB972B8F9FB8}" srcId="{1027EC08-3E77-4E2D-B357-A46FDDC146B2}" destId="{FB398509-504F-417B-A0A2-6445EAEA37BC}" srcOrd="1" destOrd="0" parTransId="{9EBB336A-381F-4325-B8E9-CAF7ABB6109D}" sibTransId="{7C059B5C-17C1-4733-88B3-C8882A3694E5}"/>
    <dgm:cxn modelId="{0F101FF9-1AC5-4CCD-88DD-C3D85B4DFC54}" type="presOf" srcId="{78684593-147D-4080-817E-FE62661608FB}" destId="{2980AD00-3905-417E-A88E-D2A89EDFB4A7}" srcOrd="0" destOrd="0" presId="urn:microsoft.com/office/officeart/2005/8/layout/vList2"/>
    <dgm:cxn modelId="{764E3246-6C5A-43EF-969F-188715E4CFB3}" srcId="{1027EC08-3E77-4E2D-B357-A46FDDC146B2}" destId="{78684593-147D-4080-817E-FE62661608FB}" srcOrd="0" destOrd="0" parTransId="{78D32263-AF1E-41E1-919C-50D1B4B1E6F3}" sibTransId="{919467E4-5766-430D-A451-E143979F01F1}"/>
    <dgm:cxn modelId="{E20F4A8B-6607-4751-832A-B9ED2FE6B53E}" type="presOf" srcId="{1027EC08-3E77-4E2D-B357-A46FDDC146B2}" destId="{6DCF9DF6-6687-482D-9C79-AEE6A6183B46}" srcOrd="0" destOrd="0" presId="urn:microsoft.com/office/officeart/2005/8/layout/vList2"/>
    <dgm:cxn modelId="{F25BCD77-E6AB-43AB-879A-C771F1E2DA06}" type="presOf" srcId="{FB398509-504F-417B-A0A2-6445EAEA37BC}" destId="{C5E11C61-071D-4C0A-B548-6B225F940D8B}" srcOrd="0" destOrd="0" presId="urn:microsoft.com/office/officeart/2005/8/layout/vList2"/>
    <dgm:cxn modelId="{A1D7CBF7-7B23-4DD2-ABC3-142A0903D79F}" type="presParOf" srcId="{6DCF9DF6-6687-482D-9C79-AEE6A6183B46}" destId="{2980AD00-3905-417E-A88E-D2A89EDFB4A7}" srcOrd="0" destOrd="0" presId="urn:microsoft.com/office/officeart/2005/8/layout/vList2"/>
    <dgm:cxn modelId="{B519CC00-B3D5-4F73-88EC-8AF665773921}" type="presParOf" srcId="{6DCF9DF6-6687-482D-9C79-AEE6A6183B46}" destId="{8AC314CC-3E6E-4594-871C-9023F4A4DABE}" srcOrd="1" destOrd="0" presId="urn:microsoft.com/office/officeart/2005/8/layout/vList2"/>
    <dgm:cxn modelId="{9E37C71E-9A38-44BA-9EFB-009F2392852D}" type="presParOf" srcId="{6DCF9DF6-6687-482D-9C79-AEE6A6183B46}" destId="{C5E11C61-071D-4C0A-B548-6B225F940D8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5BE25D1-52D1-484C-AEF0-F8FDC5C11E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3BCA1B8D-0A50-4BCB-9AA1-863CB2A1F584}">
      <dgm:prSet/>
      <dgm:spPr/>
      <dgm:t>
        <a:bodyPr/>
        <a:lstStyle/>
        <a:p>
          <a:pPr rtl="0"/>
          <a:r>
            <a:rPr lang="es-ES" smtClean="0"/>
            <a:t>Los diagramas de interacción describen cómo grupos de objetos colaboran en algún comportamiento.</a:t>
          </a:r>
          <a:endParaRPr lang="en-US"/>
        </a:p>
      </dgm:t>
    </dgm:pt>
    <dgm:pt modelId="{587411CC-D8AA-40FD-8EC5-FCB827B2C65E}" type="parTrans" cxnId="{F77063AF-5D69-4DFF-919F-8E1482640D8E}">
      <dgm:prSet/>
      <dgm:spPr/>
      <dgm:t>
        <a:bodyPr/>
        <a:lstStyle/>
        <a:p>
          <a:endParaRPr lang="es-ES"/>
        </a:p>
      </dgm:t>
    </dgm:pt>
    <dgm:pt modelId="{0BBC5237-4325-41DA-97ED-D30A3302C596}" type="sibTrans" cxnId="{F77063AF-5D69-4DFF-919F-8E1482640D8E}">
      <dgm:prSet/>
      <dgm:spPr/>
      <dgm:t>
        <a:bodyPr/>
        <a:lstStyle/>
        <a:p>
          <a:endParaRPr lang="es-ES"/>
        </a:p>
      </dgm:t>
    </dgm:pt>
    <dgm:pt modelId="{042F05AE-8D93-4305-AC83-C3A8BBF8A726}">
      <dgm:prSet/>
      <dgm:spPr/>
      <dgm:t>
        <a:bodyPr/>
        <a:lstStyle/>
        <a:p>
          <a:pPr rtl="0"/>
          <a:r>
            <a:rPr lang="es-ES" smtClean="0"/>
            <a:t>La UML define varias formas de diagrama de interacción, siendo el más común el diagrama de secuencia.</a:t>
          </a:r>
          <a:endParaRPr lang="en-US"/>
        </a:p>
      </dgm:t>
    </dgm:pt>
    <dgm:pt modelId="{869D20CC-4E0B-4081-ADB4-BAD029A1AFC1}" type="parTrans" cxnId="{C1DF42ED-4CC9-4623-8AE8-8C7A2B41D96C}">
      <dgm:prSet/>
      <dgm:spPr/>
      <dgm:t>
        <a:bodyPr/>
        <a:lstStyle/>
        <a:p>
          <a:endParaRPr lang="es-ES"/>
        </a:p>
      </dgm:t>
    </dgm:pt>
    <dgm:pt modelId="{34F79A43-4538-4B06-9985-E86B563CADDE}" type="sibTrans" cxnId="{C1DF42ED-4CC9-4623-8AE8-8C7A2B41D96C}">
      <dgm:prSet/>
      <dgm:spPr/>
      <dgm:t>
        <a:bodyPr/>
        <a:lstStyle/>
        <a:p>
          <a:endParaRPr lang="es-ES"/>
        </a:p>
      </dgm:t>
    </dgm:pt>
    <dgm:pt modelId="{2867839D-6631-4323-B247-D906CF3BFB25}">
      <dgm:prSet/>
      <dgm:spPr/>
      <dgm:t>
        <a:bodyPr/>
        <a:lstStyle/>
        <a:p>
          <a:pPr rtl="0"/>
          <a:r>
            <a:rPr lang="es-ES" smtClean="0"/>
            <a:t>Fuente: Fowler, M. (2014). UML Essencial: um breve guia para linguagem padrão. Bookman editora.</a:t>
          </a:r>
          <a:endParaRPr lang="en-US"/>
        </a:p>
      </dgm:t>
    </dgm:pt>
    <dgm:pt modelId="{8691B762-C25D-4158-AD6A-A69E1E03C358}" type="parTrans" cxnId="{63DD91FC-1BDB-4137-A191-AAB72F183BAA}">
      <dgm:prSet/>
      <dgm:spPr/>
      <dgm:t>
        <a:bodyPr/>
        <a:lstStyle/>
        <a:p>
          <a:endParaRPr lang="es-ES"/>
        </a:p>
      </dgm:t>
    </dgm:pt>
    <dgm:pt modelId="{C93FD3AF-52A7-48CD-94E2-132B66CC2F89}" type="sibTrans" cxnId="{63DD91FC-1BDB-4137-A191-AAB72F183BAA}">
      <dgm:prSet/>
      <dgm:spPr/>
      <dgm:t>
        <a:bodyPr/>
        <a:lstStyle/>
        <a:p>
          <a:endParaRPr lang="es-ES"/>
        </a:p>
      </dgm:t>
    </dgm:pt>
    <dgm:pt modelId="{3AA1841D-591F-420C-9E6D-8E5DB6568C37}" type="pres">
      <dgm:prSet presAssocID="{25BE25D1-52D1-484C-AEF0-F8FDC5C11E79}" presName="linear" presStyleCnt="0">
        <dgm:presLayoutVars>
          <dgm:animLvl val="lvl"/>
          <dgm:resizeHandles val="exact"/>
        </dgm:presLayoutVars>
      </dgm:prSet>
      <dgm:spPr/>
    </dgm:pt>
    <dgm:pt modelId="{0C4144D8-BDAB-4F95-AFE5-6C13D468F94F}" type="pres">
      <dgm:prSet presAssocID="{3BCA1B8D-0A50-4BCB-9AA1-863CB2A1F58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40A9830-AAED-479A-B5B8-AC66EC1302B5}" type="pres">
      <dgm:prSet presAssocID="{0BBC5237-4325-41DA-97ED-D30A3302C596}" presName="spacer" presStyleCnt="0"/>
      <dgm:spPr/>
    </dgm:pt>
    <dgm:pt modelId="{60A02C2A-73C5-4311-A925-544848657A71}" type="pres">
      <dgm:prSet presAssocID="{042F05AE-8D93-4305-AC83-C3A8BBF8A72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53C06D2-FEDB-4CAB-963A-5EEC801F146E}" type="pres">
      <dgm:prSet presAssocID="{34F79A43-4538-4B06-9985-E86B563CADDE}" presName="spacer" presStyleCnt="0"/>
      <dgm:spPr/>
    </dgm:pt>
    <dgm:pt modelId="{D96FA9F2-1AC3-447F-B715-AD04153C6BB1}" type="pres">
      <dgm:prSet presAssocID="{2867839D-6631-4323-B247-D906CF3BFB2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1DF42ED-4CC9-4623-8AE8-8C7A2B41D96C}" srcId="{25BE25D1-52D1-484C-AEF0-F8FDC5C11E79}" destId="{042F05AE-8D93-4305-AC83-C3A8BBF8A726}" srcOrd="1" destOrd="0" parTransId="{869D20CC-4E0B-4081-ADB4-BAD029A1AFC1}" sibTransId="{34F79A43-4538-4B06-9985-E86B563CADDE}"/>
    <dgm:cxn modelId="{7C9AD71C-47A4-45E5-B0D8-E48FBB7A162E}" type="presOf" srcId="{3BCA1B8D-0A50-4BCB-9AA1-863CB2A1F584}" destId="{0C4144D8-BDAB-4F95-AFE5-6C13D468F94F}" srcOrd="0" destOrd="0" presId="urn:microsoft.com/office/officeart/2005/8/layout/vList2"/>
    <dgm:cxn modelId="{B60BE6E3-E230-4F43-991E-F8BA5B67A612}" type="presOf" srcId="{25BE25D1-52D1-484C-AEF0-F8FDC5C11E79}" destId="{3AA1841D-591F-420C-9E6D-8E5DB6568C37}" srcOrd="0" destOrd="0" presId="urn:microsoft.com/office/officeart/2005/8/layout/vList2"/>
    <dgm:cxn modelId="{AE5E3A47-D928-41C1-9DCF-C38270A593CB}" type="presOf" srcId="{042F05AE-8D93-4305-AC83-C3A8BBF8A726}" destId="{60A02C2A-73C5-4311-A925-544848657A71}" srcOrd="0" destOrd="0" presId="urn:microsoft.com/office/officeart/2005/8/layout/vList2"/>
    <dgm:cxn modelId="{63DD91FC-1BDB-4137-A191-AAB72F183BAA}" srcId="{25BE25D1-52D1-484C-AEF0-F8FDC5C11E79}" destId="{2867839D-6631-4323-B247-D906CF3BFB25}" srcOrd="2" destOrd="0" parTransId="{8691B762-C25D-4158-AD6A-A69E1E03C358}" sibTransId="{C93FD3AF-52A7-48CD-94E2-132B66CC2F89}"/>
    <dgm:cxn modelId="{56D71907-EDCF-4C12-8CA4-8CC2EB1AB171}" type="presOf" srcId="{2867839D-6631-4323-B247-D906CF3BFB25}" destId="{D96FA9F2-1AC3-447F-B715-AD04153C6BB1}" srcOrd="0" destOrd="0" presId="urn:microsoft.com/office/officeart/2005/8/layout/vList2"/>
    <dgm:cxn modelId="{F77063AF-5D69-4DFF-919F-8E1482640D8E}" srcId="{25BE25D1-52D1-484C-AEF0-F8FDC5C11E79}" destId="{3BCA1B8D-0A50-4BCB-9AA1-863CB2A1F584}" srcOrd="0" destOrd="0" parTransId="{587411CC-D8AA-40FD-8EC5-FCB827B2C65E}" sibTransId="{0BBC5237-4325-41DA-97ED-D30A3302C596}"/>
    <dgm:cxn modelId="{DEBAAD58-8131-4FE1-A4D0-5A8787CAD0BE}" type="presParOf" srcId="{3AA1841D-591F-420C-9E6D-8E5DB6568C37}" destId="{0C4144D8-BDAB-4F95-AFE5-6C13D468F94F}" srcOrd="0" destOrd="0" presId="urn:microsoft.com/office/officeart/2005/8/layout/vList2"/>
    <dgm:cxn modelId="{3D0EC8A3-0325-4B4F-A078-09305C603AAF}" type="presParOf" srcId="{3AA1841D-591F-420C-9E6D-8E5DB6568C37}" destId="{C40A9830-AAED-479A-B5B8-AC66EC1302B5}" srcOrd="1" destOrd="0" presId="urn:microsoft.com/office/officeart/2005/8/layout/vList2"/>
    <dgm:cxn modelId="{21F44852-A90F-4C58-B61B-3A0FA082AF56}" type="presParOf" srcId="{3AA1841D-591F-420C-9E6D-8E5DB6568C37}" destId="{60A02C2A-73C5-4311-A925-544848657A71}" srcOrd="2" destOrd="0" presId="urn:microsoft.com/office/officeart/2005/8/layout/vList2"/>
    <dgm:cxn modelId="{27BF4108-EC65-4AA3-A974-D30A9882DFB6}" type="presParOf" srcId="{3AA1841D-591F-420C-9E6D-8E5DB6568C37}" destId="{B53C06D2-FEDB-4CAB-963A-5EEC801F146E}" srcOrd="3" destOrd="0" presId="urn:microsoft.com/office/officeart/2005/8/layout/vList2"/>
    <dgm:cxn modelId="{6B740A59-FC98-40CE-A31A-85950C927357}" type="presParOf" srcId="{3AA1841D-591F-420C-9E6D-8E5DB6568C37}" destId="{D96FA9F2-1AC3-447F-B715-AD04153C6BB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B48190-5E27-421B-85AA-968DC780C5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7C6F11CB-E0D8-45CA-8182-9915B91B4DCE}">
      <dgm:prSet/>
      <dgm:spPr/>
      <dgm:t>
        <a:bodyPr/>
        <a:lstStyle/>
        <a:p>
          <a:pPr rtl="0"/>
          <a:r>
            <a:rPr lang="es-ES" b="1" i="0" smtClean="0"/>
            <a:t>Principio clave</a:t>
          </a:r>
          <a:r>
            <a:rPr lang="es-ES" b="0" i="0" smtClean="0"/>
            <a:t>: La parsimonia, o "menos es más", es fundamental en el diseño de sistemas para reducir la complejidad y enfocarse en la esencia.</a:t>
          </a:r>
          <a:endParaRPr lang="en-US"/>
        </a:p>
      </dgm:t>
    </dgm:pt>
    <dgm:pt modelId="{31CA01EC-621F-47CC-A577-B9AEEC8A74CF}" type="parTrans" cxnId="{D2A23D9D-727E-430B-A908-A81ADCB45550}">
      <dgm:prSet/>
      <dgm:spPr/>
      <dgm:t>
        <a:bodyPr/>
        <a:lstStyle/>
        <a:p>
          <a:endParaRPr lang="es-ES"/>
        </a:p>
      </dgm:t>
    </dgm:pt>
    <dgm:pt modelId="{A96D600C-72C8-473D-BC05-DE6487E91A17}" type="sibTrans" cxnId="{D2A23D9D-727E-430B-A908-A81ADCB45550}">
      <dgm:prSet/>
      <dgm:spPr/>
      <dgm:t>
        <a:bodyPr/>
        <a:lstStyle/>
        <a:p>
          <a:endParaRPr lang="es-ES"/>
        </a:p>
      </dgm:t>
    </dgm:pt>
    <dgm:pt modelId="{198226D6-5753-4D88-A090-F6B6B9BA9CDB}">
      <dgm:prSet/>
      <dgm:spPr/>
      <dgm:t>
        <a:bodyPr/>
        <a:lstStyle/>
        <a:p>
          <a:pPr rtl="0"/>
          <a:r>
            <a:rPr lang="es-ES" b="1" i="0" smtClean="0"/>
            <a:t>Aplicación en UML</a:t>
          </a:r>
          <a:r>
            <a:rPr lang="es-ES" b="0" i="0" smtClean="0"/>
            <a:t>: Martin Fowler aboga por simplificar la UML para hacerla más eficiente y práctica en proyectos de software.</a:t>
          </a:r>
          <a:endParaRPr lang="en-US"/>
        </a:p>
      </dgm:t>
    </dgm:pt>
    <dgm:pt modelId="{3AB0644D-9DBC-45AB-ACC5-A88A9D680FA2}" type="parTrans" cxnId="{1C4D3F1A-8A5A-4506-8B8E-867017F0581A}">
      <dgm:prSet/>
      <dgm:spPr/>
      <dgm:t>
        <a:bodyPr/>
        <a:lstStyle/>
        <a:p>
          <a:endParaRPr lang="es-ES"/>
        </a:p>
      </dgm:t>
    </dgm:pt>
    <dgm:pt modelId="{3D26DB86-E871-4ABD-80BD-96F1DF44BC30}" type="sibTrans" cxnId="{1C4D3F1A-8A5A-4506-8B8E-867017F0581A}">
      <dgm:prSet/>
      <dgm:spPr/>
      <dgm:t>
        <a:bodyPr/>
        <a:lstStyle/>
        <a:p>
          <a:endParaRPr lang="es-ES"/>
        </a:p>
      </dgm:t>
    </dgm:pt>
    <dgm:pt modelId="{5D5DCA3B-EFD3-49BE-8836-BD35AA41DE1D}">
      <dgm:prSet/>
      <dgm:spPr/>
      <dgm:t>
        <a:bodyPr/>
        <a:lstStyle/>
        <a:p>
          <a:pPr rtl="0"/>
          <a:r>
            <a:rPr lang="es-ES" b="1" i="0" smtClean="0"/>
            <a:t>Compromiso con la elegancia</a:t>
          </a:r>
          <a:r>
            <a:rPr lang="es-ES" b="0" i="0" smtClean="0"/>
            <a:t>: Reducir el lenguaje a su fracción más útil para maximizar la productividad y la comprensión.</a:t>
          </a:r>
          <a:endParaRPr lang="en-US"/>
        </a:p>
      </dgm:t>
    </dgm:pt>
    <dgm:pt modelId="{7866F364-F5DD-473D-9BA1-4535315A76A7}" type="parTrans" cxnId="{254F1667-14DD-425E-9A17-F65E1D1BFEE8}">
      <dgm:prSet/>
      <dgm:spPr/>
      <dgm:t>
        <a:bodyPr/>
        <a:lstStyle/>
        <a:p>
          <a:endParaRPr lang="es-ES"/>
        </a:p>
      </dgm:t>
    </dgm:pt>
    <dgm:pt modelId="{0807C690-AA4F-4F01-8560-A02538CE8A17}" type="sibTrans" cxnId="{254F1667-14DD-425E-9A17-F65E1D1BFEE8}">
      <dgm:prSet/>
      <dgm:spPr/>
      <dgm:t>
        <a:bodyPr/>
        <a:lstStyle/>
        <a:p>
          <a:endParaRPr lang="es-ES"/>
        </a:p>
      </dgm:t>
    </dgm:pt>
    <dgm:pt modelId="{E4A9A0C2-36E2-4410-B772-64DD2C5C9698}">
      <dgm:prSet/>
      <dgm:spPr/>
      <dgm:t>
        <a:bodyPr/>
        <a:lstStyle/>
        <a:p>
          <a:pPr rtl="0"/>
          <a:r>
            <a:rPr lang="es-ES" b="1" i="0" smtClean="0"/>
            <a:t>Reflexión personal</a:t>
          </a:r>
          <a:r>
            <a:rPr lang="es-ES" b="0" i="0" smtClean="0"/>
            <a:t>: El autor reconoce la complejidad innecesaria que puede surgir de procesos de estandarización.</a:t>
          </a:r>
          <a:endParaRPr lang="en-US"/>
        </a:p>
      </dgm:t>
    </dgm:pt>
    <dgm:pt modelId="{D289F10D-74FD-4661-9FA1-02B26BC7A4DE}" type="parTrans" cxnId="{8E9F9013-9535-4E1B-945A-67B67F6B17B3}">
      <dgm:prSet/>
      <dgm:spPr/>
      <dgm:t>
        <a:bodyPr/>
        <a:lstStyle/>
        <a:p>
          <a:endParaRPr lang="es-ES"/>
        </a:p>
      </dgm:t>
    </dgm:pt>
    <dgm:pt modelId="{C3AD968D-C640-4385-9878-B4E30D00E769}" type="sibTrans" cxnId="{8E9F9013-9535-4E1B-945A-67B67F6B17B3}">
      <dgm:prSet/>
      <dgm:spPr/>
      <dgm:t>
        <a:bodyPr/>
        <a:lstStyle/>
        <a:p>
          <a:endParaRPr lang="es-ES"/>
        </a:p>
      </dgm:t>
    </dgm:pt>
    <dgm:pt modelId="{E23A863C-0C37-493C-9032-BD627C30C578}">
      <dgm:prSet/>
      <dgm:spPr/>
      <dgm:t>
        <a:bodyPr/>
        <a:lstStyle/>
        <a:p>
          <a:pPr rtl="0"/>
          <a:r>
            <a:rPr lang="es-ES" b="1" i="0" smtClean="0"/>
            <a:t>Fuente</a:t>
          </a:r>
          <a:r>
            <a:rPr lang="es-ES" b="0" i="0" smtClean="0"/>
            <a:t>: "UML Essencial: um breve guia para linguagem padrão" por Martin Fowler.</a:t>
          </a:r>
          <a:endParaRPr lang="en-US"/>
        </a:p>
      </dgm:t>
    </dgm:pt>
    <dgm:pt modelId="{9425563A-4253-4E54-80E1-7FFC7F08B734}" type="parTrans" cxnId="{83B06AF6-26D2-410B-910D-D37A6301A181}">
      <dgm:prSet/>
      <dgm:spPr/>
      <dgm:t>
        <a:bodyPr/>
        <a:lstStyle/>
        <a:p>
          <a:endParaRPr lang="es-ES"/>
        </a:p>
      </dgm:t>
    </dgm:pt>
    <dgm:pt modelId="{E2538E3F-3D0F-4AF1-9761-66C21AD96DEE}" type="sibTrans" cxnId="{83B06AF6-26D2-410B-910D-D37A6301A181}">
      <dgm:prSet/>
      <dgm:spPr/>
      <dgm:t>
        <a:bodyPr/>
        <a:lstStyle/>
        <a:p>
          <a:endParaRPr lang="es-ES"/>
        </a:p>
      </dgm:t>
    </dgm:pt>
    <dgm:pt modelId="{7DFBBF08-600D-4FAA-94B7-97B59583B38A}" type="pres">
      <dgm:prSet presAssocID="{32B48190-5E27-421B-85AA-968DC780C5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CDE827A-3366-4456-9149-7B830BF22F91}" type="pres">
      <dgm:prSet presAssocID="{7C6F11CB-E0D8-45CA-8182-9915B91B4DC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C6634E-E1D9-4250-B44F-78654C20648A}" type="pres">
      <dgm:prSet presAssocID="{A96D600C-72C8-473D-BC05-DE6487E91A17}" presName="spacer" presStyleCnt="0"/>
      <dgm:spPr/>
    </dgm:pt>
    <dgm:pt modelId="{C792DDFF-A7CA-4C8A-B94F-EA49A978E427}" type="pres">
      <dgm:prSet presAssocID="{198226D6-5753-4D88-A090-F6B6B9BA9CD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C5584E-5967-47A3-9E35-7A885F2CC974}" type="pres">
      <dgm:prSet presAssocID="{3D26DB86-E871-4ABD-80BD-96F1DF44BC30}" presName="spacer" presStyleCnt="0"/>
      <dgm:spPr/>
    </dgm:pt>
    <dgm:pt modelId="{075F1A89-59F1-445A-AF97-A5E5608BBD42}" type="pres">
      <dgm:prSet presAssocID="{5D5DCA3B-EFD3-49BE-8836-BD35AA41DE1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E68B94E-DE46-4951-8586-47A5B14CA9A7}" type="pres">
      <dgm:prSet presAssocID="{0807C690-AA4F-4F01-8560-A02538CE8A17}" presName="spacer" presStyleCnt="0"/>
      <dgm:spPr/>
    </dgm:pt>
    <dgm:pt modelId="{3B534955-95F4-4582-8501-49CD0758F4F8}" type="pres">
      <dgm:prSet presAssocID="{E4A9A0C2-36E2-4410-B772-64DD2C5C969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A5FD53-1EA1-4745-A839-D4E42C2FD8F6}" type="pres">
      <dgm:prSet presAssocID="{C3AD968D-C640-4385-9878-B4E30D00E769}" presName="spacer" presStyleCnt="0"/>
      <dgm:spPr/>
    </dgm:pt>
    <dgm:pt modelId="{C1650056-A872-411C-B976-1E762667266A}" type="pres">
      <dgm:prSet presAssocID="{E23A863C-0C37-493C-9032-BD627C30C57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55C7DE1-E3E3-460C-982D-99472CFAB443}" type="presOf" srcId="{5D5DCA3B-EFD3-49BE-8836-BD35AA41DE1D}" destId="{075F1A89-59F1-445A-AF97-A5E5608BBD42}" srcOrd="0" destOrd="0" presId="urn:microsoft.com/office/officeart/2005/8/layout/vList2"/>
    <dgm:cxn modelId="{83B06AF6-26D2-410B-910D-D37A6301A181}" srcId="{32B48190-5E27-421B-85AA-968DC780C5D9}" destId="{E23A863C-0C37-493C-9032-BD627C30C578}" srcOrd="4" destOrd="0" parTransId="{9425563A-4253-4E54-80E1-7FFC7F08B734}" sibTransId="{E2538E3F-3D0F-4AF1-9761-66C21AD96DEE}"/>
    <dgm:cxn modelId="{6E3E709A-3118-4EF6-8F02-F63961F59309}" type="presOf" srcId="{198226D6-5753-4D88-A090-F6B6B9BA9CDB}" destId="{C792DDFF-A7CA-4C8A-B94F-EA49A978E427}" srcOrd="0" destOrd="0" presId="urn:microsoft.com/office/officeart/2005/8/layout/vList2"/>
    <dgm:cxn modelId="{FBFCFDC1-9438-4812-BDA7-5B7F51C75F0D}" type="presOf" srcId="{E23A863C-0C37-493C-9032-BD627C30C578}" destId="{C1650056-A872-411C-B976-1E762667266A}" srcOrd="0" destOrd="0" presId="urn:microsoft.com/office/officeart/2005/8/layout/vList2"/>
    <dgm:cxn modelId="{D2A23D9D-727E-430B-A908-A81ADCB45550}" srcId="{32B48190-5E27-421B-85AA-968DC780C5D9}" destId="{7C6F11CB-E0D8-45CA-8182-9915B91B4DCE}" srcOrd="0" destOrd="0" parTransId="{31CA01EC-621F-47CC-A577-B9AEEC8A74CF}" sibTransId="{A96D600C-72C8-473D-BC05-DE6487E91A17}"/>
    <dgm:cxn modelId="{254F1667-14DD-425E-9A17-F65E1D1BFEE8}" srcId="{32B48190-5E27-421B-85AA-968DC780C5D9}" destId="{5D5DCA3B-EFD3-49BE-8836-BD35AA41DE1D}" srcOrd="2" destOrd="0" parTransId="{7866F364-F5DD-473D-9BA1-4535315A76A7}" sibTransId="{0807C690-AA4F-4F01-8560-A02538CE8A17}"/>
    <dgm:cxn modelId="{8B5B7080-DC77-45F2-94B3-5D9A097F6DE4}" type="presOf" srcId="{32B48190-5E27-421B-85AA-968DC780C5D9}" destId="{7DFBBF08-600D-4FAA-94B7-97B59583B38A}" srcOrd="0" destOrd="0" presId="urn:microsoft.com/office/officeart/2005/8/layout/vList2"/>
    <dgm:cxn modelId="{4380B4E7-4EBD-4C5B-8447-75DDDD82EA48}" type="presOf" srcId="{7C6F11CB-E0D8-45CA-8182-9915B91B4DCE}" destId="{5CDE827A-3366-4456-9149-7B830BF22F91}" srcOrd="0" destOrd="0" presId="urn:microsoft.com/office/officeart/2005/8/layout/vList2"/>
    <dgm:cxn modelId="{2AC8AE7E-EB5E-43BE-BED1-050D1CD44DFE}" type="presOf" srcId="{E4A9A0C2-36E2-4410-B772-64DD2C5C9698}" destId="{3B534955-95F4-4582-8501-49CD0758F4F8}" srcOrd="0" destOrd="0" presId="urn:microsoft.com/office/officeart/2005/8/layout/vList2"/>
    <dgm:cxn modelId="{1C4D3F1A-8A5A-4506-8B8E-867017F0581A}" srcId="{32B48190-5E27-421B-85AA-968DC780C5D9}" destId="{198226D6-5753-4D88-A090-F6B6B9BA9CDB}" srcOrd="1" destOrd="0" parTransId="{3AB0644D-9DBC-45AB-ACC5-A88A9D680FA2}" sibTransId="{3D26DB86-E871-4ABD-80BD-96F1DF44BC30}"/>
    <dgm:cxn modelId="{8E9F9013-9535-4E1B-945A-67B67F6B17B3}" srcId="{32B48190-5E27-421B-85AA-968DC780C5D9}" destId="{E4A9A0C2-36E2-4410-B772-64DD2C5C9698}" srcOrd="3" destOrd="0" parTransId="{D289F10D-74FD-4661-9FA1-02B26BC7A4DE}" sibTransId="{C3AD968D-C640-4385-9878-B4E30D00E769}"/>
    <dgm:cxn modelId="{D1541B22-BE71-49CF-9C2D-A8D90C1E0666}" type="presParOf" srcId="{7DFBBF08-600D-4FAA-94B7-97B59583B38A}" destId="{5CDE827A-3366-4456-9149-7B830BF22F91}" srcOrd="0" destOrd="0" presId="urn:microsoft.com/office/officeart/2005/8/layout/vList2"/>
    <dgm:cxn modelId="{0A3D8D2D-9D66-4A45-AB7B-4843410FDB79}" type="presParOf" srcId="{7DFBBF08-600D-4FAA-94B7-97B59583B38A}" destId="{98C6634E-E1D9-4250-B44F-78654C20648A}" srcOrd="1" destOrd="0" presId="urn:microsoft.com/office/officeart/2005/8/layout/vList2"/>
    <dgm:cxn modelId="{B8F1DEF2-1AC2-456F-A79A-15F72C6459BF}" type="presParOf" srcId="{7DFBBF08-600D-4FAA-94B7-97B59583B38A}" destId="{C792DDFF-A7CA-4C8A-B94F-EA49A978E427}" srcOrd="2" destOrd="0" presId="urn:microsoft.com/office/officeart/2005/8/layout/vList2"/>
    <dgm:cxn modelId="{E2C02FAB-AF6D-41C2-B76B-361B610EDF69}" type="presParOf" srcId="{7DFBBF08-600D-4FAA-94B7-97B59583B38A}" destId="{A7C5584E-5967-47A3-9E35-7A885F2CC974}" srcOrd="3" destOrd="0" presId="urn:microsoft.com/office/officeart/2005/8/layout/vList2"/>
    <dgm:cxn modelId="{BEE37C58-DF5F-4A47-A41D-67DC1BD7F943}" type="presParOf" srcId="{7DFBBF08-600D-4FAA-94B7-97B59583B38A}" destId="{075F1A89-59F1-445A-AF97-A5E5608BBD42}" srcOrd="4" destOrd="0" presId="urn:microsoft.com/office/officeart/2005/8/layout/vList2"/>
    <dgm:cxn modelId="{F3F43865-4836-40DE-9D47-879C54F89441}" type="presParOf" srcId="{7DFBBF08-600D-4FAA-94B7-97B59583B38A}" destId="{7E68B94E-DE46-4951-8586-47A5B14CA9A7}" srcOrd="5" destOrd="0" presId="urn:microsoft.com/office/officeart/2005/8/layout/vList2"/>
    <dgm:cxn modelId="{95EEC17D-47FB-4201-8B67-1BCF776BA552}" type="presParOf" srcId="{7DFBBF08-600D-4FAA-94B7-97B59583B38A}" destId="{3B534955-95F4-4582-8501-49CD0758F4F8}" srcOrd="6" destOrd="0" presId="urn:microsoft.com/office/officeart/2005/8/layout/vList2"/>
    <dgm:cxn modelId="{8C08AB49-D0F6-4266-B75D-935B7D57F092}" type="presParOf" srcId="{7DFBBF08-600D-4FAA-94B7-97B59583B38A}" destId="{5FA5FD53-1EA1-4745-A839-D4E42C2FD8F6}" srcOrd="7" destOrd="0" presId="urn:microsoft.com/office/officeart/2005/8/layout/vList2"/>
    <dgm:cxn modelId="{1024037D-06AA-4842-9A97-0DFE7BDB821E}" type="presParOf" srcId="{7DFBBF08-600D-4FAA-94B7-97B59583B38A}" destId="{C1650056-A872-411C-B976-1E762667266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0CDCFAE-C228-4445-88AD-EADE705DCB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F97340A0-F3B5-4D4A-A818-87CCACFA3820}">
      <dgm:prSet/>
      <dgm:spPr/>
      <dgm:t>
        <a:bodyPr/>
        <a:lstStyle/>
        <a:p>
          <a:pPr rtl="0"/>
          <a:r>
            <a:rPr lang="es-ES" smtClean="0"/>
            <a:t>En un diagrama de secuencia, cada participante se representa con una línea de vida vertical.</a:t>
          </a:r>
          <a:endParaRPr lang="en-US"/>
        </a:p>
      </dgm:t>
    </dgm:pt>
    <dgm:pt modelId="{A218A619-6B4B-4948-9187-2ED1D86B90F9}" type="parTrans" cxnId="{95E1B1FC-C072-4DA0-9D64-BD42DD6BF4CA}">
      <dgm:prSet/>
      <dgm:spPr/>
      <dgm:t>
        <a:bodyPr/>
        <a:lstStyle/>
        <a:p>
          <a:endParaRPr lang="es-ES"/>
        </a:p>
      </dgm:t>
    </dgm:pt>
    <dgm:pt modelId="{2E1200AD-00DA-4718-AA20-6E2AE0ECF8B6}" type="sibTrans" cxnId="{95E1B1FC-C072-4DA0-9D64-BD42DD6BF4CA}">
      <dgm:prSet/>
      <dgm:spPr/>
      <dgm:t>
        <a:bodyPr/>
        <a:lstStyle/>
        <a:p>
          <a:endParaRPr lang="es-ES"/>
        </a:p>
      </dgm:t>
    </dgm:pt>
    <dgm:pt modelId="{00D1EFFC-2621-4CD0-B9C6-0B1654E47F5E}">
      <dgm:prSet/>
      <dgm:spPr/>
      <dgm:t>
        <a:bodyPr/>
        <a:lstStyle/>
        <a:p>
          <a:pPr rtl="0"/>
          <a:r>
            <a:rPr lang="es-ES" smtClean="0"/>
            <a:t>Las interacciones se muestran mediante mensajes entre estos participantes.</a:t>
          </a:r>
          <a:endParaRPr lang="en-US"/>
        </a:p>
      </dgm:t>
    </dgm:pt>
    <dgm:pt modelId="{A4A7F785-BD4C-49EB-84C8-5C9D0D84547C}" type="parTrans" cxnId="{246BB8A4-2D07-4C4B-958A-9EF5ED2EE609}">
      <dgm:prSet/>
      <dgm:spPr/>
      <dgm:t>
        <a:bodyPr/>
        <a:lstStyle/>
        <a:p>
          <a:endParaRPr lang="es-ES"/>
        </a:p>
      </dgm:t>
    </dgm:pt>
    <dgm:pt modelId="{6E321B50-6862-4EAE-9617-88F8A4216AA3}" type="sibTrans" cxnId="{246BB8A4-2D07-4C4B-958A-9EF5ED2EE609}">
      <dgm:prSet/>
      <dgm:spPr/>
      <dgm:t>
        <a:bodyPr/>
        <a:lstStyle/>
        <a:p>
          <a:endParaRPr lang="es-ES"/>
        </a:p>
      </dgm:t>
    </dgm:pt>
    <dgm:pt modelId="{D31A6C52-AF90-491F-8411-F4DF864EE814}">
      <dgm:prSet/>
      <dgm:spPr/>
      <dgm:t>
        <a:bodyPr/>
        <a:lstStyle/>
        <a:p>
          <a:pPr rtl="0"/>
          <a:r>
            <a:rPr lang="es-ES" smtClean="0"/>
            <a:t>Fuente: Fowler, M. (2014). UML Essencial: um breve guia para linguagem padrão. Bookman editora.</a:t>
          </a:r>
          <a:endParaRPr lang="en-US"/>
        </a:p>
      </dgm:t>
    </dgm:pt>
    <dgm:pt modelId="{1D2CEE2B-1AA9-462F-A6FE-4B5F3D6AAAC0}" type="parTrans" cxnId="{51DC3DDA-7A39-4E33-9AF4-846A04C36C22}">
      <dgm:prSet/>
      <dgm:spPr/>
      <dgm:t>
        <a:bodyPr/>
        <a:lstStyle/>
        <a:p>
          <a:endParaRPr lang="es-ES"/>
        </a:p>
      </dgm:t>
    </dgm:pt>
    <dgm:pt modelId="{BD4EC097-852D-4D02-9856-F6E0AB850E50}" type="sibTrans" cxnId="{51DC3DDA-7A39-4E33-9AF4-846A04C36C22}">
      <dgm:prSet/>
      <dgm:spPr/>
      <dgm:t>
        <a:bodyPr/>
        <a:lstStyle/>
        <a:p>
          <a:endParaRPr lang="es-ES"/>
        </a:p>
      </dgm:t>
    </dgm:pt>
    <dgm:pt modelId="{121E5F61-43CC-4491-ACEB-D069E152975A}" type="pres">
      <dgm:prSet presAssocID="{60CDCFAE-C228-4445-88AD-EADE705DCB49}" presName="linear" presStyleCnt="0">
        <dgm:presLayoutVars>
          <dgm:animLvl val="lvl"/>
          <dgm:resizeHandles val="exact"/>
        </dgm:presLayoutVars>
      </dgm:prSet>
      <dgm:spPr/>
    </dgm:pt>
    <dgm:pt modelId="{BE2BFE7E-B066-4875-B424-7BA6F684DB22}" type="pres">
      <dgm:prSet presAssocID="{F97340A0-F3B5-4D4A-A818-87CCACFA38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DE08073-386D-48AD-A9F7-A1CAEAF4C6A8}" type="pres">
      <dgm:prSet presAssocID="{2E1200AD-00DA-4718-AA20-6E2AE0ECF8B6}" presName="spacer" presStyleCnt="0"/>
      <dgm:spPr/>
    </dgm:pt>
    <dgm:pt modelId="{26975791-8AD1-4CE7-8059-3E976A601DBD}" type="pres">
      <dgm:prSet presAssocID="{00D1EFFC-2621-4CD0-B9C6-0B1654E47F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72106A-7DD6-4D6E-80D1-E0BFD896405F}" type="pres">
      <dgm:prSet presAssocID="{6E321B50-6862-4EAE-9617-88F8A4216AA3}" presName="spacer" presStyleCnt="0"/>
      <dgm:spPr/>
    </dgm:pt>
    <dgm:pt modelId="{7AFB4F7A-64B9-47B6-B07D-10BEEE8B6898}" type="pres">
      <dgm:prSet presAssocID="{D31A6C52-AF90-491F-8411-F4DF864EE81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3FB5EDA-6875-4D87-8123-FEF61EDA087B}" type="presOf" srcId="{F97340A0-F3B5-4D4A-A818-87CCACFA3820}" destId="{BE2BFE7E-B066-4875-B424-7BA6F684DB22}" srcOrd="0" destOrd="0" presId="urn:microsoft.com/office/officeart/2005/8/layout/vList2"/>
    <dgm:cxn modelId="{246BB8A4-2D07-4C4B-958A-9EF5ED2EE609}" srcId="{60CDCFAE-C228-4445-88AD-EADE705DCB49}" destId="{00D1EFFC-2621-4CD0-B9C6-0B1654E47F5E}" srcOrd="1" destOrd="0" parTransId="{A4A7F785-BD4C-49EB-84C8-5C9D0D84547C}" sibTransId="{6E321B50-6862-4EAE-9617-88F8A4216AA3}"/>
    <dgm:cxn modelId="{3581D47C-8740-4362-859D-F2C938DD414A}" type="presOf" srcId="{60CDCFAE-C228-4445-88AD-EADE705DCB49}" destId="{121E5F61-43CC-4491-ACEB-D069E152975A}" srcOrd="0" destOrd="0" presId="urn:microsoft.com/office/officeart/2005/8/layout/vList2"/>
    <dgm:cxn modelId="{51DC3DDA-7A39-4E33-9AF4-846A04C36C22}" srcId="{60CDCFAE-C228-4445-88AD-EADE705DCB49}" destId="{D31A6C52-AF90-491F-8411-F4DF864EE814}" srcOrd="2" destOrd="0" parTransId="{1D2CEE2B-1AA9-462F-A6FE-4B5F3D6AAAC0}" sibTransId="{BD4EC097-852D-4D02-9856-F6E0AB850E50}"/>
    <dgm:cxn modelId="{E38435C5-8958-4293-A8FC-19A12D4FB26A}" type="presOf" srcId="{D31A6C52-AF90-491F-8411-F4DF864EE814}" destId="{7AFB4F7A-64B9-47B6-B07D-10BEEE8B6898}" srcOrd="0" destOrd="0" presId="urn:microsoft.com/office/officeart/2005/8/layout/vList2"/>
    <dgm:cxn modelId="{95E1B1FC-C072-4DA0-9D64-BD42DD6BF4CA}" srcId="{60CDCFAE-C228-4445-88AD-EADE705DCB49}" destId="{F97340A0-F3B5-4D4A-A818-87CCACFA3820}" srcOrd="0" destOrd="0" parTransId="{A218A619-6B4B-4948-9187-2ED1D86B90F9}" sibTransId="{2E1200AD-00DA-4718-AA20-6E2AE0ECF8B6}"/>
    <dgm:cxn modelId="{9D20F976-C0DC-4CEC-87C4-F0EC04CC630F}" type="presOf" srcId="{00D1EFFC-2621-4CD0-B9C6-0B1654E47F5E}" destId="{26975791-8AD1-4CE7-8059-3E976A601DBD}" srcOrd="0" destOrd="0" presId="urn:microsoft.com/office/officeart/2005/8/layout/vList2"/>
    <dgm:cxn modelId="{F0A1785A-11A1-41CA-A272-C6C8E4E86AAB}" type="presParOf" srcId="{121E5F61-43CC-4491-ACEB-D069E152975A}" destId="{BE2BFE7E-B066-4875-B424-7BA6F684DB22}" srcOrd="0" destOrd="0" presId="urn:microsoft.com/office/officeart/2005/8/layout/vList2"/>
    <dgm:cxn modelId="{B9CE9DB3-2567-4EC9-90E6-898AA267ADD1}" type="presParOf" srcId="{121E5F61-43CC-4491-ACEB-D069E152975A}" destId="{8DE08073-386D-48AD-A9F7-A1CAEAF4C6A8}" srcOrd="1" destOrd="0" presId="urn:microsoft.com/office/officeart/2005/8/layout/vList2"/>
    <dgm:cxn modelId="{628ABD2D-4319-4AA2-8711-60D6C4B340BE}" type="presParOf" srcId="{121E5F61-43CC-4491-ACEB-D069E152975A}" destId="{26975791-8AD1-4CE7-8059-3E976A601DBD}" srcOrd="2" destOrd="0" presId="urn:microsoft.com/office/officeart/2005/8/layout/vList2"/>
    <dgm:cxn modelId="{3D3A4D5C-8D40-4F3B-AB67-58074F353874}" type="presParOf" srcId="{121E5F61-43CC-4491-ACEB-D069E152975A}" destId="{9F72106A-7DD6-4D6E-80D1-E0BFD896405F}" srcOrd="3" destOrd="0" presId="urn:microsoft.com/office/officeart/2005/8/layout/vList2"/>
    <dgm:cxn modelId="{9BD42A9D-9F4E-47ED-BC4F-67150A761BE0}" type="presParOf" srcId="{121E5F61-43CC-4491-ACEB-D069E152975A}" destId="{7AFB4F7A-64B9-47B6-B07D-10BEEE8B689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A2016CF-13BD-4E04-B59F-550325C069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4D415DFD-F9A6-46DE-9641-AC270697412C}">
      <dgm:prSet/>
      <dgm:spPr/>
      <dgm:t>
        <a:bodyPr/>
        <a:lstStyle/>
        <a:p>
          <a:pPr rtl="0"/>
          <a:r>
            <a:rPr lang="es-ES" smtClean="0"/>
            <a:t>Los mensajes entre participantes muestran la comunicación y la secuencia de acciones.</a:t>
          </a:r>
          <a:endParaRPr lang="en-US"/>
        </a:p>
      </dgm:t>
    </dgm:pt>
    <dgm:pt modelId="{22652DF3-FC5E-4166-9357-151732CFE7D0}" type="parTrans" cxnId="{510BF51A-C02E-4370-B25D-64268CE352BA}">
      <dgm:prSet/>
      <dgm:spPr/>
      <dgm:t>
        <a:bodyPr/>
        <a:lstStyle/>
        <a:p>
          <a:endParaRPr lang="es-ES"/>
        </a:p>
      </dgm:t>
    </dgm:pt>
    <dgm:pt modelId="{6D0EED88-0D66-4879-AAAE-6824B13BF31E}" type="sibTrans" cxnId="{510BF51A-C02E-4370-B25D-64268CE352BA}">
      <dgm:prSet/>
      <dgm:spPr/>
      <dgm:t>
        <a:bodyPr/>
        <a:lstStyle/>
        <a:p>
          <a:endParaRPr lang="es-ES"/>
        </a:p>
      </dgm:t>
    </dgm:pt>
    <dgm:pt modelId="{1860E6D2-2060-4E90-8146-3CFEABA489C4}">
      <dgm:prSet/>
      <dgm:spPr/>
      <dgm:t>
        <a:bodyPr/>
        <a:lstStyle/>
        <a:p>
          <a:pPr rtl="0"/>
          <a:r>
            <a:rPr lang="es-ES" smtClean="0"/>
            <a:t>Las flechas indican la dirección del mensaje.</a:t>
          </a:r>
          <a:endParaRPr lang="en-US"/>
        </a:p>
      </dgm:t>
    </dgm:pt>
    <dgm:pt modelId="{F2D67BB6-5B86-4623-9D12-855DE63FFE59}" type="parTrans" cxnId="{AFF4DE8C-8AC3-4F6F-9C67-5C62F671200E}">
      <dgm:prSet/>
      <dgm:spPr/>
      <dgm:t>
        <a:bodyPr/>
        <a:lstStyle/>
        <a:p>
          <a:endParaRPr lang="es-ES"/>
        </a:p>
      </dgm:t>
    </dgm:pt>
    <dgm:pt modelId="{53785179-E7EA-4F75-80A7-16EE0CAB27C0}" type="sibTrans" cxnId="{AFF4DE8C-8AC3-4F6F-9C67-5C62F671200E}">
      <dgm:prSet/>
      <dgm:spPr/>
      <dgm:t>
        <a:bodyPr/>
        <a:lstStyle/>
        <a:p>
          <a:endParaRPr lang="es-ES"/>
        </a:p>
      </dgm:t>
    </dgm:pt>
    <dgm:pt modelId="{97BF43CB-4012-4D02-951F-B277BC623254}">
      <dgm:prSet/>
      <dgm:spPr/>
      <dgm:t>
        <a:bodyPr/>
        <a:lstStyle/>
        <a:p>
          <a:pPr rtl="0"/>
          <a:r>
            <a:rPr lang="es-ES" smtClean="0"/>
            <a:t>Fuente: Fowler, M. (2014). UML Essencial: um breve guia para linguagem padrão. Bookman editora.</a:t>
          </a:r>
          <a:endParaRPr lang="en-US"/>
        </a:p>
      </dgm:t>
    </dgm:pt>
    <dgm:pt modelId="{AAAD7261-3122-4035-A1AE-4CD7C22DB13B}" type="parTrans" cxnId="{0C7F6561-78D8-4C86-B441-0C28965165D8}">
      <dgm:prSet/>
      <dgm:spPr/>
      <dgm:t>
        <a:bodyPr/>
        <a:lstStyle/>
        <a:p>
          <a:endParaRPr lang="es-ES"/>
        </a:p>
      </dgm:t>
    </dgm:pt>
    <dgm:pt modelId="{ED2BE500-7A5A-4128-8ADA-D32A2EA0DAEC}" type="sibTrans" cxnId="{0C7F6561-78D8-4C86-B441-0C28965165D8}">
      <dgm:prSet/>
      <dgm:spPr/>
      <dgm:t>
        <a:bodyPr/>
        <a:lstStyle/>
        <a:p>
          <a:endParaRPr lang="es-ES"/>
        </a:p>
      </dgm:t>
    </dgm:pt>
    <dgm:pt modelId="{A2E928EE-F610-49D4-A7AB-6D31F782DBF1}" type="pres">
      <dgm:prSet presAssocID="{1A2016CF-13BD-4E04-B59F-550325C06995}" presName="linear" presStyleCnt="0">
        <dgm:presLayoutVars>
          <dgm:animLvl val="lvl"/>
          <dgm:resizeHandles val="exact"/>
        </dgm:presLayoutVars>
      </dgm:prSet>
      <dgm:spPr/>
    </dgm:pt>
    <dgm:pt modelId="{CEF7E4AE-7AB3-4B8D-9474-80C4F92CD0DE}" type="pres">
      <dgm:prSet presAssocID="{4D415DFD-F9A6-46DE-9641-AC27069741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DD382C-F9E8-4D4F-9B95-AA285C31925F}" type="pres">
      <dgm:prSet presAssocID="{6D0EED88-0D66-4879-AAAE-6824B13BF31E}" presName="spacer" presStyleCnt="0"/>
      <dgm:spPr/>
    </dgm:pt>
    <dgm:pt modelId="{0AE976B5-8E2B-4608-AD22-E1D303350929}" type="pres">
      <dgm:prSet presAssocID="{1860E6D2-2060-4E90-8146-3CFEABA489C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8E29EC0-811A-4A50-865D-263CA4EEE048}" type="pres">
      <dgm:prSet presAssocID="{53785179-E7EA-4F75-80A7-16EE0CAB27C0}" presName="spacer" presStyleCnt="0"/>
      <dgm:spPr/>
    </dgm:pt>
    <dgm:pt modelId="{58F632DD-CEB1-45FD-BE31-F36DB25EA8ED}" type="pres">
      <dgm:prSet presAssocID="{97BF43CB-4012-4D02-951F-B277BC62325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10BF51A-C02E-4370-B25D-64268CE352BA}" srcId="{1A2016CF-13BD-4E04-B59F-550325C06995}" destId="{4D415DFD-F9A6-46DE-9641-AC270697412C}" srcOrd="0" destOrd="0" parTransId="{22652DF3-FC5E-4166-9357-151732CFE7D0}" sibTransId="{6D0EED88-0D66-4879-AAAE-6824B13BF31E}"/>
    <dgm:cxn modelId="{0A241E08-A988-455A-9AE9-A00FB8B7098F}" type="presOf" srcId="{97BF43CB-4012-4D02-951F-B277BC623254}" destId="{58F632DD-CEB1-45FD-BE31-F36DB25EA8ED}" srcOrd="0" destOrd="0" presId="urn:microsoft.com/office/officeart/2005/8/layout/vList2"/>
    <dgm:cxn modelId="{0CFA76FE-248C-4650-A75F-306AC75BD77C}" type="presOf" srcId="{1860E6D2-2060-4E90-8146-3CFEABA489C4}" destId="{0AE976B5-8E2B-4608-AD22-E1D303350929}" srcOrd="0" destOrd="0" presId="urn:microsoft.com/office/officeart/2005/8/layout/vList2"/>
    <dgm:cxn modelId="{D6FBE330-15C5-4D15-8CBB-924A405D18BF}" type="presOf" srcId="{4D415DFD-F9A6-46DE-9641-AC270697412C}" destId="{CEF7E4AE-7AB3-4B8D-9474-80C4F92CD0DE}" srcOrd="0" destOrd="0" presId="urn:microsoft.com/office/officeart/2005/8/layout/vList2"/>
    <dgm:cxn modelId="{AFF4DE8C-8AC3-4F6F-9C67-5C62F671200E}" srcId="{1A2016CF-13BD-4E04-B59F-550325C06995}" destId="{1860E6D2-2060-4E90-8146-3CFEABA489C4}" srcOrd="1" destOrd="0" parTransId="{F2D67BB6-5B86-4623-9D12-855DE63FFE59}" sibTransId="{53785179-E7EA-4F75-80A7-16EE0CAB27C0}"/>
    <dgm:cxn modelId="{0C7F6561-78D8-4C86-B441-0C28965165D8}" srcId="{1A2016CF-13BD-4E04-B59F-550325C06995}" destId="{97BF43CB-4012-4D02-951F-B277BC623254}" srcOrd="2" destOrd="0" parTransId="{AAAD7261-3122-4035-A1AE-4CD7C22DB13B}" sibTransId="{ED2BE500-7A5A-4128-8ADA-D32A2EA0DAEC}"/>
    <dgm:cxn modelId="{68B7E159-1B0A-4893-9DD1-2C48213AD7DA}" type="presOf" srcId="{1A2016CF-13BD-4E04-B59F-550325C06995}" destId="{A2E928EE-F610-49D4-A7AB-6D31F782DBF1}" srcOrd="0" destOrd="0" presId="urn:microsoft.com/office/officeart/2005/8/layout/vList2"/>
    <dgm:cxn modelId="{14525EB3-6122-4A15-9767-B30F42023ADB}" type="presParOf" srcId="{A2E928EE-F610-49D4-A7AB-6D31F782DBF1}" destId="{CEF7E4AE-7AB3-4B8D-9474-80C4F92CD0DE}" srcOrd="0" destOrd="0" presId="urn:microsoft.com/office/officeart/2005/8/layout/vList2"/>
    <dgm:cxn modelId="{76A3F468-328F-40C0-B2D4-656A6423AA1F}" type="presParOf" srcId="{A2E928EE-F610-49D4-A7AB-6D31F782DBF1}" destId="{22DD382C-F9E8-4D4F-9B95-AA285C31925F}" srcOrd="1" destOrd="0" presId="urn:microsoft.com/office/officeart/2005/8/layout/vList2"/>
    <dgm:cxn modelId="{2A10DC72-99F3-4C05-8057-674CF99DD5E2}" type="presParOf" srcId="{A2E928EE-F610-49D4-A7AB-6D31F782DBF1}" destId="{0AE976B5-8E2B-4608-AD22-E1D303350929}" srcOrd="2" destOrd="0" presId="urn:microsoft.com/office/officeart/2005/8/layout/vList2"/>
    <dgm:cxn modelId="{7306B91D-A4E3-454E-AB08-75017C9034C2}" type="presParOf" srcId="{A2E928EE-F610-49D4-A7AB-6D31F782DBF1}" destId="{C8E29EC0-811A-4A50-865D-263CA4EEE048}" srcOrd="3" destOrd="0" presId="urn:microsoft.com/office/officeart/2005/8/layout/vList2"/>
    <dgm:cxn modelId="{E7A1AAD6-2360-40A3-8BED-188F9D0BF706}" type="presParOf" srcId="{A2E928EE-F610-49D4-A7AB-6D31F782DBF1}" destId="{58F632DD-CEB1-45FD-BE31-F36DB25EA8E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3E58BF2-4BC0-4619-88A9-9C01B81694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013C735B-2BFE-4E6F-844B-7B695EAEAF55}">
      <dgm:prSet/>
      <dgm:spPr/>
      <dgm:t>
        <a:bodyPr/>
        <a:lstStyle/>
        <a:p>
          <a:pPr rtl="0"/>
          <a:r>
            <a:rPr lang="es-ES" smtClean="0"/>
            <a:t>Cada línea de vida tiene una barra de activación que muestra cuándo el participante está activo en la interacción.</a:t>
          </a:r>
          <a:endParaRPr lang="en-US"/>
        </a:p>
      </dgm:t>
    </dgm:pt>
    <dgm:pt modelId="{83F3CEFE-B762-4AB1-9128-17A28CD39331}" type="parTrans" cxnId="{56DB68E6-13BF-415B-955F-46EFC28CF17C}">
      <dgm:prSet/>
      <dgm:spPr/>
      <dgm:t>
        <a:bodyPr/>
        <a:lstStyle/>
        <a:p>
          <a:endParaRPr lang="es-ES"/>
        </a:p>
      </dgm:t>
    </dgm:pt>
    <dgm:pt modelId="{C0FB141B-FC5E-474B-B1EA-19A296392985}" type="sibTrans" cxnId="{56DB68E6-13BF-415B-955F-46EFC28CF17C}">
      <dgm:prSet/>
      <dgm:spPr/>
      <dgm:t>
        <a:bodyPr/>
        <a:lstStyle/>
        <a:p>
          <a:endParaRPr lang="es-ES"/>
        </a:p>
      </dgm:t>
    </dgm:pt>
    <dgm:pt modelId="{645A18C5-920B-4CC3-9D14-C66A776640D3}">
      <dgm:prSet/>
      <dgm:spPr/>
      <dgm:t>
        <a:bodyPr/>
        <a:lstStyle/>
        <a:p>
          <a:pPr rtl="0"/>
          <a:r>
            <a:rPr lang="es-ES" smtClean="0"/>
            <a:t>Corresponde a los métodos de un participante entrando en la pila.</a:t>
          </a:r>
          <a:endParaRPr lang="en-US"/>
        </a:p>
      </dgm:t>
    </dgm:pt>
    <dgm:pt modelId="{FC0A3A31-A177-448E-A75D-D602BC7DA5BB}" type="parTrans" cxnId="{452FAC96-F460-4C50-B345-76D9B57BE3FF}">
      <dgm:prSet/>
      <dgm:spPr/>
      <dgm:t>
        <a:bodyPr/>
        <a:lstStyle/>
        <a:p>
          <a:endParaRPr lang="es-ES"/>
        </a:p>
      </dgm:t>
    </dgm:pt>
    <dgm:pt modelId="{DBAAA115-2803-44CC-8518-89D6CB14C00D}" type="sibTrans" cxnId="{452FAC96-F460-4C50-B345-76D9B57BE3FF}">
      <dgm:prSet/>
      <dgm:spPr/>
      <dgm:t>
        <a:bodyPr/>
        <a:lstStyle/>
        <a:p>
          <a:endParaRPr lang="es-ES"/>
        </a:p>
      </dgm:t>
    </dgm:pt>
    <dgm:pt modelId="{B80124D9-7426-4A92-9A1D-9C0473594150}">
      <dgm:prSet/>
      <dgm:spPr/>
      <dgm:t>
        <a:bodyPr/>
        <a:lstStyle/>
        <a:p>
          <a:pPr rtl="0"/>
          <a:r>
            <a:rPr lang="es-ES" smtClean="0"/>
            <a:t>Fuente: Fowler, M. (2014). UML Essencial: um breve guia para linguagem padrão. Bookman editora.</a:t>
          </a:r>
          <a:endParaRPr lang="en-US"/>
        </a:p>
      </dgm:t>
    </dgm:pt>
    <dgm:pt modelId="{466AD873-D070-45F4-AC40-159A895995AF}" type="parTrans" cxnId="{43109FA6-5E69-4488-9FA4-BBAF03E3F2B7}">
      <dgm:prSet/>
      <dgm:spPr/>
      <dgm:t>
        <a:bodyPr/>
        <a:lstStyle/>
        <a:p>
          <a:endParaRPr lang="es-ES"/>
        </a:p>
      </dgm:t>
    </dgm:pt>
    <dgm:pt modelId="{1D08C3BB-6511-46BC-8622-FCA9B7B7A223}" type="sibTrans" cxnId="{43109FA6-5E69-4488-9FA4-BBAF03E3F2B7}">
      <dgm:prSet/>
      <dgm:spPr/>
      <dgm:t>
        <a:bodyPr/>
        <a:lstStyle/>
        <a:p>
          <a:endParaRPr lang="es-ES"/>
        </a:p>
      </dgm:t>
    </dgm:pt>
    <dgm:pt modelId="{DA5C57C5-6D88-4C2F-AAF8-FF59550E47DA}" type="pres">
      <dgm:prSet presAssocID="{43E58BF2-4BC0-4619-88A9-9C01B81694F5}" presName="linear" presStyleCnt="0">
        <dgm:presLayoutVars>
          <dgm:animLvl val="lvl"/>
          <dgm:resizeHandles val="exact"/>
        </dgm:presLayoutVars>
      </dgm:prSet>
      <dgm:spPr/>
    </dgm:pt>
    <dgm:pt modelId="{8D40B169-3618-4BF3-94B5-BCAA3EF2F3CC}" type="pres">
      <dgm:prSet presAssocID="{013C735B-2BFE-4E6F-844B-7B695EAEAF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14DEA62-804E-4FA3-AED1-FC1C8D4E7776}" type="pres">
      <dgm:prSet presAssocID="{C0FB141B-FC5E-474B-B1EA-19A296392985}" presName="spacer" presStyleCnt="0"/>
      <dgm:spPr/>
    </dgm:pt>
    <dgm:pt modelId="{9AD54993-DB6F-4D4F-B8D9-570393BFBF5A}" type="pres">
      <dgm:prSet presAssocID="{645A18C5-920B-4CC3-9D14-C66A776640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D2B5551-27A7-4152-9A69-EB26CE47A1BA}" type="pres">
      <dgm:prSet presAssocID="{DBAAA115-2803-44CC-8518-89D6CB14C00D}" presName="spacer" presStyleCnt="0"/>
      <dgm:spPr/>
    </dgm:pt>
    <dgm:pt modelId="{1E043538-0248-4AB4-8F79-A87CECDB7BDF}" type="pres">
      <dgm:prSet presAssocID="{B80124D9-7426-4A92-9A1D-9C047359415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52FAC96-F460-4C50-B345-76D9B57BE3FF}" srcId="{43E58BF2-4BC0-4619-88A9-9C01B81694F5}" destId="{645A18C5-920B-4CC3-9D14-C66A776640D3}" srcOrd="1" destOrd="0" parTransId="{FC0A3A31-A177-448E-A75D-D602BC7DA5BB}" sibTransId="{DBAAA115-2803-44CC-8518-89D6CB14C00D}"/>
    <dgm:cxn modelId="{FA28864F-7DB2-4D0B-810E-0FCE5560C5E6}" type="presOf" srcId="{43E58BF2-4BC0-4619-88A9-9C01B81694F5}" destId="{DA5C57C5-6D88-4C2F-AAF8-FF59550E47DA}" srcOrd="0" destOrd="0" presId="urn:microsoft.com/office/officeart/2005/8/layout/vList2"/>
    <dgm:cxn modelId="{56DB68E6-13BF-415B-955F-46EFC28CF17C}" srcId="{43E58BF2-4BC0-4619-88A9-9C01B81694F5}" destId="{013C735B-2BFE-4E6F-844B-7B695EAEAF55}" srcOrd="0" destOrd="0" parTransId="{83F3CEFE-B762-4AB1-9128-17A28CD39331}" sibTransId="{C0FB141B-FC5E-474B-B1EA-19A296392985}"/>
    <dgm:cxn modelId="{B5052974-74FA-430B-9BD4-CB72D43A7C37}" type="presOf" srcId="{013C735B-2BFE-4E6F-844B-7B695EAEAF55}" destId="{8D40B169-3618-4BF3-94B5-BCAA3EF2F3CC}" srcOrd="0" destOrd="0" presId="urn:microsoft.com/office/officeart/2005/8/layout/vList2"/>
    <dgm:cxn modelId="{43109FA6-5E69-4488-9FA4-BBAF03E3F2B7}" srcId="{43E58BF2-4BC0-4619-88A9-9C01B81694F5}" destId="{B80124D9-7426-4A92-9A1D-9C0473594150}" srcOrd="2" destOrd="0" parTransId="{466AD873-D070-45F4-AC40-159A895995AF}" sibTransId="{1D08C3BB-6511-46BC-8622-FCA9B7B7A223}"/>
    <dgm:cxn modelId="{DBB5C3B9-8124-4370-B6D2-0CFB3420B859}" type="presOf" srcId="{645A18C5-920B-4CC3-9D14-C66A776640D3}" destId="{9AD54993-DB6F-4D4F-B8D9-570393BFBF5A}" srcOrd="0" destOrd="0" presId="urn:microsoft.com/office/officeart/2005/8/layout/vList2"/>
    <dgm:cxn modelId="{A877DFB2-9E14-46BF-8D98-3EBAD36D4398}" type="presOf" srcId="{B80124D9-7426-4A92-9A1D-9C0473594150}" destId="{1E043538-0248-4AB4-8F79-A87CECDB7BDF}" srcOrd="0" destOrd="0" presId="urn:microsoft.com/office/officeart/2005/8/layout/vList2"/>
    <dgm:cxn modelId="{BC066D03-FDD3-4C07-B7E0-C1CC0271DBD9}" type="presParOf" srcId="{DA5C57C5-6D88-4C2F-AAF8-FF59550E47DA}" destId="{8D40B169-3618-4BF3-94B5-BCAA3EF2F3CC}" srcOrd="0" destOrd="0" presId="urn:microsoft.com/office/officeart/2005/8/layout/vList2"/>
    <dgm:cxn modelId="{9CADC942-E1F5-43C2-B33D-8E18120FD394}" type="presParOf" srcId="{DA5C57C5-6D88-4C2F-AAF8-FF59550E47DA}" destId="{F14DEA62-804E-4FA3-AED1-FC1C8D4E7776}" srcOrd="1" destOrd="0" presId="urn:microsoft.com/office/officeart/2005/8/layout/vList2"/>
    <dgm:cxn modelId="{572BE0A6-4362-4CD9-A1FA-CEAB6CED8458}" type="presParOf" srcId="{DA5C57C5-6D88-4C2F-AAF8-FF59550E47DA}" destId="{9AD54993-DB6F-4D4F-B8D9-570393BFBF5A}" srcOrd="2" destOrd="0" presId="urn:microsoft.com/office/officeart/2005/8/layout/vList2"/>
    <dgm:cxn modelId="{D7FCDDDB-67FF-4E78-A917-A7A89F6B0374}" type="presParOf" srcId="{DA5C57C5-6D88-4C2F-AAF8-FF59550E47DA}" destId="{9D2B5551-27A7-4152-9A69-EB26CE47A1BA}" srcOrd="3" destOrd="0" presId="urn:microsoft.com/office/officeart/2005/8/layout/vList2"/>
    <dgm:cxn modelId="{BB325F25-CBCD-420B-97E4-BA244C9A3065}" type="presParOf" srcId="{DA5C57C5-6D88-4C2F-AAF8-FF59550E47DA}" destId="{1E043538-0248-4AB4-8F79-A87CECDB7BD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A913386-DB80-438D-8B64-96081185B9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63CAA879-6923-4B43-A174-544F426CDB7F}">
      <dgm:prSet/>
      <dgm:spPr/>
      <dgm:t>
        <a:bodyPr/>
        <a:lstStyle/>
        <a:p>
          <a:pPr rtl="0"/>
          <a:r>
            <a:rPr lang="es-ES" smtClean="0"/>
            <a:t>Asignar nombres a los participantes ayuda a correlacionarlos en el diagrama.</a:t>
          </a:r>
          <a:endParaRPr lang="en-US"/>
        </a:p>
      </dgm:t>
    </dgm:pt>
    <dgm:pt modelId="{9ABD2AC4-F6D8-42CC-B750-512921C80E27}" type="parTrans" cxnId="{961D757E-EF69-449C-A6EA-8945C23F5A14}">
      <dgm:prSet/>
      <dgm:spPr/>
      <dgm:t>
        <a:bodyPr/>
        <a:lstStyle/>
        <a:p>
          <a:endParaRPr lang="es-ES"/>
        </a:p>
      </dgm:t>
    </dgm:pt>
    <dgm:pt modelId="{83D2EA60-595B-46F8-82D8-D7087D665004}" type="sibTrans" cxnId="{961D757E-EF69-449C-A6EA-8945C23F5A14}">
      <dgm:prSet/>
      <dgm:spPr/>
      <dgm:t>
        <a:bodyPr/>
        <a:lstStyle/>
        <a:p>
          <a:endParaRPr lang="es-ES"/>
        </a:p>
      </dgm:t>
    </dgm:pt>
    <dgm:pt modelId="{0EA9B681-382D-448D-B56A-6839F46FB45D}">
      <dgm:prSet/>
      <dgm:spPr/>
      <dgm:t>
        <a:bodyPr/>
        <a:lstStyle/>
        <a:p>
          <a:pPr rtl="0"/>
          <a:r>
            <a:rPr lang="es-ES" smtClean="0"/>
            <a:t>Los nombres facilitan seguir la secuencia de acciones en la interacción.</a:t>
          </a:r>
          <a:endParaRPr lang="en-US"/>
        </a:p>
      </dgm:t>
    </dgm:pt>
    <dgm:pt modelId="{C2430CAA-9DC1-4973-AFDF-7AE44C5D49E2}" type="parTrans" cxnId="{FA0D16A1-76A9-46CF-98F2-A5DCF488AC3B}">
      <dgm:prSet/>
      <dgm:spPr/>
      <dgm:t>
        <a:bodyPr/>
        <a:lstStyle/>
        <a:p>
          <a:endParaRPr lang="es-ES"/>
        </a:p>
      </dgm:t>
    </dgm:pt>
    <dgm:pt modelId="{0E9AB88B-E5A8-4BC5-A43F-746E7832DBBA}" type="sibTrans" cxnId="{FA0D16A1-76A9-46CF-98F2-A5DCF488AC3B}">
      <dgm:prSet/>
      <dgm:spPr/>
      <dgm:t>
        <a:bodyPr/>
        <a:lstStyle/>
        <a:p>
          <a:endParaRPr lang="es-ES"/>
        </a:p>
      </dgm:t>
    </dgm:pt>
    <dgm:pt modelId="{9123E877-D2B2-4A3A-A2CB-D936C84B9170}">
      <dgm:prSet/>
      <dgm:spPr/>
      <dgm:t>
        <a:bodyPr/>
        <a:lstStyle/>
        <a:p>
          <a:pPr rtl="0"/>
          <a:r>
            <a:rPr lang="es-ES" smtClean="0"/>
            <a:t>Fuente: Fowler, M. (2014). UML Essencial: um breve guia para linguagem padrão. Bookman editora.</a:t>
          </a:r>
          <a:endParaRPr lang="en-US"/>
        </a:p>
      </dgm:t>
    </dgm:pt>
    <dgm:pt modelId="{14E6C83C-C316-40B7-BD22-7FDDB3B45CC6}" type="parTrans" cxnId="{FD603E41-5F07-480A-A409-DAF5F9156EA5}">
      <dgm:prSet/>
      <dgm:spPr/>
      <dgm:t>
        <a:bodyPr/>
        <a:lstStyle/>
        <a:p>
          <a:endParaRPr lang="es-ES"/>
        </a:p>
      </dgm:t>
    </dgm:pt>
    <dgm:pt modelId="{334C8891-47A7-43AC-AB0E-6B2086433DC5}" type="sibTrans" cxnId="{FD603E41-5F07-480A-A409-DAF5F9156EA5}">
      <dgm:prSet/>
      <dgm:spPr/>
      <dgm:t>
        <a:bodyPr/>
        <a:lstStyle/>
        <a:p>
          <a:endParaRPr lang="es-ES"/>
        </a:p>
      </dgm:t>
    </dgm:pt>
    <dgm:pt modelId="{5BCBB26A-A96E-4028-AD5D-92DF4A6BCA5F}">
      <dgm:prSet/>
      <dgm:spPr/>
      <dgm:t>
        <a:bodyPr/>
        <a:lstStyle/>
        <a:p>
          <a:pPr rtl="0"/>
          <a:endParaRPr lang="en-US"/>
        </a:p>
      </dgm:t>
    </dgm:pt>
    <dgm:pt modelId="{81A85C81-636F-4C5D-AF05-97DF7076A450}" type="parTrans" cxnId="{2E1F31C5-8E66-4B3D-8C81-186B25DD30BB}">
      <dgm:prSet/>
      <dgm:spPr/>
      <dgm:t>
        <a:bodyPr/>
        <a:lstStyle/>
        <a:p>
          <a:endParaRPr lang="es-ES"/>
        </a:p>
      </dgm:t>
    </dgm:pt>
    <dgm:pt modelId="{D44FEC9D-7370-4599-A903-28321DE45F12}" type="sibTrans" cxnId="{2E1F31C5-8E66-4B3D-8C81-186B25DD30BB}">
      <dgm:prSet/>
      <dgm:spPr/>
      <dgm:t>
        <a:bodyPr/>
        <a:lstStyle/>
        <a:p>
          <a:endParaRPr lang="es-ES"/>
        </a:p>
      </dgm:t>
    </dgm:pt>
    <dgm:pt modelId="{653E64A2-8A38-4118-B62B-7A2DF9CD346D}" type="pres">
      <dgm:prSet presAssocID="{AA913386-DB80-438D-8B64-96081185B9E2}" presName="linear" presStyleCnt="0">
        <dgm:presLayoutVars>
          <dgm:animLvl val="lvl"/>
          <dgm:resizeHandles val="exact"/>
        </dgm:presLayoutVars>
      </dgm:prSet>
      <dgm:spPr/>
    </dgm:pt>
    <dgm:pt modelId="{2FEAD132-0F23-4346-96C4-03EE9D71E466}" type="pres">
      <dgm:prSet presAssocID="{63CAA879-6923-4B43-A174-544F426CDB7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5D41821-A7C2-43CC-B21F-EC2C2302D784}" type="pres">
      <dgm:prSet presAssocID="{83D2EA60-595B-46F8-82D8-D7087D665004}" presName="spacer" presStyleCnt="0"/>
      <dgm:spPr/>
    </dgm:pt>
    <dgm:pt modelId="{41744E0F-DB17-44F9-BF42-F678D9A2A6AB}" type="pres">
      <dgm:prSet presAssocID="{0EA9B681-382D-448D-B56A-6839F46FB45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6C1BF0D-44B9-404A-86AF-B08998910CA8}" type="pres">
      <dgm:prSet presAssocID="{0E9AB88B-E5A8-4BC5-A43F-746E7832DBBA}" presName="spacer" presStyleCnt="0"/>
      <dgm:spPr/>
    </dgm:pt>
    <dgm:pt modelId="{E0D5B8B0-4617-49E5-89EE-05169FC68F93}" type="pres">
      <dgm:prSet presAssocID="{9123E877-D2B2-4A3A-A2CB-D936C84B917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6067399-0CD1-419A-A207-B5FD86940664}" type="pres">
      <dgm:prSet presAssocID="{334C8891-47A7-43AC-AB0E-6B2086433DC5}" presName="spacer" presStyleCnt="0"/>
      <dgm:spPr/>
    </dgm:pt>
    <dgm:pt modelId="{F354859B-64E6-4B31-AED7-C7D61B2CF1B1}" type="pres">
      <dgm:prSet presAssocID="{5BCBB26A-A96E-4028-AD5D-92DF4A6BCA5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10D4758-6613-4894-85D2-B45E22EF0F0A}" type="presOf" srcId="{5BCBB26A-A96E-4028-AD5D-92DF4A6BCA5F}" destId="{F354859B-64E6-4B31-AED7-C7D61B2CF1B1}" srcOrd="0" destOrd="0" presId="urn:microsoft.com/office/officeart/2005/8/layout/vList2"/>
    <dgm:cxn modelId="{988ED8B6-8798-4768-BD66-24016C902F4F}" type="presOf" srcId="{63CAA879-6923-4B43-A174-544F426CDB7F}" destId="{2FEAD132-0F23-4346-96C4-03EE9D71E466}" srcOrd="0" destOrd="0" presId="urn:microsoft.com/office/officeart/2005/8/layout/vList2"/>
    <dgm:cxn modelId="{E1F9E125-18A3-43E5-87DA-869F146672D1}" type="presOf" srcId="{AA913386-DB80-438D-8B64-96081185B9E2}" destId="{653E64A2-8A38-4118-B62B-7A2DF9CD346D}" srcOrd="0" destOrd="0" presId="urn:microsoft.com/office/officeart/2005/8/layout/vList2"/>
    <dgm:cxn modelId="{FA0D16A1-76A9-46CF-98F2-A5DCF488AC3B}" srcId="{AA913386-DB80-438D-8B64-96081185B9E2}" destId="{0EA9B681-382D-448D-B56A-6839F46FB45D}" srcOrd="1" destOrd="0" parTransId="{C2430CAA-9DC1-4973-AFDF-7AE44C5D49E2}" sibTransId="{0E9AB88B-E5A8-4BC5-A43F-746E7832DBBA}"/>
    <dgm:cxn modelId="{961D757E-EF69-449C-A6EA-8945C23F5A14}" srcId="{AA913386-DB80-438D-8B64-96081185B9E2}" destId="{63CAA879-6923-4B43-A174-544F426CDB7F}" srcOrd="0" destOrd="0" parTransId="{9ABD2AC4-F6D8-42CC-B750-512921C80E27}" sibTransId="{83D2EA60-595B-46F8-82D8-D7087D665004}"/>
    <dgm:cxn modelId="{CC647198-31C3-41B4-9406-924825EA17A3}" type="presOf" srcId="{0EA9B681-382D-448D-B56A-6839F46FB45D}" destId="{41744E0F-DB17-44F9-BF42-F678D9A2A6AB}" srcOrd="0" destOrd="0" presId="urn:microsoft.com/office/officeart/2005/8/layout/vList2"/>
    <dgm:cxn modelId="{415BCBBA-E6A3-4D67-BB20-BFF79B63A02A}" type="presOf" srcId="{9123E877-D2B2-4A3A-A2CB-D936C84B9170}" destId="{E0D5B8B0-4617-49E5-89EE-05169FC68F93}" srcOrd="0" destOrd="0" presId="urn:microsoft.com/office/officeart/2005/8/layout/vList2"/>
    <dgm:cxn modelId="{FD603E41-5F07-480A-A409-DAF5F9156EA5}" srcId="{AA913386-DB80-438D-8B64-96081185B9E2}" destId="{9123E877-D2B2-4A3A-A2CB-D936C84B9170}" srcOrd="2" destOrd="0" parTransId="{14E6C83C-C316-40B7-BD22-7FDDB3B45CC6}" sibTransId="{334C8891-47A7-43AC-AB0E-6B2086433DC5}"/>
    <dgm:cxn modelId="{2E1F31C5-8E66-4B3D-8C81-186B25DD30BB}" srcId="{AA913386-DB80-438D-8B64-96081185B9E2}" destId="{5BCBB26A-A96E-4028-AD5D-92DF4A6BCA5F}" srcOrd="3" destOrd="0" parTransId="{81A85C81-636F-4C5D-AF05-97DF7076A450}" sibTransId="{D44FEC9D-7370-4599-A903-28321DE45F12}"/>
    <dgm:cxn modelId="{C4106472-AE42-4951-BB12-A7CF61A1E331}" type="presParOf" srcId="{653E64A2-8A38-4118-B62B-7A2DF9CD346D}" destId="{2FEAD132-0F23-4346-96C4-03EE9D71E466}" srcOrd="0" destOrd="0" presId="urn:microsoft.com/office/officeart/2005/8/layout/vList2"/>
    <dgm:cxn modelId="{F258519D-DE17-4D13-8818-7860ECBE7EDB}" type="presParOf" srcId="{653E64A2-8A38-4118-B62B-7A2DF9CD346D}" destId="{75D41821-A7C2-43CC-B21F-EC2C2302D784}" srcOrd="1" destOrd="0" presId="urn:microsoft.com/office/officeart/2005/8/layout/vList2"/>
    <dgm:cxn modelId="{D8B50867-0525-4D6E-957E-9C430EB62087}" type="presParOf" srcId="{653E64A2-8A38-4118-B62B-7A2DF9CD346D}" destId="{41744E0F-DB17-44F9-BF42-F678D9A2A6AB}" srcOrd="2" destOrd="0" presId="urn:microsoft.com/office/officeart/2005/8/layout/vList2"/>
    <dgm:cxn modelId="{DFBB1C47-16D3-4F21-ABC2-A600D5A59D4C}" type="presParOf" srcId="{653E64A2-8A38-4118-B62B-7A2DF9CD346D}" destId="{B6C1BF0D-44B9-404A-86AF-B08998910CA8}" srcOrd="3" destOrd="0" presId="urn:microsoft.com/office/officeart/2005/8/layout/vList2"/>
    <dgm:cxn modelId="{3C3B7626-FA6F-40F9-82C4-0F19F60D9B45}" type="presParOf" srcId="{653E64A2-8A38-4118-B62B-7A2DF9CD346D}" destId="{E0D5B8B0-4617-49E5-89EE-05169FC68F93}" srcOrd="4" destOrd="0" presId="urn:microsoft.com/office/officeart/2005/8/layout/vList2"/>
    <dgm:cxn modelId="{F1444A01-5F2F-4A29-843B-A1B5C36A4D6C}" type="presParOf" srcId="{653E64A2-8A38-4118-B62B-7A2DF9CD346D}" destId="{B6067399-0CD1-419A-A207-B5FD86940664}" srcOrd="5" destOrd="0" presId="urn:microsoft.com/office/officeart/2005/8/layout/vList2"/>
    <dgm:cxn modelId="{281A5DD9-0477-4776-8F5C-CA6EA252A77B}" type="presParOf" srcId="{653E64A2-8A38-4118-B62B-7A2DF9CD346D}" destId="{F354859B-64E6-4B31-AED7-C7D61B2CF1B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1D68A03-7CCF-4979-B30C-A578B197A5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67B38EC0-5AE8-423F-A6E3-614C856D7A95}">
      <dgm:prSet/>
      <dgm:spPr/>
      <dgm:t>
        <a:bodyPr/>
        <a:lstStyle/>
        <a:p>
          <a:pPr rtl="0"/>
          <a:r>
            <a:rPr lang="es-ES" smtClean="0"/>
            <a:t>Los diagramas de interacción son eficaces para mostrar la interacción clara entre participantes.</a:t>
          </a:r>
          <a:endParaRPr lang="en-US"/>
        </a:p>
      </dgm:t>
    </dgm:pt>
    <dgm:pt modelId="{220736ED-7C55-4E82-96E8-2B8638E6B67C}" type="parTrans" cxnId="{4EB44EDE-7E47-4E4A-ABF2-8091F17145AC}">
      <dgm:prSet/>
      <dgm:spPr/>
      <dgm:t>
        <a:bodyPr/>
        <a:lstStyle/>
        <a:p>
          <a:endParaRPr lang="es-ES"/>
        </a:p>
      </dgm:t>
    </dgm:pt>
    <dgm:pt modelId="{A36666FC-C0DB-4ECB-9A15-D9BA7C412082}" type="sibTrans" cxnId="{4EB44EDE-7E47-4E4A-ABF2-8091F17145AC}">
      <dgm:prSet/>
      <dgm:spPr/>
      <dgm:t>
        <a:bodyPr/>
        <a:lstStyle/>
        <a:p>
          <a:endParaRPr lang="es-ES"/>
        </a:p>
      </dgm:t>
    </dgm:pt>
    <dgm:pt modelId="{F1F83368-AB1A-42A0-944D-D8AEE213FD4C}">
      <dgm:prSet/>
      <dgm:spPr/>
      <dgm:t>
        <a:bodyPr/>
        <a:lstStyle/>
        <a:p>
          <a:pPr rtl="0"/>
          <a:r>
            <a:rPr lang="es-ES" smtClean="0"/>
            <a:t>No son ideales para detallar algoritmos, pero proporcionan una visión excepcional de quién realiza qué procesos.</a:t>
          </a:r>
          <a:endParaRPr lang="en-US"/>
        </a:p>
      </dgm:t>
    </dgm:pt>
    <dgm:pt modelId="{95249A35-8DCF-4EA3-8943-E6D09F79EB07}" type="parTrans" cxnId="{3E076674-73F5-4B02-8283-32824C3634CF}">
      <dgm:prSet/>
      <dgm:spPr/>
      <dgm:t>
        <a:bodyPr/>
        <a:lstStyle/>
        <a:p>
          <a:endParaRPr lang="es-ES"/>
        </a:p>
      </dgm:t>
    </dgm:pt>
    <dgm:pt modelId="{FA80294E-7FD5-4AED-888B-B5F0F9BECC23}" type="sibTrans" cxnId="{3E076674-73F5-4B02-8283-32824C3634CF}">
      <dgm:prSet/>
      <dgm:spPr/>
      <dgm:t>
        <a:bodyPr/>
        <a:lstStyle/>
        <a:p>
          <a:endParaRPr lang="es-ES"/>
        </a:p>
      </dgm:t>
    </dgm:pt>
    <dgm:pt modelId="{257A16F9-7178-4E22-9839-8527D5E12FEC}">
      <dgm:prSet/>
      <dgm:spPr/>
      <dgm:t>
        <a:bodyPr/>
        <a:lstStyle/>
        <a:p>
          <a:pPr rtl="0"/>
          <a:r>
            <a:rPr lang="es-ES" smtClean="0"/>
            <a:t>Fuente: Fowler, M. (2014). UML Essencial: um breve guia para linguagem padrão. Bookman editora.</a:t>
          </a:r>
          <a:endParaRPr lang="en-US"/>
        </a:p>
      </dgm:t>
    </dgm:pt>
    <dgm:pt modelId="{264B9E77-777F-4E41-95A6-1825A769C373}" type="parTrans" cxnId="{B5A41FE7-712C-4E6F-9153-CB747841D532}">
      <dgm:prSet/>
      <dgm:spPr/>
      <dgm:t>
        <a:bodyPr/>
        <a:lstStyle/>
        <a:p>
          <a:endParaRPr lang="es-ES"/>
        </a:p>
      </dgm:t>
    </dgm:pt>
    <dgm:pt modelId="{2FBF880C-73F7-40B7-ABF1-F7DCBF056963}" type="sibTrans" cxnId="{B5A41FE7-712C-4E6F-9153-CB747841D532}">
      <dgm:prSet/>
      <dgm:spPr/>
      <dgm:t>
        <a:bodyPr/>
        <a:lstStyle/>
        <a:p>
          <a:endParaRPr lang="es-ES"/>
        </a:p>
      </dgm:t>
    </dgm:pt>
    <dgm:pt modelId="{997B2125-803E-4348-804F-516C12345BF3}" type="pres">
      <dgm:prSet presAssocID="{A1D68A03-7CCF-4979-B30C-A578B197A5DE}" presName="linear" presStyleCnt="0">
        <dgm:presLayoutVars>
          <dgm:animLvl val="lvl"/>
          <dgm:resizeHandles val="exact"/>
        </dgm:presLayoutVars>
      </dgm:prSet>
      <dgm:spPr/>
    </dgm:pt>
    <dgm:pt modelId="{675328F8-4E53-4602-9F05-D6DCA99796B1}" type="pres">
      <dgm:prSet presAssocID="{67B38EC0-5AE8-423F-A6E3-614C856D7A9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D98175C-6987-461E-A7D3-4397C18F5284}" type="pres">
      <dgm:prSet presAssocID="{A36666FC-C0DB-4ECB-9A15-D9BA7C412082}" presName="spacer" presStyleCnt="0"/>
      <dgm:spPr/>
    </dgm:pt>
    <dgm:pt modelId="{1F16E90B-7765-4A74-8B81-FDCA3DFC8DE0}" type="pres">
      <dgm:prSet presAssocID="{F1F83368-AB1A-42A0-944D-D8AEE213FD4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9723846-C121-409F-B62A-6215E1FD26BB}" type="pres">
      <dgm:prSet presAssocID="{FA80294E-7FD5-4AED-888B-B5F0F9BECC23}" presName="spacer" presStyleCnt="0"/>
      <dgm:spPr/>
    </dgm:pt>
    <dgm:pt modelId="{33602FBD-9397-43A8-B23B-7241B2D11471}" type="pres">
      <dgm:prSet presAssocID="{257A16F9-7178-4E22-9839-8527D5E12FE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EB44EDE-7E47-4E4A-ABF2-8091F17145AC}" srcId="{A1D68A03-7CCF-4979-B30C-A578B197A5DE}" destId="{67B38EC0-5AE8-423F-A6E3-614C856D7A95}" srcOrd="0" destOrd="0" parTransId="{220736ED-7C55-4E82-96E8-2B8638E6B67C}" sibTransId="{A36666FC-C0DB-4ECB-9A15-D9BA7C412082}"/>
    <dgm:cxn modelId="{3E076674-73F5-4B02-8283-32824C3634CF}" srcId="{A1D68A03-7CCF-4979-B30C-A578B197A5DE}" destId="{F1F83368-AB1A-42A0-944D-D8AEE213FD4C}" srcOrd="1" destOrd="0" parTransId="{95249A35-8DCF-4EA3-8943-E6D09F79EB07}" sibTransId="{FA80294E-7FD5-4AED-888B-B5F0F9BECC23}"/>
    <dgm:cxn modelId="{2774A451-F055-489E-A7E0-C030CDA7F851}" type="presOf" srcId="{257A16F9-7178-4E22-9839-8527D5E12FEC}" destId="{33602FBD-9397-43A8-B23B-7241B2D11471}" srcOrd="0" destOrd="0" presId="urn:microsoft.com/office/officeart/2005/8/layout/vList2"/>
    <dgm:cxn modelId="{AD2646F6-5B5D-4031-921A-B44989698514}" type="presOf" srcId="{67B38EC0-5AE8-423F-A6E3-614C856D7A95}" destId="{675328F8-4E53-4602-9F05-D6DCA99796B1}" srcOrd="0" destOrd="0" presId="urn:microsoft.com/office/officeart/2005/8/layout/vList2"/>
    <dgm:cxn modelId="{1CDF8B3B-79A2-430F-B273-73DA990E0E50}" type="presOf" srcId="{A1D68A03-7CCF-4979-B30C-A578B197A5DE}" destId="{997B2125-803E-4348-804F-516C12345BF3}" srcOrd="0" destOrd="0" presId="urn:microsoft.com/office/officeart/2005/8/layout/vList2"/>
    <dgm:cxn modelId="{FCAE6DC5-37EA-49D5-9889-459DC52A42DC}" type="presOf" srcId="{F1F83368-AB1A-42A0-944D-D8AEE213FD4C}" destId="{1F16E90B-7765-4A74-8B81-FDCA3DFC8DE0}" srcOrd="0" destOrd="0" presId="urn:microsoft.com/office/officeart/2005/8/layout/vList2"/>
    <dgm:cxn modelId="{B5A41FE7-712C-4E6F-9153-CB747841D532}" srcId="{A1D68A03-7CCF-4979-B30C-A578B197A5DE}" destId="{257A16F9-7178-4E22-9839-8527D5E12FEC}" srcOrd="2" destOrd="0" parTransId="{264B9E77-777F-4E41-95A6-1825A769C373}" sibTransId="{2FBF880C-73F7-40B7-ABF1-F7DCBF056963}"/>
    <dgm:cxn modelId="{DA41E094-1682-4F5C-8BB8-69B6DA352123}" type="presParOf" srcId="{997B2125-803E-4348-804F-516C12345BF3}" destId="{675328F8-4E53-4602-9F05-D6DCA99796B1}" srcOrd="0" destOrd="0" presId="urn:microsoft.com/office/officeart/2005/8/layout/vList2"/>
    <dgm:cxn modelId="{9B5ABD16-D04A-43B0-A9B5-A863A3CBB5DE}" type="presParOf" srcId="{997B2125-803E-4348-804F-516C12345BF3}" destId="{BD98175C-6987-461E-A7D3-4397C18F5284}" srcOrd="1" destOrd="0" presId="urn:microsoft.com/office/officeart/2005/8/layout/vList2"/>
    <dgm:cxn modelId="{980A3895-7316-4590-9040-A67B6F4C6E05}" type="presParOf" srcId="{997B2125-803E-4348-804F-516C12345BF3}" destId="{1F16E90B-7765-4A74-8B81-FDCA3DFC8DE0}" srcOrd="2" destOrd="0" presId="urn:microsoft.com/office/officeart/2005/8/layout/vList2"/>
    <dgm:cxn modelId="{D25770F5-8A6A-426A-938D-7E8C37E563D9}" type="presParOf" srcId="{997B2125-803E-4348-804F-516C12345BF3}" destId="{F9723846-C121-409F-B62A-6215E1FD26BB}" srcOrd="3" destOrd="0" presId="urn:microsoft.com/office/officeart/2005/8/layout/vList2"/>
    <dgm:cxn modelId="{9B22DE98-CA2A-4143-8D4C-FA150DEAE888}" type="presParOf" srcId="{997B2125-803E-4348-804F-516C12345BF3}" destId="{33602FBD-9397-43A8-B23B-7241B2D1147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00A879-669A-45A4-A40C-2921A57AF6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27DA55C5-C0AF-40E1-B5F0-EC3E9E62A153}">
      <dgm:prSet/>
      <dgm:spPr/>
      <dgm:t>
        <a:bodyPr/>
        <a:lstStyle/>
        <a:p>
          <a:pPr rtl="0"/>
          <a:r>
            <a:rPr lang="es-ES" b="1" i="0" smtClean="0"/>
            <a:t>Descripción</a:t>
          </a:r>
          <a:r>
            <a:rPr lang="es-ES" b="0" i="0" smtClean="0"/>
            <a:t>: Es una representación visual de los tipos de objetos en un sistema y las relaciones estáticas entre ellos.</a:t>
          </a:r>
          <a:endParaRPr lang="en-US"/>
        </a:p>
      </dgm:t>
    </dgm:pt>
    <dgm:pt modelId="{548CCF6C-E076-4109-9BAF-AC3FD072515D}" type="parTrans" cxnId="{56BBD0FE-BAC3-409D-BB74-7CE16628C800}">
      <dgm:prSet/>
      <dgm:spPr/>
      <dgm:t>
        <a:bodyPr/>
        <a:lstStyle/>
        <a:p>
          <a:endParaRPr lang="es-ES"/>
        </a:p>
      </dgm:t>
    </dgm:pt>
    <dgm:pt modelId="{C980FACB-3B8D-4B71-8815-B476E3481764}" type="sibTrans" cxnId="{56BBD0FE-BAC3-409D-BB74-7CE16628C800}">
      <dgm:prSet/>
      <dgm:spPr/>
      <dgm:t>
        <a:bodyPr/>
        <a:lstStyle/>
        <a:p>
          <a:endParaRPr lang="es-ES"/>
        </a:p>
      </dgm:t>
    </dgm:pt>
    <dgm:pt modelId="{D0B44FF5-E55F-4C08-A688-78FB80B0BFD1}">
      <dgm:prSet/>
      <dgm:spPr/>
      <dgm:t>
        <a:bodyPr/>
        <a:lstStyle/>
        <a:p>
          <a:pPr rtl="0"/>
          <a:r>
            <a:rPr lang="es-ES" b="1" i="0" smtClean="0"/>
            <a:t>Elementos principales</a:t>
          </a:r>
          <a:r>
            <a:rPr lang="es-ES" b="0" i="0" smtClean="0"/>
            <a:t>: Clases, atributos, operaciones, asociaciones y generalizaciones.</a:t>
          </a:r>
          <a:endParaRPr lang="en-US"/>
        </a:p>
      </dgm:t>
    </dgm:pt>
    <dgm:pt modelId="{EB1F3B44-B251-49E5-8308-D9A1C9D51F1D}" type="parTrans" cxnId="{BAB13A6D-4B13-4B0B-AAE7-096F22E283D5}">
      <dgm:prSet/>
      <dgm:spPr/>
      <dgm:t>
        <a:bodyPr/>
        <a:lstStyle/>
        <a:p>
          <a:endParaRPr lang="es-ES"/>
        </a:p>
      </dgm:t>
    </dgm:pt>
    <dgm:pt modelId="{2295B45E-D476-4F64-9D60-9FA3318ACE96}" type="sibTrans" cxnId="{BAB13A6D-4B13-4B0B-AAE7-096F22E283D5}">
      <dgm:prSet/>
      <dgm:spPr/>
      <dgm:t>
        <a:bodyPr/>
        <a:lstStyle/>
        <a:p>
          <a:endParaRPr lang="es-ES"/>
        </a:p>
      </dgm:t>
    </dgm:pt>
    <dgm:pt modelId="{926577A5-B3DA-4C54-97EE-023733D7D95C}">
      <dgm:prSet/>
      <dgm:spPr/>
      <dgm:t>
        <a:bodyPr/>
        <a:lstStyle/>
        <a:p>
          <a:pPr rtl="0"/>
          <a:r>
            <a:rPr lang="es-ES" b="1" i="0" smtClean="0"/>
            <a:t>Utilidad</a:t>
          </a:r>
          <a:r>
            <a:rPr lang="es-ES" b="0" i="0" smtClean="0"/>
            <a:t>: Ayuda a comprender la estructura del sistema y las interacciones entre sus componentes.</a:t>
          </a:r>
          <a:endParaRPr lang="en-US"/>
        </a:p>
      </dgm:t>
    </dgm:pt>
    <dgm:pt modelId="{A289B1D6-A61C-4A43-A05F-407C0A9FE663}" type="parTrans" cxnId="{1030A487-4742-4CFE-BFCE-4561E9137927}">
      <dgm:prSet/>
      <dgm:spPr/>
      <dgm:t>
        <a:bodyPr/>
        <a:lstStyle/>
        <a:p>
          <a:endParaRPr lang="es-ES"/>
        </a:p>
      </dgm:t>
    </dgm:pt>
    <dgm:pt modelId="{E833DA70-29FA-4B3E-A4B9-F7FC213A8BFD}" type="sibTrans" cxnId="{1030A487-4742-4CFE-BFCE-4561E9137927}">
      <dgm:prSet/>
      <dgm:spPr/>
      <dgm:t>
        <a:bodyPr/>
        <a:lstStyle/>
        <a:p>
          <a:endParaRPr lang="es-ES"/>
        </a:p>
      </dgm:t>
    </dgm:pt>
    <dgm:pt modelId="{CF1B1500-1F9D-4D7C-8514-38D9A0652C6A}">
      <dgm:prSet/>
      <dgm:spPr/>
      <dgm:t>
        <a:bodyPr/>
        <a:lstStyle/>
        <a:p>
          <a:pPr rtl="0"/>
          <a:r>
            <a:rPr lang="es-ES" b="1" i="0" smtClean="0"/>
            <a:t>Amplia adopción</a:t>
          </a:r>
          <a:r>
            <a:rPr lang="es-ES" b="0" i="0" smtClean="0"/>
            <a:t>: Es uno de los diagramas UML más utilizados en la práctica de la ingeniería de software.</a:t>
          </a:r>
          <a:endParaRPr lang="en-US"/>
        </a:p>
      </dgm:t>
    </dgm:pt>
    <dgm:pt modelId="{F9D6D5F8-1293-4661-821A-14F8ADF64B19}" type="parTrans" cxnId="{F250A51A-D030-40AC-86C6-EEAF161B3177}">
      <dgm:prSet/>
      <dgm:spPr/>
      <dgm:t>
        <a:bodyPr/>
        <a:lstStyle/>
        <a:p>
          <a:endParaRPr lang="es-ES"/>
        </a:p>
      </dgm:t>
    </dgm:pt>
    <dgm:pt modelId="{272E3B98-5851-4447-9AF9-58F7BD5E2B50}" type="sibTrans" cxnId="{F250A51A-D030-40AC-86C6-EEAF161B3177}">
      <dgm:prSet/>
      <dgm:spPr/>
      <dgm:t>
        <a:bodyPr/>
        <a:lstStyle/>
        <a:p>
          <a:endParaRPr lang="es-ES"/>
        </a:p>
      </dgm:t>
    </dgm:pt>
    <dgm:pt modelId="{94ADB5BE-BF4A-426B-A2B5-5559925BA6A2}" type="pres">
      <dgm:prSet presAssocID="{5F00A879-669A-45A4-A40C-2921A57AF66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43100EE-EE74-48F5-80CD-5EC4AAEB7053}" type="pres">
      <dgm:prSet presAssocID="{27DA55C5-C0AF-40E1-B5F0-EC3E9E62A15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541A6F-4566-46E5-93B4-06FD1741B1E4}" type="pres">
      <dgm:prSet presAssocID="{C980FACB-3B8D-4B71-8815-B476E3481764}" presName="spacer" presStyleCnt="0"/>
      <dgm:spPr/>
    </dgm:pt>
    <dgm:pt modelId="{CC210D63-3A2C-4B85-88AC-27FDBD897CEB}" type="pres">
      <dgm:prSet presAssocID="{D0B44FF5-E55F-4C08-A688-78FB80B0BFD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B66837-9F02-4B63-BAE2-139E34703550}" type="pres">
      <dgm:prSet presAssocID="{2295B45E-D476-4F64-9D60-9FA3318ACE96}" presName="spacer" presStyleCnt="0"/>
      <dgm:spPr/>
    </dgm:pt>
    <dgm:pt modelId="{88883426-0737-482F-A198-D3A66AE66E15}" type="pres">
      <dgm:prSet presAssocID="{926577A5-B3DA-4C54-97EE-023733D7D95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4B91AF8-4096-4E50-8149-839C2873DFD2}" type="pres">
      <dgm:prSet presAssocID="{E833DA70-29FA-4B3E-A4B9-F7FC213A8BFD}" presName="spacer" presStyleCnt="0"/>
      <dgm:spPr/>
    </dgm:pt>
    <dgm:pt modelId="{288C1E67-04CA-42A0-BC69-A92274E3DF0B}" type="pres">
      <dgm:prSet presAssocID="{CF1B1500-1F9D-4D7C-8514-38D9A0652C6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030A487-4742-4CFE-BFCE-4561E9137927}" srcId="{5F00A879-669A-45A4-A40C-2921A57AF667}" destId="{926577A5-B3DA-4C54-97EE-023733D7D95C}" srcOrd="2" destOrd="0" parTransId="{A289B1D6-A61C-4A43-A05F-407C0A9FE663}" sibTransId="{E833DA70-29FA-4B3E-A4B9-F7FC213A8BFD}"/>
    <dgm:cxn modelId="{B310906D-8BC2-4EB4-9398-026E00A58105}" type="presOf" srcId="{CF1B1500-1F9D-4D7C-8514-38D9A0652C6A}" destId="{288C1E67-04CA-42A0-BC69-A92274E3DF0B}" srcOrd="0" destOrd="0" presId="urn:microsoft.com/office/officeart/2005/8/layout/vList2"/>
    <dgm:cxn modelId="{33FB1891-DB28-47C7-85F3-65951A5D9343}" type="presOf" srcId="{926577A5-B3DA-4C54-97EE-023733D7D95C}" destId="{88883426-0737-482F-A198-D3A66AE66E15}" srcOrd="0" destOrd="0" presId="urn:microsoft.com/office/officeart/2005/8/layout/vList2"/>
    <dgm:cxn modelId="{F250A51A-D030-40AC-86C6-EEAF161B3177}" srcId="{5F00A879-669A-45A4-A40C-2921A57AF667}" destId="{CF1B1500-1F9D-4D7C-8514-38D9A0652C6A}" srcOrd="3" destOrd="0" parTransId="{F9D6D5F8-1293-4661-821A-14F8ADF64B19}" sibTransId="{272E3B98-5851-4447-9AF9-58F7BD5E2B50}"/>
    <dgm:cxn modelId="{BA2A540A-DE9C-400F-BCBB-7DEC579B660B}" type="presOf" srcId="{D0B44FF5-E55F-4C08-A688-78FB80B0BFD1}" destId="{CC210D63-3A2C-4B85-88AC-27FDBD897CEB}" srcOrd="0" destOrd="0" presId="urn:microsoft.com/office/officeart/2005/8/layout/vList2"/>
    <dgm:cxn modelId="{79CFECFC-575F-46C4-926F-1E9659A57605}" type="presOf" srcId="{5F00A879-669A-45A4-A40C-2921A57AF667}" destId="{94ADB5BE-BF4A-426B-A2B5-5559925BA6A2}" srcOrd="0" destOrd="0" presId="urn:microsoft.com/office/officeart/2005/8/layout/vList2"/>
    <dgm:cxn modelId="{56BBD0FE-BAC3-409D-BB74-7CE16628C800}" srcId="{5F00A879-669A-45A4-A40C-2921A57AF667}" destId="{27DA55C5-C0AF-40E1-B5F0-EC3E9E62A153}" srcOrd="0" destOrd="0" parTransId="{548CCF6C-E076-4109-9BAF-AC3FD072515D}" sibTransId="{C980FACB-3B8D-4B71-8815-B476E3481764}"/>
    <dgm:cxn modelId="{BAB13A6D-4B13-4B0B-AAE7-096F22E283D5}" srcId="{5F00A879-669A-45A4-A40C-2921A57AF667}" destId="{D0B44FF5-E55F-4C08-A688-78FB80B0BFD1}" srcOrd="1" destOrd="0" parTransId="{EB1F3B44-B251-49E5-8308-D9A1C9D51F1D}" sibTransId="{2295B45E-D476-4F64-9D60-9FA3318ACE96}"/>
    <dgm:cxn modelId="{BF95DDCE-E3B5-44AF-B4CA-CA8D854F7E16}" type="presOf" srcId="{27DA55C5-C0AF-40E1-B5F0-EC3E9E62A153}" destId="{243100EE-EE74-48F5-80CD-5EC4AAEB7053}" srcOrd="0" destOrd="0" presId="urn:microsoft.com/office/officeart/2005/8/layout/vList2"/>
    <dgm:cxn modelId="{29233148-37AC-47DE-B0D8-43A95852C262}" type="presParOf" srcId="{94ADB5BE-BF4A-426B-A2B5-5559925BA6A2}" destId="{243100EE-EE74-48F5-80CD-5EC4AAEB7053}" srcOrd="0" destOrd="0" presId="urn:microsoft.com/office/officeart/2005/8/layout/vList2"/>
    <dgm:cxn modelId="{FDD2F3C1-DD9B-486A-8C00-2CDC90DECD13}" type="presParOf" srcId="{94ADB5BE-BF4A-426B-A2B5-5559925BA6A2}" destId="{3C541A6F-4566-46E5-93B4-06FD1741B1E4}" srcOrd="1" destOrd="0" presId="urn:microsoft.com/office/officeart/2005/8/layout/vList2"/>
    <dgm:cxn modelId="{071D9885-7EAB-475B-A02E-4767B43DB711}" type="presParOf" srcId="{94ADB5BE-BF4A-426B-A2B5-5559925BA6A2}" destId="{CC210D63-3A2C-4B85-88AC-27FDBD897CEB}" srcOrd="2" destOrd="0" presId="urn:microsoft.com/office/officeart/2005/8/layout/vList2"/>
    <dgm:cxn modelId="{877D48B4-E36C-44EA-A318-D9C4911DF614}" type="presParOf" srcId="{94ADB5BE-BF4A-426B-A2B5-5559925BA6A2}" destId="{6FB66837-9F02-4B63-BAE2-139E34703550}" srcOrd="3" destOrd="0" presId="urn:microsoft.com/office/officeart/2005/8/layout/vList2"/>
    <dgm:cxn modelId="{F1EBA849-8F94-43F4-856D-5B9D6221ADB2}" type="presParOf" srcId="{94ADB5BE-BF4A-426B-A2B5-5559925BA6A2}" destId="{88883426-0737-482F-A198-D3A66AE66E15}" srcOrd="4" destOrd="0" presId="urn:microsoft.com/office/officeart/2005/8/layout/vList2"/>
    <dgm:cxn modelId="{65917504-8127-4649-B8E3-77D3E56ED011}" type="presParOf" srcId="{94ADB5BE-BF4A-426B-A2B5-5559925BA6A2}" destId="{C4B91AF8-4096-4E50-8149-839C2873DFD2}" srcOrd="5" destOrd="0" presId="urn:microsoft.com/office/officeart/2005/8/layout/vList2"/>
    <dgm:cxn modelId="{CE71C9EE-6A04-4576-954E-2B8D3BD86705}" type="presParOf" srcId="{94ADB5BE-BF4A-426B-A2B5-5559925BA6A2}" destId="{288C1E67-04CA-42A0-BC69-A92274E3DF0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892D62-50AE-4C63-A803-83578E8D73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1D3CF5B9-FDF0-4260-ADFC-EF1FA61466AD}">
      <dgm:prSet/>
      <dgm:spPr/>
      <dgm:t>
        <a:bodyPr/>
        <a:lstStyle/>
        <a:p>
          <a:pPr rtl="0"/>
          <a:r>
            <a:rPr lang="es-ES" b="1" smtClean="0"/>
            <a:t>Definición</a:t>
          </a:r>
          <a:r>
            <a:rPr lang="es-ES" smtClean="0"/>
            <a:t>: Representan características estructurales de una clase, equivalente a los campos en la programación.</a:t>
          </a:r>
          <a:endParaRPr lang="en-US"/>
        </a:p>
      </dgm:t>
    </dgm:pt>
    <dgm:pt modelId="{E78DF238-2747-4EE5-B8D1-CC72038835A8}" type="parTrans" cxnId="{39D85EC6-88F2-4C59-9316-7367A62465F2}">
      <dgm:prSet/>
      <dgm:spPr/>
      <dgm:t>
        <a:bodyPr/>
        <a:lstStyle/>
        <a:p>
          <a:endParaRPr lang="es-ES"/>
        </a:p>
      </dgm:t>
    </dgm:pt>
    <dgm:pt modelId="{C645E7F4-056B-4E87-BBB4-7E79EE1E4324}" type="sibTrans" cxnId="{39D85EC6-88F2-4C59-9316-7367A62465F2}">
      <dgm:prSet/>
      <dgm:spPr/>
      <dgm:t>
        <a:bodyPr/>
        <a:lstStyle/>
        <a:p>
          <a:endParaRPr lang="es-ES"/>
        </a:p>
      </dgm:t>
    </dgm:pt>
    <dgm:pt modelId="{071F82B3-BCF1-433F-82FF-8B94A4DB019C}">
      <dgm:prSet/>
      <dgm:spPr/>
      <dgm:t>
        <a:bodyPr/>
        <a:lstStyle/>
        <a:p>
          <a:pPr rtl="0"/>
          <a:r>
            <a:rPr lang="es-ES" b="1" smtClean="0"/>
            <a:t>Notación</a:t>
          </a:r>
          <a:r>
            <a:rPr lang="es-ES" smtClean="0"/>
            <a:t>: Pueden ser representados dentro de la caja de la clase como líneas de texto.</a:t>
          </a:r>
          <a:endParaRPr lang="en-US"/>
        </a:p>
      </dgm:t>
    </dgm:pt>
    <dgm:pt modelId="{36A7C146-7F56-40FB-954A-7A266619FDBC}" type="parTrans" cxnId="{6BA5218D-288E-447C-A9FA-F1BB47D78CB7}">
      <dgm:prSet/>
      <dgm:spPr/>
      <dgm:t>
        <a:bodyPr/>
        <a:lstStyle/>
        <a:p>
          <a:endParaRPr lang="es-ES"/>
        </a:p>
      </dgm:t>
    </dgm:pt>
    <dgm:pt modelId="{72075302-C603-413D-A569-5446D3411467}" type="sibTrans" cxnId="{6BA5218D-288E-447C-A9FA-F1BB47D78CB7}">
      <dgm:prSet/>
      <dgm:spPr/>
      <dgm:t>
        <a:bodyPr/>
        <a:lstStyle/>
        <a:p>
          <a:endParaRPr lang="es-ES"/>
        </a:p>
      </dgm:t>
    </dgm:pt>
    <dgm:pt modelId="{807CFFDA-5C96-4B78-B7DF-9BEEFD43695E}">
      <dgm:prSet/>
      <dgm:spPr/>
      <dgm:t>
        <a:bodyPr/>
        <a:lstStyle/>
        <a:p>
          <a:pPr rtl="0"/>
          <a:r>
            <a:rPr lang="es-ES" b="1" smtClean="0"/>
            <a:t>Elementos</a:t>
          </a:r>
          <a:r>
            <a:rPr lang="es-ES" smtClean="0"/>
            <a:t>: Incluyen visibilidad, nombre, tipo, multiplicidad y valor por omisión.</a:t>
          </a:r>
          <a:endParaRPr lang="en-US"/>
        </a:p>
      </dgm:t>
    </dgm:pt>
    <dgm:pt modelId="{6E2CCA5E-17D6-413D-98FA-F7CC4C7BF804}" type="parTrans" cxnId="{EF6B1E38-C537-4F55-9FAB-229964D9DF62}">
      <dgm:prSet/>
      <dgm:spPr/>
      <dgm:t>
        <a:bodyPr/>
        <a:lstStyle/>
        <a:p>
          <a:endParaRPr lang="es-ES"/>
        </a:p>
      </dgm:t>
    </dgm:pt>
    <dgm:pt modelId="{4D34BBBE-6A42-4A7A-B9D7-4FA9B1CD1989}" type="sibTrans" cxnId="{EF6B1E38-C537-4F55-9FAB-229964D9DF62}">
      <dgm:prSet/>
      <dgm:spPr/>
      <dgm:t>
        <a:bodyPr/>
        <a:lstStyle/>
        <a:p>
          <a:endParaRPr lang="es-ES"/>
        </a:p>
      </dgm:t>
    </dgm:pt>
    <dgm:pt modelId="{644A29B9-44FF-49B3-82DA-2FD724E3E05D}">
      <dgm:prSet/>
      <dgm:spPr/>
      <dgm:t>
        <a:bodyPr/>
        <a:lstStyle/>
        <a:p>
          <a:pPr rtl="0"/>
          <a:r>
            <a:rPr lang="es-ES" b="1" smtClean="0"/>
            <a:t>Ejemplo</a:t>
          </a:r>
          <a:r>
            <a:rPr lang="es-ES" smtClean="0"/>
            <a:t>: "nombre: String [1] = 'Sin título' {solo lectura}".</a:t>
          </a:r>
          <a:endParaRPr lang="en-US"/>
        </a:p>
      </dgm:t>
    </dgm:pt>
    <dgm:pt modelId="{4A95C7AA-7094-4680-979A-A445D44DCED3}" type="parTrans" cxnId="{FF649D12-D041-4A7B-B615-9D5F243A264F}">
      <dgm:prSet/>
      <dgm:spPr/>
      <dgm:t>
        <a:bodyPr/>
        <a:lstStyle/>
        <a:p>
          <a:endParaRPr lang="es-ES"/>
        </a:p>
      </dgm:t>
    </dgm:pt>
    <dgm:pt modelId="{36B10296-B619-4B3A-A0AB-56A0F0DF5DEA}" type="sibTrans" cxnId="{FF649D12-D041-4A7B-B615-9D5F243A264F}">
      <dgm:prSet/>
      <dgm:spPr/>
      <dgm:t>
        <a:bodyPr/>
        <a:lstStyle/>
        <a:p>
          <a:endParaRPr lang="es-ES"/>
        </a:p>
      </dgm:t>
    </dgm:pt>
    <dgm:pt modelId="{52ED9EFC-428D-4169-96D8-153D3195B15B}" type="pres">
      <dgm:prSet presAssocID="{EF892D62-50AE-4C63-A803-83578E8D73B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E913AEA-611B-48C1-A269-EFB6E9E7F79B}" type="pres">
      <dgm:prSet presAssocID="{1D3CF5B9-FDF0-4260-ADFC-EF1FA61466A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511BBE3-CAB0-4410-88BE-DA88785146D7}" type="pres">
      <dgm:prSet presAssocID="{C645E7F4-056B-4E87-BBB4-7E79EE1E4324}" presName="spacer" presStyleCnt="0"/>
      <dgm:spPr/>
    </dgm:pt>
    <dgm:pt modelId="{69B6DD4E-E20E-4B60-A6BF-C6C217018317}" type="pres">
      <dgm:prSet presAssocID="{071F82B3-BCF1-433F-82FF-8B94A4DB019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B5A2267-8A72-42BD-B6C7-FCD601001A80}" type="pres">
      <dgm:prSet presAssocID="{72075302-C603-413D-A569-5446D3411467}" presName="spacer" presStyleCnt="0"/>
      <dgm:spPr/>
    </dgm:pt>
    <dgm:pt modelId="{C0C2D268-DC37-46E7-A8D4-7345111CC8C1}" type="pres">
      <dgm:prSet presAssocID="{807CFFDA-5C96-4B78-B7DF-9BEEFD43695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0BBC33-5912-46D7-8D59-36993199137D}" type="pres">
      <dgm:prSet presAssocID="{4D34BBBE-6A42-4A7A-B9D7-4FA9B1CD1989}" presName="spacer" presStyleCnt="0"/>
      <dgm:spPr/>
    </dgm:pt>
    <dgm:pt modelId="{485462C1-D1C5-472F-BF75-CF5AACFD8F47}" type="pres">
      <dgm:prSet presAssocID="{644A29B9-44FF-49B3-82DA-2FD724E3E05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1B38AC4-B071-4C24-ACD1-19733CD420B5}" type="presOf" srcId="{EF892D62-50AE-4C63-A803-83578E8D73BA}" destId="{52ED9EFC-428D-4169-96D8-153D3195B15B}" srcOrd="0" destOrd="0" presId="urn:microsoft.com/office/officeart/2005/8/layout/vList2"/>
    <dgm:cxn modelId="{9846A31E-058D-4A5B-82A4-120390FBE972}" type="presOf" srcId="{807CFFDA-5C96-4B78-B7DF-9BEEFD43695E}" destId="{C0C2D268-DC37-46E7-A8D4-7345111CC8C1}" srcOrd="0" destOrd="0" presId="urn:microsoft.com/office/officeart/2005/8/layout/vList2"/>
    <dgm:cxn modelId="{39D85EC6-88F2-4C59-9316-7367A62465F2}" srcId="{EF892D62-50AE-4C63-A803-83578E8D73BA}" destId="{1D3CF5B9-FDF0-4260-ADFC-EF1FA61466AD}" srcOrd="0" destOrd="0" parTransId="{E78DF238-2747-4EE5-B8D1-CC72038835A8}" sibTransId="{C645E7F4-056B-4E87-BBB4-7E79EE1E4324}"/>
    <dgm:cxn modelId="{6BA5218D-288E-447C-A9FA-F1BB47D78CB7}" srcId="{EF892D62-50AE-4C63-A803-83578E8D73BA}" destId="{071F82B3-BCF1-433F-82FF-8B94A4DB019C}" srcOrd="1" destOrd="0" parTransId="{36A7C146-7F56-40FB-954A-7A266619FDBC}" sibTransId="{72075302-C603-413D-A569-5446D3411467}"/>
    <dgm:cxn modelId="{2231332D-259C-49F0-A0EE-F253CD97C648}" type="presOf" srcId="{071F82B3-BCF1-433F-82FF-8B94A4DB019C}" destId="{69B6DD4E-E20E-4B60-A6BF-C6C217018317}" srcOrd="0" destOrd="0" presId="urn:microsoft.com/office/officeart/2005/8/layout/vList2"/>
    <dgm:cxn modelId="{FF649D12-D041-4A7B-B615-9D5F243A264F}" srcId="{EF892D62-50AE-4C63-A803-83578E8D73BA}" destId="{644A29B9-44FF-49B3-82DA-2FD724E3E05D}" srcOrd="3" destOrd="0" parTransId="{4A95C7AA-7094-4680-979A-A445D44DCED3}" sibTransId="{36B10296-B619-4B3A-A0AB-56A0F0DF5DEA}"/>
    <dgm:cxn modelId="{EF6B1E38-C537-4F55-9FAB-229964D9DF62}" srcId="{EF892D62-50AE-4C63-A803-83578E8D73BA}" destId="{807CFFDA-5C96-4B78-B7DF-9BEEFD43695E}" srcOrd="2" destOrd="0" parTransId="{6E2CCA5E-17D6-413D-98FA-F7CC4C7BF804}" sibTransId="{4D34BBBE-6A42-4A7A-B9D7-4FA9B1CD1989}"/>
    <dgm:cxn modelId="{395B64F2-0DD2-4786-938C-74BF1E714DDA}" type="presOf" srcId="{1D3CF5B9-FDF0-4260-ADFC-EF1FA61466AD}" destId="{AE913AEA-611B-48C1-A269-EFB6E9E7F79B}" srcOrd="0" destOrd="0" presId="urn:microsoft.com/office/officeart/2005/8/layout/vList2"/>
    <dgm:cxn modelId="{C5144E07-BABD-42F8-8202-6AA4688E391F}" type="presOf" srcId="{644A29B9-44FF-49B3-82DA-2FD724E3E05D}" destId="{485462C1-D1C5-472F-BF75-CF5AACFD8F47}" srcOrd="0" destOrd="0" presId="urn:microsoft.com/office/officeart/2005/8/layout/vList2"/>
    <dgm:cxn modelId="{648EB9B6-CF1E-41D1-8A2C-6EEA49327843}" type="presParOf" srcId="{52ED9EFC-428D-4169-96D8-153D3195B15B}" destId="{AE913AEA-611B-48C1-A269-EFB6E9E7F79B}" srcOrd="0" destOrd="0" presId="urn:microsoft.com/office/officeart/2005/8/layout/vList2"/>
    <dgm:cxn modelId="{27908013-D1E1-48E7-8A91-FA821B8FAC1C}" type="presParOf" srcId="{52ED9EFC-428D-4169-96D8-153D3195B15B}" destId="{3511BBE3-CAB0-4410-88BE-DA88785146D7}" srcOrd="1" destOrd="0" presId="urn:microsoft.com/office/officeart/2005/8/layout/vList2"/>
    <dgm:cxn modelId="{8A3C61BB-2AC1-4CA9-8D24-B076C4887A3A}" type="presParOf" srcId="{52ED9EFC-428D-4169-96D8-153D3195B15B}" destId="{69B6DD4E-E20E-4B60-A6BF-C6C217018317}" srcOrd="2" destOrd="0" presId="urn:microsoft.com/office/officeart/2005/8/layout/vList2"/>
    <dgm:cxn modelId="{84172C29-48E8-4F0C-BD27-75853FAA2980}" type="presParOf" srcId="{52ED9EFC-428D-4169-96D8-153D3195B15B}" destId="{5B5A2267-8A72-42BD-B6C7-FCD601001A80}" srcOrd="3" destOrd="0" presId="urn:microsoft.com/office/officeart/2005/8/layout/vList2"/>
    <dgm:cxn modelId="{223D4565-73A8-4DDE-8FD9-028ABE593DD4}" type="presParOf" srcId="{52ED9EFC-428D-4169-96D8-153D3195B15B}" destId="{C0C2D268-DC37-46E7-A8D4-7345111CC8C1}" srcOrd="4" destOrd="0" presId="urn:microsoft.com/office/officeart/2005/8/layout/vList2"/>
    <dgm:cxn modelId="{7C148DA2-4A26-4E78-B14B-AF1B826C60AD}" type="presParOf" srcId="{52ED9EFC-428D-4169-96D8-153D3195B15B}" destId="{6C0BBC33-5912-46D7-8D59-36993199137D}" srcOrd="5" destOrd="0" presId="urn:microsoft.com/office/officeart/2005/8/layout/vList2"/>
    <dgm:cxn modelId="{BE663240-A135-4988-9662-58375F52CA47}" type="presParOf" srcId="{52ED9EFC-428D-4169-96D8-153D3195B15B}" destId="{485462C1-D1C5-472F-BF75-CF5AACFD8F4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781EB6-9FE8-427B-A242-0315D2C660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AB7788A5-EA74-4845-8713-EA8C6DE79E31}">
      <dgm:prSet/>
      <dgm:spPr/>
      <dgm:t>
        <a:bodyPr/>
        <a:lstStyle/>
        <a:p>
          <a:pPr rtl="0"/>
          <a:r>
            <a:rPr lang="es-ES" b="1" smtClean="0"/>
            <a:t>Definición</a:t>
          </a:r>
          <a:r>
            <a:rPr lang="es-ES" smtClean="0"/>
            <a:t>: Representan relaciones entre clases, mostradas como líneas sólidas entre cajas de clases.</a:t>
          </a:r>
          <a:endParaRPr lang="en-US"/>
        </a:p>
      </dgm:t>
    </dgm:pt>
    <dgm:pt modelId="{1DBAC50A-4B21-4EA3-A7B1-AFCED3F60001}" type="parTrans" cxnId="{29755817-BD2E-4D4D-B911-EA33E330D160}">
      <dgm:prSet/>
      <dgm:spPr/>
      <dgm:t>
        <a:bodyPr/>
        <a:lstStyle/>
        <a:p>
          <a:endParaRPr lang="es-ES"/>
        </a:p>
      </dgm:t>
    </dgm:pt>
    <dgm:pt modelId="{6009EA9B-F605-4C36-AF67-D8918C4B4216}" type="sibTrans" cxnId="{29755817-BD2E-4D4D-B911-EA33E330D160}">
      <dgm:prSet/>
      <dgm:spPr/>
      <dgm:t>
        <a:bodyPr/>
        <a:lstStyle/>
        <a:p>
          <a:endParaRPr lang="es-ES"/>
        </a:p>
      </dgm:t>
    </dgm:pt>
    <dgm:pt modelId="{B123ACC2-3A18-4705-A0EA-90998F3A455B}">
      <dgm:prSet/>
      <dgm:spPr/>
      <dgm:t>
        <a:bodyPr/>
        <a:lstStyle/>
        <a:p>
          <a:pPr rtl="0"/>
          <a:r>
            <a:rPr lang="es-ES" b="1" smtClean="0"/>
            <a:t>Elementos</a:t>
          </a:r>
          <a:r>
            <a:rPr lang="es-ES" smtClean="0"/>
            <a:t>: Incluyen el nombre de la propiedad, su multiplicidad y el tipo de la clase de destino.</a:t>
          </a:r>
          <a:endParaRPr lang="en-US"/>
        </a:p>
      </dgm:t>
    </dgm:pt>
    <dgm:pt modelId="{76E84BB8-F2DC-4856-8118-D40AB429A1C5}" type="parTrans" cxnId="{6CFACCB4-CE11-4FFB-8FE5-43851BFB39EB}">
      <dgm:prSet/>
      <dgm:spPr/>
      <dgm:t>
        <a:bodyPr/>
        <a:lstStyle/>
        <a:p>
          <a:endParaRPr lang="es-ES"/>
        </a:p>
      </dgm:t>
    </dgm:pt>
    <dgm:pt modelId="{07063FE1-4F88-4D4B-99E7-DE33B3C30759}" type="sibTrans" cxnId="{6CFACCB4-CE11-4FFB-8FE5-43851BFB39EB}">
      <dgm:prSet/>
      <dgm:spPr/>
      <dgm:t>
        <a:bodyPr/>
        <a:lstStyle/>
        <a:p>
          <a:endParaRPr lang="es-ES"/>
        </a:p>
      </dgm:t>
    </dgm:pt>
    <dgm:pt modelId="{DAE6A6A3-97B0-4FFF-A78A-7E28CE93A1A2}">
      <dgm:prSet/>
      <dgm:spPr/>
      <dgm:t>
        <a:bodyPr/>
        <a:lstStyle/>
        <a:p>
          <a:pPr rtl="0"/>
          <a:r>
            <a:rPr lang="es-ES" b="1" smtClean="0"/>
            <a:t>Diferencia con atributos</a:t>
          </a:r>
          <a:r>
            <a:rPr lang="es-ES" smtClean="0"/>
            <a:t>: Muestran la misma información que los atributos pero en forma de relación entre clases.</a:t>
          </a:r>
          <a:endParaRPr lang="en-US"/>
        </a:p>
      </dgm:t>
    </dgm:pt>
    <dgm:pt modelId="{76025EDA-ADB2-4720-8582-163C2F59635B}" type="parTrans" cxnId="{D8EB3FE0-88D9-4AFA-9931-76DFFA65225B}">
      <dgm:prSet/>
      <dgm:spPr/>
      <dgm:t>
        <a:bodyPr/>
        <a:lstStyle/>
        <a:p>
          <a:endParaRPr lang="es-ES"/>
        </a:p>
      </dgm:t>
    </dgm:pt>
    <dgm:pt modelId="{8C1A4A9F-8588-4DE0-9E63-4B0FD6207C00}" type="sibTrans" cxnId="{D8EB3FE0-88D9-4AFA-9931-76DFFA65225B}">
      <dgm:prSet/>
      <dgm:spPr/>
      <dgm:t>
        <a:bodyPr/>
        <a:lstStyle/>
        <a:p>
          <a:endParaRPr lang="es-ES"/>
        </a:p>
      </dgm:t>
    </dgm:pt>
    <dgm:pt modelId="{EDB629A6-0BFA-40F3-9535-38C9C85F205E}">
      <dgm:prSet/>
      <dgm:spPr/>
      <dgm:t>
        <a:bodyPr/>
        <a:lstStyle/>
        <a:p>
          <a:pPr rtl="0"/>
          <a:r>
            <a:rPr lang="es-ES" b="1" smtClean="0"/>
            <a:t>Ejemplo</a:t>
          </a:r>
          <a:r>
            <a:rPr lang="es-ES" smtClean="0"/>
            <a:t>: "cliente: Cliente [0..*]".</a:t>
          </a:r>
          <a:endParaRPr lang="en-US"/>
        </a:p>
      </dgm:t>
    </dgm:pt>
    <dgm:pt modelId="{EF362DDB-A03A-4BAE-8AE1-FC105744A585}" type="parTrans" cxnId="{30AFBC0B-21C3-4E86-AEF8-77EDBF44511F}">
      <dgm:prSet/>
      <dgm:spPr/>
      <dgm:t>
        <a:bodyPr/>
        <a:lstStyle/>
        <a:p>
          <a:endParaRPr lang="es-ES"/>
        </a:p>
      </dgm:t>
    </dgm:pt>
    <dgm:pt modelId="{0F135851-EA09-43C9-B06D-D8338C3469F9}" type="sibTrans" cxnId="{30AFBC0B-21C3-4E86-AEF8-77EDBF44511F}">
      <dgm:prSet/>
      <dgm:spPr/>
      <dgm:t>
        <a:bodyPr/>
        <a:lstStyle/>
        <a:p>
          <a:endParaRPr lang="es-ES"/>
        </a:p>
      </dgm:t>
    </dgm:pt>
    <dgm:pt modelId="{CF6693BD-01D6-4CBE-9257-055326F71310}" type="pres">
      <dgm:prSet presAssocID="{38781EB6-9FE8-427B-A242-0315D2C660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3503365-0822-4B98-81C0-F8123C11F524}" type="pres">
      <dgm:prSet presAssocID="{AB7788A5-EA74-4845-8713-EA8C6DE79E3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4B2EEC-5C20-42A0-9835-F17F25D57787}" type="pres">
      <dgm:prSet presAssocID="{6009EA9B-F605-4C36-AF67-D8918C4B4216}" presName="spacer" presStyleCnt="0"/>
      <dgm:spPr/>
    </dgm:pt>
    <dgm:pt modelId="{89A81757-BFCE-4C01-AC7E-8827ED2F2A30}" type="pres">
      <dgm:prSet presAssocID="{B123ACC2-3A18-4705-A0EA-90998F3A455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53150CD-A6CF-4753-AC82-4FD6AED8A185}" type="pres">
      <dgm:prSet presAssocID="{07063FE1-4F88-4D4B-99E7-DE33B3C30759}" presName="spacer" presStyleCnt="0"/>
      <dgm:spPr/>
    </dgm:pt>
    <dgm:pt modelId="{0E25AB1D-D3B0-4AB9-9B89-0E48E45BE944}" type="pres">
      <dgm:prSet presAssocID="{DAE6A6A3-97B0-4FFF-A78A-7E28CE93A1A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96B2010-7E94-4400-899A-429AB3B70D53}" type="pres">
      <dgm:prSet presAssocID="{8C1A4A9F-8588-4DE0-9E63-4B0FD6207C00}" presName="spacer" presStyleCnt="0"/>
      <dgm:spPr/>
    </dgm:pt>
    <dgm:pt modelId="{DA789677-DF22-4CB8-AD25-7EEFFD89D41D}" type="pres">
      <dgm:prSet presAssocID="{EDB629A6-0BFA-40F3-9535-38C9C85F205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CFACCB4-CE11-4FFB-8FE5-43851BFB39EB}" srcId="{38781EB6-9FE8-427B-A242-0315D2C66099}" destId="{B123ACC2-3A18-4705-A0EA-90998F3A455B}" srcOrd="1" destOrd="0" parTransId="{76E84BB8-F2DC-4856-8118-D40AB429A1C5}" sibTransId="{07063FE1-4F88-4D4B-99E7-DE33B3C30759}"/>
    <dgm:cxn modelId="{D60CE223-7F8C-4FB0-9BAF-319995399AA9}" type="presOf" srcId="{EDB629A6-0BFA-40F3-9535-38C9C85F205E}" destId="{DA789677-DF22-4CB8-AD25-7EEFFD89D41D}" srcOrd="0" destOrd="0" presId="urn:microsoft.com/office/officeart/2005/8/layout/vList2"/>
    <dgm:cxn modelId="{942AB12C-4018-4513-A8A8-5F9296AECB48}" type="presOf" srcId="{AB7788A5-EA74-4845-8713-EA8C6DE79E31}" destId="{23503365-0822-4B98-81C0-F8123C11F524}" srcOrd="0" destOrd="0" presId="urn:microsoft.com/office/officeart/2005/8/layout/vList2"/>
    <dgm:cxn modelId="{D8EB3FE0-88D9-4AFA-9931-76DFFA65225B}" srcId="{38781EB6-9FE8-427B-A242-0315D2C66099}" destId="{DAE6A6A3-97B0-4FFF-A78A-7E28CE93A1A2}" srcOrd="2" destOrd="0" parTransId="{76025EDA-ADB2-4720-8582-163C2F59635B}" sibTransId="{8C1A4A9F-8588-4DE0-9E63-4B0FD6207C00}"/>
    <dgm:cxn modelId="{2428B7A7-734B-4162-966E-91C4AA2EE58D}" type="presOf" srcId="{38781EB6-9FE8-427B-A242-0315D2C66099}" destId="{CF6693BD-01D6-4CBE-9257-055326F71310}" srcOrd="0" destOrd="0" presId="urn:microsoft.com/office/officeart/2005/8/layout/vList2"/>
    <dgm:cxn modelId="{32C66703-B8C5-47B6-B53B-EDAE8050434E}" type="presOf" srcId="{B123ACC2-3A18-4705-A0EA-90998F3A455B}" destId="{89A81757-BFCE-4C01-AC7E-8827ED2F2A30}" srcOrd="0" destOrd="0" presId="urn:microsoft.com/office/officeart/2005/8/layout/vList2"/>
    <dgm:cxn modelId="{A1D6EFB9-70BA-45E9-9AD2-65CB99BFEABC}" type="presOf" srcId="{DAE6A6A3-97B0-4FFF-A78A-7E28CE93A1A2}" destId="{0E25AB1D-D3B0-4AB9-9B89-0E48E45BE944}" srcOrd="0" destOrd="0" presId="urn:microsoft.com/office/officeart/2005/8/layout/vList2"/>
    <dgm:cxn modelId="{29755817-BD2E-4D4D-B911-EA33E330D160}" srcId="{38781EB6-9FE8-427B-A242-0315D2C66099}" destId="{AB7788A5-EA74-4845-8713-EA8C6DE79E31}" srcOrd="0" destOrd="0" parTransId="{1DBAC50A-4B21-4EA3-A7B1-AFCED3F60001}" sibTransId="{6009EA9B-F605-4C36-AF67-D8918C4B4216}"/>
    <dgm:cxn modelId="{30AFBC0B-21C3-4E86-AEF8-77EDBF44511F}" srcId="{38781EB6-9FE8-427B-A242-0315D2C66099}" destId="{EDB629A6-0BFA-40F3-9535-38C9C85F205E}" srcOrd="3" destOrd="0" parTransId="{EF362DDB-A03A-4BAE-8AE1-FC105744A585}" sibTransId="{0F135851-EA09-43C9-B06D-D8338C3469F9}"/>
    <dgm:cxn modelId="{8A9DF10F-993C-45BC-AC9E-E4BABF31AF86}" type="presParOf" srcId="{CF6693BD-01D6-4CBE-9257-055326F71310}" destId="{23503365-0822-4B98-81C0-F8123C11F524}" srcOrd="0" destOrd="0" presId="urn:microsoft.com/office/officeart/2005/8/layout/vList2"/>
    <dgm:cxn modelId="{E8D10EC8-B656-420A-AD6B-E162662EDEF5}" type="presParOf" srcId="{CF6693BD-01D6-4CBE-9257-055326F71310}" destId="{1F4B2EEC-5C20-42A0-9835-F17F25D57787}" srcOrd="1" destOrd="0" presId="urn:microsoft.com/office/officeart/2005/8/layout/vList2"/>
    <dgm:cxn modelId="{674781A7-46D8-4CA7-8336-E6EF404ADF74}" type="presParOf" srcId="{CF6693BD-01D6-4CBE-9257-055326F71310}" destId="{89A81757-BFCE-4C01-AC7E-8827ED2F2A30}" srcOrd="2" destOrd="0" presId="urn:microsoft.com/office/officeart/2005/8/layout/vList2"/>
    <dgm:cxn modelId="{0CF82AF0-84F7-481C-A640-1F3D427669C0}" type="presParOf" srcId="{CF6693BD-01D6-4CBE-9257-055326F71310}" destId="{053150CD-A6CF-4753-AC82-4FD6AED8A185}" srcOrd="3" destOrd="0" presId="urn:microsoft.com/office/officeart/2005/8/layout/vList2"/>
    <dgm:cxn modelId="{4B0C431E-499D-4B00-9B15-8B562BB17259}" type="presParOf" srcId="{CF6693BD-01D6-4CBE-9257-055326F71310}" destId="{0E25AB1D-D3B0-4AB9-9B89-0E48E45BE944}" srcOrd="4" destOrd="0" presId="urn:microsoft.com/office/officeart/2005/8/layout/vList2"/>
    <dgm:cxn modelId="{1AA83E99-1D80-4A49-9A89-9D9234F637BE}" type="presParOf" srcId="{CF6693BD-01D6-4CBE-9257-055326F71310}" destId="{896B2010-7E94-4400-899A-429AB3B70D53}" srcOrd="5" destOrd="0" presId="urn:microsoft.com/office/officeart/2005/8/layout/vList2"/>
    <dgm:cxn modelId="{429EFE63-C5F6-4417-A993-655EC552A368}" type="presParOf" srcId="{CF6693BD-01D6-4CBE-9257-055326F71310}" destId="{DA789677-DF22-4CB8-AD25-7EEFFD89D4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D901B5-3509-4577-9F95-7A2689E271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9CBAF044-A9A6-4223-B2D7-83B4BC6E1BF3}">
      <dgm:prSet/>
      <dgm:spPr/>
      <dgm:t>
        <a:bodyPr/>
        <a:lstStyle/>
        <a:p>
          <a:pPr rtl="0"/>
          <a:r>
            <a:rPr lang="es-ES" b="1" smtClean="0"/>
            <a:t>Definición</a:t>
          </a:r>
          <a:r>
            <a:rPr lang="es-ES" smtClean="0"/>
            <a:t>: Indica el número de instancias de una clase que pueden estar relacionadas con una instancia de otra clase.</a:t>
          </a:r>
          <a:endParaRPr lang="en-US"/>
        </a:p>
      </dgm:t>
    </dgm:pt>
    <dgm:pt modelId="{3C3BE135-D5DD-44DE-BB7F-E5B5E57415A9}" type="parTrans" cxnId="{AB3B10BF-68D5-4BFB-AA92-04A7ED1C6617}">
      <dgm:prSet/>
      <dgm:spPr/>
      <dgm:t>
        <a:bodyPr/>
        <a:lstStyle/>
        <a:p>
          <a:endParaRPr lang="es-ES"/>
        </a:p>
      </dgm:t>
    </dgm:pt>
    <dgm:pt modelId="{53051F0D-0AAD-4A19-A671-8614C0CDD34F}" type="sibTrans" cxnId="{AB3B10BF-68D5-4BFB-AA92-04A7ED1C6617}">
      <dgm:prSet/>
      <dgm:spPr/>
      <dgm:t>
        <a:bodyPr/>
        <a:lstStyle/>
        <a:p>
          <a:endParaRPr lang="es-ES"/>
        </a:p>
      </dgm:t>
    </dgm:pt>
    <dgm:pt modelId="{7064AE5E-EDBB-428B-B94F-3CED2F1DB6C0}">
      <dgm:prSet/>
      <dgm:spPr/>
      <dgm:t>
        <a:bodyPr/>
        <a:lstStyle/>
        <a:p>
          <a:pPr rtl="0"/>
          <a:r>
            <a:rPr lang="es-ES" b="1" smtClean="0"/>
            <a:t>Notación</a:t>
          </a:r>
          <a:r>
            <a:rPr lang="es-ES" smtClean="0"/>
            <a:t>: Se representa con un límite inferior y un límite superior, indicando la cantidad mínima y máxima de instancias.</a:t>
          </a:r>
          <a:endParaRPr lang="en-US"/>
        </a:p>
      </dgm:t>
    </dgm:pt>
    <dgm:pt modelId="{655FCF26-9B35-446C-AED7-C01B92DC42E9}" type="parTrans" cxnId="{F961720E-4D5B-48C8-8E5D-9B5B6BFB1F49}">
      <dgm:prSet/>
      <dgm:spPr/>
      <dgm:t>
        <a:bodyPr/>
        <a:lstStyle/>
        <a:p>
          <a:endParaRPr lang="es-ES"/>
        </a:p>
      </dgm:t>
    </dgm:pt>
    <dgm:pt modelId="{88D1F177-96BD-4E2B-9FBB-BD83CE97EA21}" type="sibTrans" cxnId="{F961720E-4D5B-48C8-8E5D-9B5B6BFB1F49}">
      <dgm:prSet/>
      <dgm:spPr/>
      <dgm:t>
        <a:bodyPr/>
        <a:lstStyle/>
        <a:p>
          <a:endParaRPr lang="es-ES"/>
        </a:p>
      </dgm:t>
    </dgm:pt>
    <dgm:pt modelId="{FD5E0BEC-542F-4D48-B44D-E586C1D8868F}">
      <dgm:prSet/>
      <dgm:spPr/>
      <dgm:t>
        <a:bodyPr/>
        <a:lstStyle/>
        <a:p>
          <a:pPr rtl="0"/>
          <a:r>
            <a:rPr lang="es-ES" b="1" smtClean="0"/>
            <a:t>Ejemplo</a:t>
          </a:r>
          <a:r>
            <a:rPr lang="es-ES" smtClean="0"/>
            <a:t>: "2..4 para jugadores de canasta".</a:t>
          </a:r>
          <a:endParaRPr lang="en-US"/>
        </a:p>
      </dgm:t>
    </dgm:pt>
    <dgm:pt modelId="{686F40A6-5707-4392-AE70-1E40D7181291}" type="parTrans" cxnId="{D039660F-375F-4B33-87C6-E94933DEAA7B}">
      <dgm:prSet/>
      <dgm:spPr/>
      <dgm:t>
        <a:bodyPr/>
        <a:lstStyle/>
        <a:p>
          <a:endParaRPr lang="es-ES"/>
        </a:p>
      </dgm:t>
    </dgm:pt>
    <dgm:pt modelId="{DE5007DC-68BE-44DE-B39A-3308D79BA957}" type="sibTrans" cxnId="{D039660F-375F-4B33-87C6-E94933DEAA7B}">
      <dgm:prSet/>
      <dgm:spPr/>
      <dgm:t>
        <a:bodyPr/>
        <a:lstStyle/>
        <a:p>
          <a:endParaRPr lang="es-ES"/>
        </a:p>
      </dgm:t>
    </dgm:pt>
    <dgm:pt modelId="{773F9057-55E7-4673-8AFC-ACEE20B90277}">
      <dgm:prSet/>
      <dgm:spPr/>
      <dgm:t>
        <a:bodyPr/>
        <a:lstStyle/>
        <a:p>
          <a:pPr rtl="0"/>
          <a:r>
            <a:rPr lang="es-ES" b="1" smtClean="0"/>
            <a:t>Interpretación</a:t>
          </a:r>
          <a:r>
            <a:rPr lang="es-ES" smtClean="0"/>
            <a:t>: Valores como "opcional" y "obligatorio" definen límites inferiores.</a:t>
          </a:r>
          <a:endParaRPr lang="en-US"/>
        </a:p>
      </dgm:t>
    </dgm:pt>
    <dgm:pt modelId="{A138CF67-4049-4E3C-834E-2176EE7F2342}" type="parTrans" cxnId="{8DF0DAA1-7CE7-43D6-A76A-5A8B238DDE66}">
      <dgm:prSet/>
      <dgm:spPr/>
      <dgm:t>
        <a:bodyPr/>
        <a:lstStyle/>
        <a:p>
          <a:endParaRPr lang="es-ES"/>
        </a:p>
      </dgm:t>
    </dgm:pt>
    <dgm:pt modelId="{18F28DD7-4048-491D-BB72-BAD54F5C0CB5}" type="sibTrans" cxnId="{8DF0DAA1-7CE7-43D6-A76A-5A8B238DDE66}">
      <dgm:prSet/>
      <dgm:spPr/>
      <dgm:t>
        <a:bodyPr/>
        <a:lstStyle/>
        <a:p>
          <a:endParaRPr lang="es-ES"/>
        </a:p>
      </dgm:t>
    </dgm:pt>
    <dgm:pt modelId="{9063BD49-3C35-4FFF-91B1-B9E7DB9364CE}" type="pres">
      <dgm:prSet presAssocID="{64D901B5-3509-4577-9F95-7A2689E271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CD207B9-84D3-4ABA-B1C3-76DECEB0AAA9}" type="pres">
      <dgm:prSet presAssocID="{9CBAF044-A9A6-4223-B2D7-83B4BC6E1BF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C9B503-109D-4EDF-992B-2AC84CD6B559}" type="pres">
      <dgm:prSet presAssocID="{53051F0D-0AAD-4A19-A671-8614C0CDD34F}" presName="spacer" presStyleCnt="0"/>
      <dgm:spPr/>
    </dgm:pt>
    <dgm:pt modelId="{3FBDC6DA-893C-4D54-8A79-EABD7F8F353C}" type="pres">
      <dgm:prSet presAssocID="{7064AE5E-EDBB-428B-B94F-3CED2F1DB6C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F0CD65-43DB-4B47-B3AF-7FBA86E82BC3}" type="pres">
      <dgm:prSet presAssocID="{88D1F177-96BD-4E2B-9FBB-BD83CE97EA21}" presName="spacer" presStyleCnt="0"/>
      <dgm:spPr/>
    </dgm:pt>
    <dgm:pt modelId="{523CB7C7-2614-4C9F-9E5A-E8AB06417E71}" type="pres">
      <dgm:prSet presAssocID="{FD5E0BEC-542F-4D48-B44D-E586C1D8868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61F20F7-470F-4F51-A754-FDC4E173228B}" type="pres">
      <dgm:prSet presAssocID="{DE5007DC-68BE-44DE-B39A-3308D79BA957}" presName="spacer" presStyleCnt="0"/>
      <dgm:spPr/>
    </dgm:pt>
    <dgm:pt modelId="{F679263F-387C-449A-8039-E421C03D4EDA}" type="pres">
      <dgm:prSet presAssocID="{773F9057-55E7-4673-8AFC-ACEE20B9027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039660F-375F-4B33-87C6-E94933DEAA7B}" srcId="{64D901B5-3509-4577-9F95-7A2689E27178}" destId="{FD5E0BEC-542F-4D48-B44D-E586C1D8868F}" srcOrd="2" destOrd="0" parTransId="{686F40A6-5707-4392-AE70-1E40D7181291}" sibTransId="{DE5007DC-68BE-44DE-B39A-3308D79BA957}"/>
    <dgm:cxn modelId="{AB3B10BF-68D5-4BFB-AA92-04A7ED1C6617}" srcId="{64D901B5-3509-4577-9F95-7A2689E27178}" destId="{9CBAF044-A9A6-4223-B2D7-83B4BC6E1BF3}" srcOrd="0" destOrd="0" parTransId="{3C3BE135-D5DD-44DE-BB7F-E5B5E57415A9}" sibTransId="{53051F0D-0AAD-4A19-A671-8614C0CDD34F}"/>
    <dgm:cxn modelId="{0BB8AE42-9BF4-4AED-B9EB-0DD2378B564C}" type="presOf" srcId="{64D901B5-3509-4577-9F95-7A2689E27178}" destId="{9063BD49-3C35-4FFF-91B1-B9E7DB9364CE}" srcOrd="0" destOrd="0" presId="urn:microsoft.com/office/officeart/2005/8/layout/vList2"/>
    <dgm:cxn modelId="{BBF44728-C9E2-437C-A269-8FCB4F2B10D0}" type="presOf" srcId="{773F9057-55E7-4673-8AFC-ACEE20B90277}" destId="{F679263F-387C-449A-8039-E421C03D4EDA}" srcOrd="0" destOrd="0" presId="urn:microsoft.com/office/officeart/2005/8/layout/vList2"/>
    <dgm:cxn modelId="{76FB1D9C-1425-4140-A498-55635FEF8CB4}" type="presOf" srcId="{9CBAF044-A9A6-4223-B2D7-83B4BC6E1BF3}" destId="{4CD207B9-84D3-4ABA-B1C3-76DECEB0AAA9}" srcOrd="0" destOrd="0" presId="urn:microsoft.com/office/officeart/2005/8/layout/vList2"/>
    <dgm:cxn modelId="{4E4C24CE-C33A-44E1-90B4-C95CEDA577EB}" type="presOf" srcId="{7064AE5E-EDBB-428B-B94F-3CED2F1DB6C0}" destId="{3FBDC6DA-893C-4D54-8A79-EABD7F8F353C}" srcOrd="0" destOrd="0" presId="urn:microsoft.com/office/officeart/2005/8/layout/vList2"/>
    <dgm:cxn modelId="{8DF0DAA1-7CE7-43D6-A76A-5A8B238DDE66}" srcId="{64D901B5-3509-4577-9F95-7A2689E27178}" destId="{773F9057-55E7-4673-8AFC-ACEE20B90277}" srcOrd="3" destOrd="0" parTransId="{A138CF67-4049-4E3C-834E-2176EE7F2342}" sibTransId="{18F28DD7-4048-491D-BB72-BAD54F5C0CB5}"/>
    <dgm:cxn modelId="{F961720E-4D5B-48C8-8E5D-9B5B6BFB1F49}" srcId="{64D901B5-3509-4577-9F95-7A2689E27178}" destId="{7064AE5E-EDBB-428B-B94F-3CED2F1DB6C0}" srcOrd="1" destOrd="0" parTransId="{655FCF26-9B35-446C-AED7-C01B92DC42E9}" sibTransId="{88D1F177-96BD-4E2B-9FBB-BD83CE97EA21}"/>
    <dgm:cxn modelId="{877C98E8-0B54-4028-AB70-C49F4EC511ED}" type="presOf" srcId="{FD5E0BEC-542F-4D48-B44D-E586C1D8868F}" destId="{523CB7C7-2614-4C9F-9E5A-E8AB06417E71}" srcOrd="0" destOrd="0" presId="urn:microsoft.com/office/officeart/2005/8/layout/vList2"/>
    <dgm:cxn modelId="{0DE4731C-7F80-4A16-B292-BD50CF957E32}" type="presParOf" srcId="{9063BD49-3C35-4FFF-91B1-B9E7DB9364CE}" destId="{4CD207B9-84D3-4ABA-B1C3-76DECEB0AAA9}" srcOrd="0" destOrd="0" presId="urn:microsoft.com/office/officeart/2005/8/layout/vList2"/>
    <dgm:cxn modelId="{9D0D3E18-15B9-41D6-BCCA-104CCCBB4FAD}" type="presParOf" srcId="{9063BD49-3C35-4FFF-91B1-B9E7DB9364CE}" destId="{FBC9B503-109D-4EDF-992B-2AC84CD6B559}" srcOrd="1" destOrd="0" presId="urn:microsoft.com/office/officeart/2005/8/layout/vList2"/>
    <dgm:cxn modelId="{80D90148-AD38-4FA3-B383-1FBD37DC8DA9}" type="presParOf" srcId="{9063BD49-3C35-4FFF-91B1-B9E7DB9364CE}" destId="{3FBDC6DA-893C-4D54-8A79-EABD7F8F353C}" srcOrd="2" destOrd="0" presId="urn:microsoft.com/office/officeart/2005/8/layout/vList2"/>
    <dgm:cxn modelId="{3903638B-76C1-4C10-BC4E-CE04E621CA3F}" type="presParOf" srcId="{9063BD49-3C35-4FFF-91B1-B9E7DB9364CE}" destId="{B7F0CD65-43DB-4B47-B3AF-7FBA86E82BC3}" srcOrd="3" destOrd="0" presId="urn:microsoft.com/office/officeart/2005/8/layout/vList2"/>
    <dgm:cxn modelId="{B096EE19-1B00-4505-A0FB-563009C00005}" type="presParOf" srcId="{9063BD49-3C35-4FFF-91B1-B9E7DB9364CE}" destId="{523CB7C7-2614-4C9F-9E5A-E8AB06417E71}" srcOrd="4" destOrd="0" presId="urn:microsoft.com/office/officeart/2005/8/layout/vList2"/>
    <dgm:cxn modelId="{77C80DF2-A986-4BB7-B217-210AC1BFE638}" type="presParOf" srcId="{9063BD49-3C35-4FFF-91B1-B9E7DB9364CE}" destId="{B61F20F7-470F-4F51-A754-FDC4E173228B}" srcOrd="5" destOrd="0" presId="urn:microsoft.com/office/officeart/2005/8/layout/vList2"/>
    <dgm:cxn modelId="{1227E11A-84FC-48E3-8279-AD7E08662838}" type="presParOf" srcId="{9063BD49-3C35-4FFF-91B1-B9E7DB9364CE}" destId="{F679263F-387C-449A-8039-E421C03D4ED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166B7FE-4338-4EEF-8937-80D63F48D9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43D07DC-0B8B-42EE-BBE8-597012253076}">
      <dgm:prSet/>
      <dgm:spPr/>
      <dgm:t>
        <a:bodyPr/>
        <a:lstStyle/>
        <a:p>
          <a:pPr rtl="0"/>
          <a:r>
            <a:rPr lang="es-ES" b="1" dirty="0" smtClean="0"/>
            <a:t>Diferencias</a:t>
          </a:r>
          <a:r>
            <a:rPr lang="es-ES" dirty="0" smtClean="0"/>
            <a:t>: En C#, los atributos se implementan como propiedades públicas privadas o protegidas.</a:t>
          </a:r>
          <a:endParaRPr lang="en-US" dirty="0"/>
        </a:p>
      </dgm:t>
    </dgm:pt>
    <dgm:pt modelId="{AE17A124-6609-4851-B25F-A4B91E3C0FB6}" type="parTrans" cxnId="{326B4280-7052-47EB-AC2E-BC0DFDEA95D6}">
      <dgm:prSet/>
      <dgm:spPr/>
      <dgm:t>
        <a:bodyPr/>
        <a:lstStyle/>
        <a:p>
          <a:endParaRPr lang="es-ES"/>
        </a:p>
      </dgm:t>
    </dgm:pt>
    <dgm:pt modelId="{FF509735-9B40-4651-B562-9DFD70176549}" type="sibTrans" cxnId="{326B4280-7052-47EB-AC2E-BC0DFDEA95D6}">
      <dgm:prSet/>
      <dgm:spPr/>
      <dgm:t>
        <a:bodyPr/>
        <a:lstStyle/>
        <a:p>
          <a:endParaRPr lang="es-ES"/>
        </a:p>
      </dgm:t>
    </dgm:pt>
    <dgm:pt modelId="{8791FD05-5C55-44ED-AC51-185CF6F76FBE}">
      <dgm:prSet/>
      <dgm:spPr/>
      <dgm:t>
        <a:bodyPr/>
        <a:lstStyle/>
        <a:p>
          <a:pPr rtl="0"/>
          <a:r>
            <a:rPr lang="es-ES" b="1" smtClean="0"/>
            <a:t>Ejemplo</a:t>
          </a:r>
          <a:r>
            <a:rPr lang="es-ES" smtClean="0"/>
            <a:t>: "public Dinheiro Preco { get; set; };" en una clase LinhaDePedido.</a:t>
          </a:r>
          <a:endParaRPr lang="en-US"/>
        </a:p>
      </dgm:t>
    </dgm:pt>
    <dgm:pt modelId="{21C0C6FC-3648-47DE-AC15-15131846818A}" type="parTrans" cxnId="{14976A9C-C7D3-435E-9AF6-C0F0617F3230}">
      <dgm:prSet/>
      <dgm:spPr/>
      <dgm:t>
        <a:bodyPr/>
        <a:lstStyle/>
        <a:p>
          <a:endParaRPr lang="es-ES"/>
        </a:p>
      </dgm:t>
    </dgm:pt>
    <dgm:pt modelId="{36BA902A-ADC6-4C6B-BE71-932D02804FE2}" type="sibTrans" cxnId="{14976A9C-C7D3-435E-9AF6-C0F0617F3230}">
      <dgm:prSet/>
      <dgm:spPr/>
      <dgm:t>
        <a:bodyPr/>
        <a:lstStyle/>
        <a:p>
          <a:endParaRPr lang="es-ES"/>
        </a:p>
      </dgm:t>
    </dgm:pt>
    <dgm:pt modelId="{54F595E4-BCCC-4F12-B7E6-B0741E66B6BD}">
      <dgm:prSet/>
      <dgm:spPr/>
      <dgm:t>
        <a:bodyPr/>
        <a:lstStyle/>
        <a:p>
          <a:pPr rtl="0"/>
          <a:r>
            <a:rPr lang="es-ES" b="1" smtClean="0"/>
            <a:t>Beneficio</a:t>
          </a:r>
          <a:r>
            <a:rPr lang="es-ES" smtClean="0"/>
            <a:t>: Las propiedades permiten un mayor control sobre el acceso y la modificación de los atributos.</a:t>
          </a:r>
          <a:endParaRPr lang="en-US"/>
        </a:p>
      </dgm:t>
    </dgm:pt>
    <dgm:pt modelId="{80405C59-7605-47EC-8984-4D5B6E46A0CD}" type="parTrans" cxnId="{93331DFA-49C7-4EFF-8C27-57D61D53BF95}">
      <dgm:prSet/>
      <dgm:spPr/>
      <dgm:t>
        <a:bodyPr/>
        <a:lstStyle/>
        <a:p>
          <a:endParaRPr lang="es-ES"/>
        </a:p>
      </dgm:t>
    </dgm:pt>
    <dgm:pt modelId="{DBB54569-AA8D-42C8-9671-03EEE2CFC0A4}" type="sibTrans" cxnId="{93331DFA-49C7-4EFF-8C27-57D61D53BF95}">
      <dgm:prSet/>
      <dgm:spPr/>
      <dgm:t>
        <a:bodyPr/>
        <a:lstStyle/>
        <a:p>
          <a:endParaRPr lang="es-ES"/>
        </a:p>
      </dgm:t>
    </dgm:pt>
    <dgm:pt modelId="{D0CBD429-ABB0-4E24-BCA7-4E4092F8BF90}">
      <dgm:prSet/>
      <dgm:spPr/>
      <dgm:t>
        <a:bodyPr/>
        <a:lstStyle/>
        <a:p>
          <a:pPr rtl="0"/>
          <a:r>
            <a:rPr lang="es-ES" b="1" smtClean="0"/>
            <a:t>Consideración</a:t>
          </a:r>
          <a:r>
            <a:rPr lang="es-ES" smtClean="0"/>
            <a:t>: La elección entre campos privados y propiedades públicas depende del diseño y los requisitos del sistema.</a:t>
          </a:r>
          <a:endParaRPr lang="en-US"/>
        </a:p>
      </dgm:t>
    </dgm:pt>
    <dgm:pt modelId="{3DB02422-D609-4EE0-98BC-0AEF91C76521}" type="parTrans" cxnId="{311FBBA1-9555-428A-92DD-3CFD680270DE}">
      <dgm:prSet/>
      <dgm:spPr/>
      <dgm:t>
        <a:bodyPr/>
        <a:lstStyle/>
        <a:p>
          <a:endParaRPr lang="es-ES"/>
        </a:p>
      </dgm:t>
    </dgm:pt>
    <dgm:pt modelId="{975C5259-F001-41FB-83FF-74202F658BD7}" type="sibTrans" cxnId="{311FBBA1-9555-428A-92DD-3CFD680270DE}">
      <dgm:prSet/>
      <dgm:spPr/>
      <dgm:t>
        <a:bodyPr/>
        <a:lstStyle/>
        <a:p>
          <a:endParaRPr lang="es-ES"/>
        </a:p>
      </dgm:t>
    </dgm:pt>
    <dgm:pt modelId="{79D482DC-A53D-4611-BA2A-C21E05EDEC90}" type="pres">
      <dgm:prSet presAssocID="{F166B7FE-4338-4EEF-8937-80D63F48D9A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678DADA-FC8B-4CE3-8593-C38109E250AD}" type="pres">
      <dgm:prSet presAssocID="{B43D07DC-0B8B-42EE-BBE8-59701225307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9ED425-3DC8-496F-8496-776EA670452A}" type="pres">
      <dgm:prSet presAssocID="{FF509735-9B40-4651-B562-9DFD70176549}" presName="spacer" presStyleCnt="0"/>
      <dgm:spPr/>
    </dgm:pt>
    <dgm:pt modelId="{1EBE45D5-F390-420D-B355-4BEC8880C4B5}" type="pres">
      <dgm:prSet presAssocID="{8791FD05-5C55-44ED-AC51-185CF6F76FB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69B1A74-B517-48FC-81D6-239DDBE6AD1A}" type="pres">
      <dgm:prSet presAssocID="{36BA902A-ADC6-4C6B-BE71-932D02804FE2}" presName="spacer" presStyleCnt="0"/>
      <dgm:spPr/>
    </dgm:pt>
    <dgm:pt modelId="{84F3A66F-71B6-4E2C-92E1-5190A3A6461B}" type="pres">
      <dgm:prSet presAssocID="{54F595E4-BCCC-4F12-B7E6-B0741E66B6B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1276A1-D2FB-42ED-A2BC-8E7648014983}" type="pres">
      <dgm:prSet presAssocID="{DBB54569-AA8D-42C8-9671-03EEE2CFC0A4}" presName="spacer" presStyleCnt="0"/>
      <dgm:spPr/>
    </dgm:pt>
    <dgm:pt modelId="{8A015870-F6C8-44EF-911A-3E53CE0DB437}" type="pres">
      <dgm:prSet presAssocID="{D0CBD429-ABB0-4E24-BCA7-4E4092F8BF9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4976A9C-C7D3-435E-9AF6-C0F0617F3230}" srcId="{F166B7FE-4338-4EEF-8937-80D63F48D9AA}" destId="{8791FD05-5C55-44ED-AC51-185CF6F76FBE}" srcOrd="1" destOrd="0" parTransId="{21C0C6FC-3648-47DE-AC15-15131846818A}" sibTransId="{36BA902A-ADC6-4C6B-BE71-932D02804FE2}"/>
    <dgm:cxn modelId="{31669654-1F6B-49ED-8CEC-4D919F29FA55}" type="presOf" srcId="{B43D07DC-0B8B-42EE-BBE8-597012253076}" destId="{7678DADA-FC8B-4CE3-8593-C38109E250AD}" srcOrd="0" destOrd="0" presId="urn:microsoft.com/office/officeart/2005/8/layout/vList2"/>
    <dgm:cxn modelId="{FA4E1E33-65B6-4D05-AD74-39815CAE5BE8}" type="presOf" srcId="{54F595E4-BCCC-4F12-B7E6-B0741E66B6BD}" destId="{84F3A66F-71B6-4E2C-92E1-5190A3A6461B}" srcOrd="0" destOrd="0" presId="urn:microsoft.com/office/officeart/2005/8/layout/vList2"/>
    <dgm:cxn modelId="{326B4280-7052-47EB-AC2E-BC0DFDEA95D6}" srcId="{F166B7FE-4338-4EEF-8937-80D63F48D9AA}" destId="{B43D07DC-0B8B-42EE-BBE8-597012253076}" srcOrd="0" destOrd="0" parTransId="{AE17A124-6609-4851-B25F-A4B91E3C0FB6}" sibTransId="{FF509735-9B40-4651-B562-9DFD70176549}"/>
    <dgm:cxn modelId="{311FBBA1-9555-428A-92DD-3CFD680270DE}" srcId="{F166B7FE-4338-4EEF-8937-80D63F48D9AA}" destId="{D0CBD429-ABB0-4E24-BCA7-4E4092F8BF90}" srcOrd="3" destOrd="0" parTransId="{3DB02422-D609-4EE0-98BC-0AEF91C76521}" sibTransId="{975C5259-F001-41FB-83FF-74202F658BD7}"/>
    <dgm:cxn modelId="{59F9BE5A-94E3-4888-A221-45AB5F3B05F9}" type="presOf" srcId="{D0CBD429-ABB0-4E24-BCA7-4E4092F8BF90}" destId="{8A015870-F6C8-44EF-911A-3E53CE0DB437}" srcOrd="0" destOrd="0" presId="urn:microsoft.com/office/officeart/2005/8/layout/vList2"/>
    <dgm:cxn modelId="{93331DFA-49C7-4EFF-8C27-57D61D53BF95}" srcId="{F166B7FE-4338-4EEF-8937-80D63F48D9AA}" destId="{54F595E4-BCCC-4F12-B7E6-B0741E66B6BD}" srcOrd="2" destOrd="0" parTransId="{80405C59-7605-47EC-8984-4D5B6E46A0CD}" sibTransId="{DBB54569-AA8D-42C8-9671-03EEE2CFC0A4}"/>
    <dgm:cxn modelId="{778AAC07-D5BB-4671-88AC-9545E02B75D2}" type="presOf" srcId="{F166B7FE-4338-4EEF-8937-80D63F48D9AA}" destId="{79D482DC-A53D-4611-BA2A-C21E05EDEC90}" srcOrd="0" destOrd="0" presId="urn:microsoft.com/office/officeart/2005/8/layout/vList2"/>
    <dgm:cxn modelId="{BD1B2CC5-45C3-4477-8E5E-5AEC5852030A}" type="presOf" srcId="{8791FD05-5C55-44ED-AC51-185CF6F76FBE}" destId="{1EBE45D5-F390-420D-B355-4BEC8880C4B5}" srcOrd="0" destOrd="0" presId="urn:microsoft.com/office/officeart/2005/8/layout/vList2"/>
    <dgm:cxn modelId="{62CD0DAA-BE71-43C4-B6A7-4D68D5380428}" type="presParOf" srcId="{79D482DC-A53D-4611-BA2A-C21E05EDEC90}" destId="{7678DADA-FC8B-4CE3-8593-C38109E250AD}" srcOrd="0" destOrd="0" presId="urn:microsoft.com/office/officeart/2005/8/layout/vList2"/>
    <dgm:cxn modelId="{63FF5782-48E6-460B-A3C1-20741F94C24D}" type="presParOf" srcId="{79D482DC-A53D-4611-BA2A-C21E05EDEC90}" destId="{589ED425-3DC8-496F-8496-776EA670452A}" srcOrd="1" destOrd="0" presId="urn:microsoft.com/office/officeart/2005/8/layout/vList2"/>
    <dgm:cxn modelId="{CBB63E1D-C9DA-4C31-910E-41953E5E9696}" type="presParOf" srcId="{79D482DC-A53D-4611-BA2A-C21E05EDEC90}" destId="{1EBE45D5-F390-420D-B355-4BEC8880C4B5}" srcOrd="2" destOrd="0" presId="urn:microsoft.com/office/officeart/2005/8/layout/vList2"/>
    <dgm:cxn modelId="{863C79FC-5600-4F0F-91A8-5859F82DB04F}" type="presParOf" srcId="{79D482DC-A53D-4611-BA2A-C21E05EDEC90}" destId="{069B1A74-B517-48FC-81D6-239DDBE6AD1A}" srcOrd="3" destOrd="0" presId="urn:microsoft.com/office/officeart/2005/8/layout/vList2"/>
    <dgm:cxn modelId="{14D99CE2-EAE2-46A4-AC52-E7BCD27EF91E}" type="presParOf" srcId="{79D482DC-A53D-4611-BA2A-C21E05EDEC90}" destId="{84F3A66F-71B6-4E2C-92E1-5190A3A6461B}" srcOrd="4" destOrd="0" presId="urn:microsoft.com/office/officeart/2005/8/layout/vList2"/>
    <dgm:cxn modelId="{A5AA739E-B3DF-4A83-9FF1-36D2FD16444D}" type="presParOf" srcId="{79D482DC-A53D-4611-BA2A-C21E05EDEC90}" destId="{A71276A1-D2FB-42ED-A2BC-8E7648014983}" srcOrd="5" destOrd="0" presId="urn:microsoft.com/office/officeart/2005/8/layout/vList2"/>
    <dgm:cxn modelId="{4DDFBE0F-F0E3-4238-A075-C7BFBFC9DB8A}" type="presParOf" srcId="{79D482DC-A53D-4611-BA2A-C21E05EDEC90}" destId="{8A015870-F6C8-44EF-911A-3E53CE0DB43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1CADBF-74E7-4B69-AB61-340E82D23F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0F917305-7ED7-4C5C-BA69-EC2F557BF2BD}">
      <dgm:prSet/>
      <dgm:spPr/>
      <dgm:t>
        <a:bodyPr/>
        <a:lstStyle/>
        <a:p>
          <a:pPr rtl="0"/>
          <a:r>
            <a:rPr lang="es-ES" b="1" smtClean="0"/>
            <a:t>Ejemplo en Java</a:t>
          </a:r>
          <a:r>
            <a:rPr lang="es-ES" smtClean="0"/>
            <a:t>: Asociación entre clases Carro y Pessoa con métodos de actualización de propiedades.</a:t>
          </a:r>
          <a:endParaRPr lang="en-US"/>
        </a:p>
      </dgm:t>
    </dgm:pt>
    <dgm:pt modelId="{BE5D6F88-8079-4449-ACEF-13D378D0DEF1}" type="parTrans" cxnId="{2E01BB29-C868-4037-B0B7-29BEAA73164A}">
      <dgm:prSet/>
      <dgm:spPr/>
      <dgm:t>
        <a:bodyPr/>
        <a:lstStyle/>
        <a:p>
          <a:endParaRPr lang="es-ES"/>
        </a:p>
      </dgm:t>
    </dgm:pt>
    <dgm:pt modelId="{1DEC075C-9374-44A5-8376-8228DD23FF11}" type="sibTrans" cxnId="{2E01BB29-C868-4037-B0B7-29BEAA73164A}">
      <dgm:prSet/>
      <dgm:spPr/>
      <dgm:t>
        <a:bodyPr/>
        <a:lstStyle/>
        <a:p>
          <a:endParaRPr lang="es-ES"/>
        </a:p>
      </dgm:t>
    </dgm:pt>
    <dgm:pt modelId="{4A889400-8273-41BF-AAF2-646E5F703394}">
      <dgm:prSet/>
      <dgm:spPr/>
      <dgm:t>
        <a:bodyPr/>
        <a:lstStyle/>
        <a:p>
          <a:pPr rtl="0"/>
          <a:r>
            <a:rPr lang="es-ES" b="1" smtClean="0"/>
            <a:t>Mantenimiento de la coherencia</a:t>
          </a:r>
          <a:r>
            <a:rPr lang="es-ES" smtClean="0"/>
            <a:t>: Es crucial mantener sincronizadas las dos propiedades para garantizar la integridad de la asociación.</a:t>
          </a:r>
          <a:endParaRPr lang="en-US"/>
        </a:p>
      </dgm:t>
    </dgm:pt>
    <dgm:pt modelId="{2A9BD2F2-B6CC-4FE8-BCF4-BE1A0A5019BC}" type="parTrans" cxnId="{89497386-180F-4B8C-BB55-362B014A87EE}">
      <dgm:prSet/>
      <dgm:spPr/>
      <dgm:t>
        <a:bodyPr/>
        <a:lstStyle/>
        <a:p>
          <a:endParaRPr lang="es-ES"/>
        </a:p>
      </dgm:t>
    </dgm:pt>
    <dgm:pt modelId="{309E5E64-9E0B-4F5C-AC08-7EB74900BB5F}" type="sibTrans" cxnId="{89497386-180F-4B8C-BB55-362B014A87EE}">
      <dgm:prSet/>
      <dgm:spPr/>
      <dgm:t>
        <a:bodyPr/>
        <a:lstStyle/>
        <a:p>
          <a:endParaRPr lang="es-ES"/>
        </a:p>
      </dgm:t>
    </dgm:pt>
    <dgm:pt modelId="{27A49C92-3281-4FC3-8A2D-E90509D2C67C}">
      <dgm:prSet/>
      <dgm:spPr/>
      <dgm:t>
        <a:bodyPr/>
        <a:lstStyle/>
        <a:p>
          <a:pPr rtl="0"/>
          <a:r>
            <a:rPr lang="es-ES" b="1" smtClean="0"/>
            <a:t>Encapsulamiento</a:t>
          </a:r>
          <a:r>
            <a:rPr lang="es-ES" smtClean="0"/>
            <a:t>: La ocultación de información es esencial para mantener la coherencia y evitar errores.</a:t>
          </a:r>
          <a:endParaRPr lang="en-US"/>
        </a:p>
      </dgm:t>
    </dgm:pt>
    <dgm:pt modelId="{3600D56B-7748-4C4E-8A62-70219F693CEB}" type="parTrans" cxnId="{E22E7900-FD39-4390-90C7-89928AEC77B3}">
      <dgm:prSet/>
      <dgm:spPr/>
      <dgm:t>
        <a:bodyPr/>
        <a:lstStyle/>
        <a:p>
          <a:endParaRPr lang="es-ES"/>
        </a:p>
      </dgm:t>
    </dgm:pt>
    <dgm:pt modelId="{5D3D8A83-F3E7-475B-B99F-419C231D5471}" type="sibTrans" cxnId="{E22E7900-FD39-4390-90C7-89928AEC77B3}">
      <dgm:prSet/>
      <dgm:spPr/>
      <dgm:t>
        <a:bodyPr/>
        <a:lstStyle/>
        <a:p>
          <a:endParaRPr lang="es-ES"/>
        </a:p>
      </dgm:t>
    </dgm:pt>
    <dgm:pt modelId="{AB75A22B-F2FB-47A3-ABBD-9E66CBE7433F}" type="pres">
      <dgm:prSet presAssocID="{951CADBF-74E7-4B69-AB61-340E82D23F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F292DA9-8B69-4CD2-8EA7-C449935A87CE}" type="pres">
      <dgm:prSet presAssocID="{0F917305-7ED7-4C5C-BA69-EC2F557BF2B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6A6D0E1-65EA-4825-859C-B02B674538D5}" type="pres">
      <dgm:prSet presAssocID="{1DEC075C-9374-44A5-8376-8228DD23FF11}" presName="spacer" presStyleCnt="0"/>
      <dgm:spPr/>
    </dgm:pt>
    <dgm:pt modelId="{3C6FB1DE-47A1-4F0B-BC55-9C9E08591D18}" type="pres">
      <dgm:prSet presAssocID="{4A889400-8273-41BF-AAF2-646E5F70339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3EB4D59-8440-4A64-896D-6C9E8CF58839}" type="pres">
      <dgm:prSet presAssocID="{309E5E64-9E0B-4F5C-AC08-7EB74900BB5F}" presName="spacer" presStyleCnt="0"/>
      <dgm:spPr/>
    </dgm:pt>
    <dgm:pt modelId="{F4BB6D6D-999C-414F-80E4-429F8E791670}" type="pres">
      <dgm:prSet presAssocID="{27A49C92-3281-4FC3-8A2D-E90509D2C67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9B6495D-B93B-4765-821E-29B8E868DA02}" type="presOf" srcId="{4A889400-8273-41BF-AAF2-646E5F703394}" destId="{3C6FB1DE-47A1-4F0B-BC55-9C9E08591D18}" srcOrd="0" destOrd="0" presId="urn:microsoft.com/office/officeart/2005/8/layout/vList2"/>
    <dgm:cxn modelId="{89497386-180F-4B8C-BB55-362B014A87EE}" srcId="{951CADBF-74E7-4B69-AB61-340E82D23FD2}" destId="{4A889400-8273-41BF-AAF2-646E5F703394}" srcOrd="1" destOrd="0" parTransId="{2A9BD2F2-B6CC-4FE8-BCF4-BE1A0A5019BC}" sibTransId="{309E5E64-9E0B-4F5C-AC08-7EB74900BB5F}"/>
    <dgm:cxn modelId="{2E87E9C1-343C-46E1-8BB2-BE65D1D6E5A5}" type="presOf" srcId="{951CADBF-74E7-4B69-AB61-340E82D23FD2}" destId="{AB75A22B-F2FB-47A3-ABBD-9E66CBE7433F}" srcOrd="0" destOrd="0" presId="urn:microsoft.com/office/officeart/2005/8/layout/vList2"/>
    <dgm:cxn modelId="{E22E7900-FD39-4390-90C7-89928AEC77B3}" srcId="{951CADBF-74E7-4B69-AB61-340E82D23FD2}" destId="{27A49C92-3281-4FC3-8A2D-E90509D2C67C}" srcOrd="2" destOrd="0" parTransId="{3600D56B-7748-4C4E-8A62-70219F693CEB}" sibTransId="{5D3D8A83-F3E7-475B-B99F-419C231D5471}"/>
    <dgm:cxn modelId="{21B15C7B-530B-4EB3-B2B5-37F26B47DB9B}" type="presOf" srcId="{0F917305-7ED7-4C5C-BA69-EC2F557BF2BD}" destId="{FF292DA9-8B69-4CD2-8EA7-C449935A87CE}" srcOrd="0" destOrd="0" presId="urn:microsoft.com/office/officeart/2005/8/layout/vList2"/>
    <dgm:cxn modelId="{2E01BB29-C868-4037-B0B7-29BEAA73164A}" srcId="{951CADBF-74E7-4B69-AB61-340E82D23FD2}" destId="{0F917305-7ED7-4C5C-BA69-EC2F557BF2BD}" srcOrd="0" destOrd="0" parTransId="{BE5D6F88-8079-4449-ACEF-13D378D0DEF1}" sibTransId="{1DEC075C-9374-44A5-8376-8228DD23FF11}"/>
    <dgm:cxn modelId="{5B451CBA-52B5-4A1A-94D4-326F16125832}" type="presOf" srcId="{27A49C92-3281-4FC3-8A2D-E90509D2C67C}" destId="{F4BB6D6D-999C-414F-80E4-429F8E791670}" srcOrd="0" destOrd="0" presId="urn:microsoft.com/office/officeart/2005/8/layout/vList2"/>
    <dgm:cxn modelId="{A4DB3305-6F4F-40D3-A86A-66F40AC07F4E}" type="presParOf" srcId="{AB75A22B-F2FB-47A3-ABBD-9E66CBE7433F}" destId="{FF292DA9-8B69-4CD2-8EA7-C449935A87CE}" srcOrd="0" destOrd="0" presId="urn:microsoft.com/office/officeart/2005/8/layout/vList2"/>
    <dgm:cxn modelId="{410E4DC5-8FE4-4CD5-91FE-33631A4676BC}" type="presParOf" srcId="{AB75A22B-F2FB-47A3-ABBD-9E66CBE7433F}" destId="{36A6D0E1-65EA-4825-859C-B02B674538D5}" srcOrd="1" destOrd="0" presId="urn:microsoft.com/office/officeart/2005/8/layout/vList2"/>
    <dgm:cxn modelId="{C701C339-F566-4E8C-B1FC-868E61E9CDDB}" type="presParOf" srcId="{AB75A22B-F2FB-47A3-ABBD-9E66CBE7433F}" destId="{3C6FB1DE-47A1-4F0B-BC55-9C9E08591D18}" srcOrd="2" destOrd="0" presId="urn:microsoft.com/office/officeart/2005/8/layout/vList2"/>
    <dgm:cxn modelId="{E2FFFCBC-3D67-4D9D-ABFF-6ABC57CE776E}" type="presParOf" srcId="{AB75A22B-F2FB-47A3-ABBD-9E66CBE7433F}" destId="{E3EB4D59-8440-4A64-896D-6C9E8CF58839}" srcOrd="3" destOrd="0" presId="urn:microsoft.com/office/officeart/2005/8/layout/vList2"/>
    <dgm:cxn modelId="{2E829709-0216-4688-AD43-73E7AC256C83}" type="presParOf" srcId="{AB75A22B-F2FB-47A3-ABBD-9E66CBE7433F}" destId="{F4BB6D6D-999C-414F-80E4-429F8E7916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CC5C28A-12B9-40EB-B2A2-ECFF0DD02D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454EF2F8-3409-4870-9401-344CBEDFE5E0}">
      <dgm:prSet/>
      <dgm:spPr/>
      <dgm:t>
        <a:bodyPr/>
        <a:lstStyle/>
        <a:p>
          <a:pPr rtl="0"/>
          <a:r>
            <a:rPr lang="es-ES" b="1" smtClean="0"/>
            <a:t>Definición</a:t>
          </a:r>
          <a:r>
            <a:rPr lang="es-ES" smtClean="0"/>
            <a:t>: Las operaciones en UML son equivalentes a los métodos en una clase.</a:t>
          </a:r>
          <a:endParaRPr lang="en-US"/>
        </a:p>
      </dgm:t>
    </dgm:pt>
    <dgm:pt modelId="{5EB7D3DA-618B-4576-8E7D-160A633F63A9}" type="parTrans" cxnId="{E0ABE066-E31D-4C19-908B-1336B55FF6B0}">
      <dgm:prSet/>
      <dgm:spPr/>
      <dgm:t>
        <a:bodyPr/>
        <a:lstStyle/>
        <a:p>
          <a:endParaRPr lang="es-ES"/>
        </a:p>
      </dgm:t>
    </dgm:pt>
    <dgm:pt modelId="{4B9C1A51-0AAE-406B-914F-99AA44AF5D78}" type="sibTrans" cxnId="{E0ABE066-E31D-4C19-908B-1336B55FF6B0}">
      <dgm:prSet/>
      <dgm:spPr/>
      <dgm:t>
        <a:bodyPr/>
        <a:lstStyle/>
        <a:p>
          <a:endParaRPr lang="es-ES"/>
        </a:p>
      </dgm:t>
    </dgm:pt>
    <dgm:pt modelId="{E7402AF1-A7D6-4272-9D4A-433D89107605}">
      <dgm:prSet/>
      <dgm:spPr/>
      <dgm:t>
        <a:bodyPr/>
        <a:lstStyle/>
        <a:p>
          <a:pPr rtl="0"/>
          <a:r>
            <a:rPr lang="es-ES" b="1" smtClean="0"/>
            <a:t>Parámetros y retorno</a:t>
          </a:r>
          <a:r>
            <a:rPr lang="es-ES" smtClean="0"/>
            <a:t>: Pueden incluir parámetros de entrada, un tipo de retorno y propiedades asociadas como la visibilidad.</a:t>
          </a:r>
          <a:endParaRPr lang="en-US"/>
        </a:p>
      </dgm:t>
    </dgm:pt>
    <dgm:pt modelId="{0B8DBBF6-8103-4DC5-A985-48FC1B1FC377}" type="parTrans" cxnId="{A5D37CC1-3FBE-430B-89D9-CD7820AF64B0}">
      <dgm:prSet/>
      <dgm:spPr/>
      <dgm:t>
        <a:bodyPr/>
        <a:lstStyle/>
        <a:p>
          <a:endParaRPr lang="es-ES"/>
        </a:p>
      </dgm:t>
    </dgm:pt>
    <dgm:pt modelId="{5184E142-D582-4517-9AB3-6CF84D2FB541}" type="sibTrans" cxnId="{A5D37CC1-3FBE-430B-89D9-CD7820AF64B0}">
      <dgm:prSet/>
      <dgm:spPr/>
      <dgm:t>
        <a:bodyPr/>
        <a:lstStyle/>
        <a:p>
          <a:endParaRPr lang="es-ES"/>
        </a:p>
      </dgm:t>
    </dgm:pt>
    <dgm:pt modelId="{0E2B842E-3070-4284-A6F0-D779525B0BAF}">
      <dgm:prSet/>
      <dgm:spPr/>
      <dgm:t>
        <a:bodyPr/>
        <a:lstStyle/>
        <a:p>
          <a:pPr rtl="0"/>
          <a:r>
            <a:rPr lang="es-ES" b="1" smtClean="0"/>
            <a:t>Ejemplo</a:t>
          </a:r>
          <a:r>
            <a:rPr lang="es-ES" smtClean="0"/>
            <a:t>: "+calcularTotal(precioUnitario: double, cantidad: int): double".</a:t>
          </a:r>
          <a:endParaRPr lang="en-US"/>
        </a:p>
      </dgm:t>
    </dgm:pt>
    <dgm:pt modelId="{12189633-80CC-4E4A-84DB-9AA66991A69B}" type="parTrans" cxnId="{9DE31C8C-3630-46E6-AC33-CD28D61016FF}">
      <dgm:prSet/>
      <dgm:spPr/>
      <dgm:t>
        <a:bodyPr/>
        <a:lstStyle/>
        <a:p>
          <a:endParaRPr lang="es-ES"/>
        </a:p>
      </dgm:t>
    </dgm:pt>
    <dgm:pt modelId="{1554D623-2385-4CB1-B531-EDA3F6EF6872}" type="sibTrans" cxnId="{9DE31C8C-3630-46E6-AC33-CD28D61016FF}">
      <dgm:prSet/>
      <dgm:spPr/>
      <dgm:t>
        <a:bodyPr/>
        <a:lstStyle/>
        <a:p>
          <a:endParaRPr lang="es-ES"/>
        </a:p>
      </dgm:t>
    </dgm:pt>
    <dgm:pt modelId="{AA7B15FE-6118-4FC3-8E8C-47D56EADA827}" type="pres">
      <dgm:prSet presAssocID="{0CC5C28A-12B9-40EB-B2A2-ECFF0DD02D2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0072DF9-5001-4775-BED0-C98F2CB6B174}" type="pres">
      <dgm:prSet presAssocID="{454EF2F8-3409-4870-9401-344CBEDFE5E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5044095-4BA9-41A8-9D7C-A0FDA3DF1A6C}" type="pres">
      <dgm:prSet presAssocID="{4B9C1A51-0AAE-406B-914F-99AA44AF5D78}" presName="spacer" presStyleCnt="0"/>
      <dgm:spPr/>
    </dgm:pt>
    <dgm:pt modelId="{DE4AC752-072D-4998-A59D-8C8D995DEC97}" type="pres">
      <dgm:prSet presAssocID="{E7402AF1-A7D6-4272-9D4A-433D8910760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1230A92-385B-4903-988E-F847626A3105}" type="pres">
      <dgm:prSet presAssocID="{5184E142-D582-4517-9AB3-6CF84D2FB541}" presName="spacer" presStyleCnt="0"/>
      <dgm:spPr/>
    </dgm:pt>
    <dgm:pt modelId="{44F27D0D-273E-4877-B4D9-04817C9B71CE}" type="pres">
      <dgm:prSet presAssocID="{0E2B842E-3070-4284-A6F0-D779525B0BA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3C11ECE-909C-411C-81CD-876C2EE9254B}" type="presOf" srcId="{454EF2F8-3409-4870-9401-344CBEDFE5E0}" destId="{30072DF9-5001-4775-BED0-C98F2CB6B174}" srcOrd="0" destOrd="0" presId="urn:microsoft.com/office/officeart/2005/8/layout/vList2"/>
    <dgm:cxn modelId="{F343192D-2E48-43C7-A5CF-25AF0FD22FF8}" type="presOf" srcId="{0E2B842E-3070-4284-A6F0-D779525B0BAF}" destId="{44F27D0D-273E-4877-B4D9-04817C9B71CE}" srcOrd="0" destOrd="0" presId="urn:microsoft.com/office/officeart/2005/8/layout/vList2"/>
    <dgm:cxn modelId="{A2454A23-D3A1-494B-8363-4D958CEA87D7}" type="presOf" srcId="{0CC5C28A-12B9-40EB-B2A2-ECFF0DD02D2C}" destId="{AA7B15FE-6118-4FC3-8E8C-47D56EADA827}" srcOrd="0" destOrd="0" presId="urn:microsoft.com/office/officeart/2005/8/layout/vList2"/>
    <dgm:cxn modelId="{4C63EAB8-F7B4-43B7-BE9C-9860AEFDD09C}" type="presOf" srcId="{E7402AF1-A7D6-4272-9D4A-433D89107605}" destId="{DE4AC752-072D-4998-A59D-8C8D995DEC97}" srcOrd="0" destOrd="0" presId="urn:microsoft.com/office/officeart/2005/8/layout/vList2"/>
    <dgm:cxn modelId="{E0ABE066-E31D-4C19-908B-1336B55FF6B0}" srcId="{0CC5C28A-12B9-40EB-B2A2-ECFF0DD02D2C}" destId="{454EF2F8-3409-4870-9401-344CBEDFE5E0}" srcOrd="0" destOrd="0" parTransId="{5EB7D3DA-618B-4576-8E7D-160A633F63A9}" sibTransId="{4B9C1A51-0AAE-406B-914F-99AA44AF5D78}"/>
    <dgm:cxn modelId="{A5D37CC1-3FBE-430B-89D9-CD7820AF64B0}" srcId="{0CC5C28A-12B9-40EB-B2A2-ECFF0DD02D2C}" destId="{E7402AF1-A7D6-4272-9D4A-433D89107605}" srcOrd="1" destOrd="0" parTransId="{0B8DBBF6-8103-4DC5-A985-48FC1B1FC377}" sibTransId="{5184E142-D582-4517-9AB3-6CF84D2FB541}"/>
    <dgm:cxn modelId="{9DE31C8C-3630-46E6-AC33-CD28D61016FF}" srcId="{0CC5C28A-12B9-40EB-B2A2-ECFF0DD02D2C}" destId="{0E2B842E-3070-4284-A6F0-D779525B0BAF}" srcOrd="2" destOrd="0" parTransId="{12189633-80CC-4E4A-84DB-9AA66991A69B}" sibTransId="{1554D623-2385-4CB1-B531-EDA3F6EF6872}"/>
    <dgm:cxn modelId="{D0C4EFF5-BE18-4E40-8BCC-D370FF24703A}" type="presParOf" srcId="{AA7B15FE-6118-4FC3-8E8C-47D56EADA827}" destId="{30072DF9-5001-4775-BED0-C98F2CB6B174}" srcOrd="0" destOrd="0" presId="urn:microsoft.com/office/officeart/2005/8/layout/vList2"/>
    <dgm:cxn modelId="{CF343C2E-E6CE-4EA9-8C77-92FF09F84062}" type="presParOf" srcId="{AA7B15FE-6118-4FC3-8E8C-47D56EADA827}" destId="{85044095-4BA9-41A8-9D7C-A0FDA3DF1A6C}" srcOrd="1" destOrd="0" presId="urn:microsoft.com/office/officeart/2005/8/layout/vList2"/>
    <dgm:cxn modelId="{B5340A50-3298-47D3-9B16-F49D2010B8EB}" type="presParOf" srcId="{AA7B15FE-6118-4FC3-8E8C-47D56EADA827}" destId="{DE4AC752-072D-4998-A59D-8C8D995DEC97}" srcOrd="2" destOrd="0" presId="urn:microsoft.com/office/officeart/2005/8/layout/vList2"/>
    <dgm:cxn modelId="{AA9A6C1C-A1F3-42A1-BEC7-AE7E6D2F7918}" type="presParOf" srcId="{AA7B15FE-6118-4FC3-8E8C-47D56EADA827}" destId="{01230A92-385B-4903-988E-F847626A3105}" srcOrd="3" destOrd="0" presId="urn:microsoft.com/office/officeart/2005/8/layout/vList2"/>
    <dgm:cxn modelId="{8448038B-D06A-42CE-8410-2F0F19D58385}" type="presParOf" srcId="{AA7B15FE-6118-4FC3-8E8C-47D56EADA827}" destId="{44F27D0D-273E-4877-B4D9-04817C9B71C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43194-9AC6-4702-8700-D2F00360BABC}">
      <dsp:nvSpPr>
        <dsp:cNvPr id="0" name=""/>
        <dsp:cNvSpPr/>
      </dsp:nvSpPr>
      <dsp:spPr>
        <a:xfrm>
          <a:off x="0" y="93224"/>
          <a:ext cx="85217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i="0" kern="1200" smtClean="0"/>
            <a:t>Concepto</a:t>
          </a:r>
          <a:r>
            <a:rPr lang="es-ES" sz="2000" b="0" i="0" kern="1200" smtClean="0"/>
            <a:t>: UML (Lenguaje Unificado de Modelado) es una herramienta de diseño ampliamente utilizada en ingeniería de software.</a:t>
          </a:r>
          <a:endParaRPr lang="en-US" sz="2000" kern="1200"/>
        </a:p>
      </dsp:txBody>
      <dsp:txXfrm>
        <a:off x="37696" y="130920"/>
        <a:ext cx="8446308" cy="696808"/>
      </dsp:txXfrm>
    </dsp:sp>
    <dsp:sp modelId="{B0467976-E851-404B-8687-24F497D78735}">
      <dsp:nvSpPr>
        <dsp:cNvPr id="0" name=""/>
        <dsp:cNvSpPr/>
      </dsp:nvSpPr>
      <dsp:spPr>
        <a:xfrm>
          <a:off x="0" y="923025"/>
          <a:ext cx="85217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i="0" kern="1200" smtClean="0"/>
            <a:t>Versatilidad</a:t>
          </a:r>
          <a:r>
            <a:rPr lang="es-ES" sz="2000" b="0" i="0" kern="1200" smtClean="0"/>
            <a:t>: Permite representar tipos de objetos y relaciones estáticas entre ellos de manera visual.</a:t>
          </a:r>
          <a:endParaRPr lang="en-US" sz="2000" kern="1200"/>
        </a:p>
      </dsp:txBody>
      <dsp:txXfrm>
        <a:off x="37696" y="960721"/>
        <a:ext cx="8446308" cy="696808"/>
      </dsp:txXfrm>
    </dsp:sp>
    <dsp:sp modelId="{60D72F95-26B8-46C9-AA88-05D1B5D22648}">
      <dsp:nvSpPr>
        <dsp:cNvPr id="0" name=""/>
        <dsp:cNvSpPr/>
      </dsp:nvSpPr>
      <dsp:spPr>
        <a:xfrm>
          <a:off x="0" y="1752825"/>
          <a:ext cx="85217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i="0" kern="1200" smtClean="0"/>
            <a:t>Aplicación práctica</a:t>
          </a:r>
          <a:r>
            <a:rPr lang="es-ES" sz="2000" b="0" i="0" kern="1200" smtClean="0"/>
            <a:t>: Facilita la comunicación entre equipos de desarrollo y stakeholders durante el proceso de diseño de sistemas.</a:t>
          </a:r>
          <a:endParaRPr lang="en-US" sz="2000" kern="1200"/>
        </a:p>
      </dsp:txBody>
      <dsp:txXfrm>
        <a:off x="37696" y="1790521"/>
        <a:ext cx="8446308" cy="696808"/>
      </dsp:txXfrm>
    </dsp:sp>
    <dsp:sp modelId="{D1A6995E-D474-4163-877F-64EDFADB6984}">
      <dsp:nvSpPr>
        <dsp:cNvPr id="0" name=""/>
        <dsp:cNvSpPr/>
      </dsp:nvSpPr>
      <dsp:spPr>
        <a:xfrm>
          <a:off x="0" y="2582625"/>
          <a:ext cx="85217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i="0" kern="1200" smtClean="0"/>
            <a:t>Estandarización</a:t>
          </a:r>
          <a:r>
            <a:rPr lang="es-ES" sz="2000" b="0" i="0" kern="1200" smtClean="0"/>
            <a:t>: Ha sido estandarizado y evolucionado a lo largo del tiempo para mejorar su expresividad y precisión.</a:t>
          </a:r>
          <a:endParaRPr lang="en-US" sz="2000" kern="1200"/>
        </a:p>
      </dsp:txBody>
      <dsp:txXfrm>
        <a:off x="37696" y="2620321"/>
        <a:ext cx="8446308" cy="6968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1BCAB-7A1A-4EA0-B719-29A36989F4B9}">
      <dsp:nvSpPr>
        <dsp:cNvPr id="0" name=""/>
        <dsp:cNvSpPr/>
      </dsp:nvSpPr>
      <dsp:spPr>
        <a:xfrm>
          <a:off x="0" y="4679"/>
          <a:ext cx="8520600" cy="1105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Importancia</a:t>
          </a:r>
          <a:r>
            <a:rPr lang="es-ES" sz="2100" kern="1200" smtClean="0"/>
            <a:t>: Es necesario diferenciar entre operaciones que modifican el estado del sistema (modificadores) y aquellas que no lo hacen (consultas).</a:t>
          </a:r>
          <a:endParaRPr lang="en-US" sz="2100" kern="1200"/>
        </a:p>
      </dsp:txBody>
      <dsp:txXfrm>
        <a:off x="53973" y="58652"/>
        <a:ext cx="8412654" cy="997703"/>
      </dsp:txXfrm>
    </dsp:sp>
    <dsp:sp modelId="{C3FB930B-C3B0-4344-8D8D-E6CFD3F1C36C}">
      <dsp:nvSpPr>
        <dsp:cNvPr id="0" name=""/>
        <dsp:cNvSpPr/>
      </dsp:nvSpPr>
      <dsp:spPr>
        <a:xfrm>
          <a:off x="0" y="1170809"/>
          <a:ext cx="8520600" cy="1105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Marcado en UML</a:t>
          </a:r>
          <a:r>
            <a:rPr lang="es-ES" sz="2100" kern="1200" smtClean="0"/>
            <a:t>: Las consultas se identifican con la propiedad {query} y no alteran el estado del sistema.</a:t>
          </a:r>
          <a:endParaRPr lang="en-US" sz="2100" kern="1200"/>
        </a:p>
      </dsp:txBody>
      <dsp:txXfrm>
        <a:off x="53973" y="1224782"/>
        <a:ext cx="8412654" cy="997703"/>
      </dsp:txXfrm>
    </dsp:sp>
    <dsp:sp modelId="{E3179AD5-EA6A-46FF-BD52-3794390A79A7}">
      <dsp:nvSpPr>
        <dsp:cNvPr id="0" name=""/>
        <dsp:cNvSpPr/>
      </dsp:nvSpPr>
      <dsp:spPr>
        <a:xfrm>
          <a:off x="0" y="2336939"/>
          <a:ext cx="8520600" cy="1105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Beneficio</a:t>
          </a:r>
          <a:r>
            <a:rPr lang="es-ES" sz="2100" kern="1200" smtClean="0"/>
            <a:t>: Resaltar las consultas ayuda a comprender que su orden de ejecución no afecta el comportamiento del sistema</a:t>
          </a:r>
          <a:endParaRPr lang="en-US" sz="2100" kern="1200"/>
        </a:p>
      </dsp:txBody>
      <dsp:txXfrm>
        <a:off x="53973" y="2390912"/>
        <a:ext cx="8412654" cy="9977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773A8-6624-4EE3-BF4C-2B7BBC44E471}">
      <dsp:nvSpPr>
        <dsp:cNvPr id="0" name=""/>
        <dsp:cNvSpPr/>
      </dsp:nvSpPr>
      <dsp:spPr>
        <a:xfrm>
          <a:off x="0" y="4679"/>
          <a:ext cx="8520600" cy="1105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Recomendación</a:t>
          </a:r>
          <a:r>
            <a:rPr lang="es-ES" sz="2100" kern="1200" smtClean="0"/>
            <a:t>: En UML, se sugiere no utilizar operaciones para especificar la interfaz de una clase, sino para indicar sus responsabilidades principales.</a:t>
          </a:r>
          <a:endParaRPr lang="en-US" sz="2100" kern="1200"/>
        </a:p>
      </dsp:txBody>
      <dsp:txXfrm>
        <a:off x="53973" y="58652"/>
        <a:ext cx="8412654" cy="997703"/>
      </dsp:txXfrm>
    </dsp:sp>
    <dsp:sp modelId="{A6D1550B-EDC8-48E2-BC26-8C7C2DE35C2D}">
      <dsp:nvSpPr>
        <dsp:cNvPr id="0" name=""/>
        <dsp:cNvSpPr/>
      </dsp:nvSpPr>
      <dsp:spPr>
        <a:xfrm>
          <a:off x="0" y="1170809"/>
          <a:ext cx="8520600" cy="1105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Principio de separación</a:t>
          </a:r>
          <a:r>
            <a:rPr lang="es-ES" sz="2100" kern="1200" smtClean="0"/>
            <a:t>: Las operaciones deben seguir el principio Comando-Consulta, donde los modificadores no retornan valor y las consultas sí.</a:t>
          </a:r>
          <a:endParaRPr lang="en-US" sz="2100" kern="1200"/>
        </a:p>
      </dsp:txBody>
      <dsp:txXfrm>
        <a:off x="53973" y="1224782"/>
        <a:ext cx="8412654" cy="997703"/>
      </dsp:txXfrm>
    </dsp:sp>
    <dsp:sp modelId="{E77A5A0E-8891-477D-8D13-7F0C40750D8D}">
      <dsp:nvSpPr>
        <dsp:cNvPr id="0" name=""/>
        <dsp:cNvSpPr/>
      </dsp:nvSpPr>
      <dsp:spPr>
        <a:xfrm>
          <a:off x="0" y="2336939"/>
          <a:ext cx="8520600" cy="1105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dirty="0" smtClean="0"/>
            <a:t>Ejemplo</a:t>
          </a:r>
          <a:r>
            <a:rPr lang="es-ES" sz="2100" kern="1200" dirty="0" smtClean="0"/>
            <a:t>: "</a:t>
          </a:r>
          <a:r>
            <a:rPr lang="es-ES" sz="2100" kern="1200" dirty="0" err="1" smtClean="0"/>
            <a:t>realizarPago</a:t>
          </a:r>
          <a:r>
            <a:rPr lang="es-ES" sz="2100" kern="1200" dirty="0" smtClean="0"/>
            <a:t>(): </a:t>
          </a:r>
          <a:r>
            <a:rPr lang="es-ES" sz="2100" kern="1200" dirty="0" err="1" smtClean="0"/>
            <a:t>void</a:t>
          </a:r>
          <a:r>
            <a:rPr lang="es-ES" sz="2100" kern="1200" dirty="0" smtClean="0"/>
            <a:t>" (comando) vs. "</a:t>
          </a:r>
          <a:r>
            <a:rPr lang="es-ES" sz="2100" kern="1200" dirty="0" err="1" smtClean="0"/>
            <a:t>consultarSaldo</a:t>
          </a:r>
          <a:r>
            <a:rPr lang="es-ES" sz="2100" kern="1200" dirty="0" smtClean="0"/>
            <a:t>(): </a:t>
          </a:r>
          <a:r>
            <a:rPr lang="es-ES" sz="2100" kern="1200" dirty="0" err="1" smtClean="0"/>
            <a:t>double</a:t>
          </a:r>
          <a:r>
            <a:rPr lang="es-ES" sz="2100" kern="1200" dirty="0" smtClean="0"/>
            <a:t>" (consulta).</a:t>
          </a:r>
          <a:endParaRPr lang="en-US" sz="2100" kern="1200" dirty="0"/>
        </a:p>
      </dsp:txBody>
      <dsp:txXfrm>
        <a:off x="53973" y="2390912"/>
        <a:ext cx="8412654" cy="99770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79335-8CC3-4460-A5F1-1F447AB7BA56}">
      <dsp:nvSpPr>
        <dsp:cNvPr id="0" name=""/>
        <dsp:cNvSpPr/>
      </dsp:nvSpPr>
      <dsp:spPr>
        <a:xfrm>
          <a:off x="0" y="4679"/>
          <a:ext cx="8520600" cy="1105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Concepto</a:t>
          </a:r>
          <a:r>
            <a:rPr lang="es-ES" sz="2100" kern="1200" smtClean="0"/>
            <a:t>: La generalización en UML se refiere al proceso de abstracción de similitudes entre clases para formar una clase más general (superclase).</a:t>
          </a:r>
          <a:endParaRPr lang="en-US" sz="2100" kern="1200"/>
        </a:p>
      </dsp:txBody>
      <dsp:txXfrm>
        <a:off x="53973" y="58652"/>
        <a:ext cx="8412654" cy="997703"/>
      </dsp:txXfrm>
    </dsp:sp>
    <dsp:sp modelId="{26B88D3F-C164-46BA-BAC3-D70B4AF2ED67}">
      <dsp:nvSpPr>
        <dsp:cNvPr id="0" name=""/>
        <dsp:cNvSpPr/>
      </dsp:nvSpPr>
      <dsp:spPr>
        <a:xfrm>
          <a:off x="0" y="1170809"/>
          <a:ext cx="8520600" cy="1105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Ejemplo</a:t>
          </a:r>
          <a:r>
            <a:rPr lang="es-ES" sz="2100" kern="1200" smtClean="0"/>
            <a:t>: Cliente como superclase general y ClientePessoaFisica, ClientePessoaJuridica como subclases específicas.</a:t>
          </a:r>
          <a:endParaRPr lang="en-US" sz="2100" kern="1200"/>
        </a:p>
      </dsp:txBody>
      <dsp:txXfrm>
        <a:off x="53973" y="1224782"/>
        <a:ext cx="8412654" cy="997703"/>
      </dsp:txXfrm>
    </dsp:sp>
    <dsp:sp modelId="{12D0E074-55F6-4707-8183-863C3E49F930}">
      <dsp:nvSpPr>
        <dsp:cNvPr id="0" name=""/>
        <dsp:cNvSpPr/>
      </dsp:nvSpPr>
      <dsp:spPr>
        <a:xfrm>
          <a:off x="0" y="2336939"/>
          <a:ext cx="8520600" cy="1105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Herencia</a:t>
          </a:r>
          <a:r>
            <a:rPr lang="es-ES" sz="2100" kern="1200" smtClean="0"/>
            <a:t>: Permite la reutilización de código y la creación de jerarquías de clases.</a:t>
          </a:r>
          <a:endParaRPr lang="en-US" sz="2100" kern="1200"/>
        </a:p>
      </dsp:txBody>
      <dsp:txXfrm>
        <a:off x="53973" y="2390912"/>
        <a:ext cx="8412654" cy="99770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80C17-690D-475A-B2C0-02FF7014B500}">
      <dsp:nvSpPr>
        <dsp:cNvPr id="0" name=""/>
        <dsp:cNvSpPr/>
      </dsp:nvSpPr>
      <dsp:spPr>
        <a:xfrm>
          <a:off x="0" y="276779"/>
          <a:ext cx="8520600" cy="14166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Beneficios</a:t>
          </a:r>
          <a:r>
            <a:rPr lang="es-ES" sz="2100" kern="1200" smtClean="0"/>
            <a:t>: "La herencia es un mecanismo importante en la programación orientada a objetos que permite la reutilización de código y la creación de jerarquías de clases" (Fowler, 2014).</a:t>
          </a:r>
          <a:endParaRPr lang="en-US" sz="2100" kern="1200"/>
        </a:p>
      </dsp:txBody>
      <dsp:txXfrm>
        <a:off x="69153" y="345932"/>
        <a:ext cx="8382294" cy="1278308"/>
      </dsp:txXfrm>
    </dsp:sp>
    <dsp:sp modelId="{D72935F3-321D-4E6D-B02B-FD2EFCA42D87}">
      <dsp:nvSpPr>
        <dsp:cNvPr id="0" name=""/>
        <dsp:cNvSpPr/>
      </dsp:nvSpPr>
      <dsp:spPr>
        <a:xfrm>
          <a:off x="0" y="1753874"/>
          <a:ext cx="8520600" cy="14166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Consideraciones</a:t>
          </a:r>
          <a:r>
            <a:rPr lang="es-ES" sz="2100" kern="1200" smtClean="0"/>
            <a:t>: "Es importante tener en cuenta que la herencia no siempre es la mejor opción y que existen otros mecanismos, como la implementación de interfaces, que pueden proporcionar una mejor solución en ciertos casos" (Fowler, 2014).</a:t>
          </a:r>
          <a:endParaRPr lang="en-US" sz="2100" kern="1200"/>
        </a:p>
      </dsp:txBody>
      <dsp:txXfrm>
        <a:off x="69153" y="1823027"/>
        <a:ext cx="8382294" cy="127830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7CC35-6480-4603-BF21-CB15716E377B}">
      <dsp:nvSpPr>
        <dsp:cNvPr id="0" name=""/>
        <dsp:cNvSpPr/>
      </dsp:nvSpPr>
      <dsp:spPr>
        <a:xfrm>
          <a:off x="0" y="386143"/>
          <a:ext cx="8520600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b="1" kern="1200" smtClean="0"/>
            <a:t>Definición</a:t>
          </a:r>
          <a:r>
            <a:rPr lang="es-ES" sz="2200" kern="1200" smtClean="0"/>
            <a:t>: Las dependencias ocurren cuando los cambios en un elemento pueden afectar a otro.</a:t>
          </a:r>
          <a:endParaRPr lang="en-US" sz="2200" kern="1200"/>
        </a:p>
      </dsp:txBody>
      <dsp:txXfrm>
        <a:off x="41465" y="427608"/>
        <a:ext cx="8437670" cy="766490"/>
      </dsp:txXfrm>
    </dsp:sp>
    <dsp:sp modelId="{4FF1EED4-F3FE-4F4C-B773-8ED0A92F597F}">
      <dsp:nvSpPr>
        <dsp:cNvPr id="0" name=""/>
        <dsp:cNvSpPr/>
      </dsp:nvSpPr>
      <dsp:spPr>
        <a:xfrm>
          <a:off x="0" y="1298924"/>
          <a:ext cx="8520600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b="1" kern="1200" smtClean="0"/>
            <a:t>Causas</a:t>
          </a:r>
          <a:r>
            <a:rPr lang="es-ES" sz="2200" kern="1200" smtClean="0"/>
            <a:t>: Pueden surgir por envío de mensajes, contención de clases o mencionar clases como parámetros.</a:t>
          </a:r>
          <a:endParaRPr lang="en-US" sz="2200" kern="1200"/>
        </a:p>
      </dsp:txBody>
      <dsp:txXfrm>
        <a:off x="41465" y="1340389"/>
        <a:ext cx="8437670" cy="766490"/>
      </dsp:txXfrm>
    </dsp:sp>
    <dsp:sp modelId="{14493443-5350-49C6-A01E-E5297CB125E3}">
      <dsp:nvSpPr>
        <dsp:cNvPr id="0" name=""/>
        <dsp:cNvSpPr/>
      </dsp:nvSpPr>
      <dsp:spPr>
        <a:xfrm>
          <a:off x="0" y="2211704"/>
          <a:ext cx="8520600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b="1" kern="1200" smtClean="0"/>
            <a:t>Control de dependencias</a:t>
          </a:r>
          <a:r>
            <a:rPr lang="es-ES" sz="2200" kern="1200" smtClean="0"/>
            <a:t>: Es crucial minimizar las dependencias para evitar efectos de propagación en el sistema.</a:t>
          </a:r>
          <a:endParaRPr lang="en-US" sz="2200" kern="1200"/>
        </a:p>
      </dsp:txBody>
      <dsp:txXfrm>
        <a:off x="41465" y="2253169"/>
        <a:ext cx="8437670" cy="76649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A8A28-6EE6-4B77-9ED9-19F5019577A2}">
      <dsp:nvSpPr>
        <dsp:cNvPr id="0" name=""/>
        <dsp:cNvSpPr/>
      </dsp:nvSpPr>
      <dsp:spPr>
        <a:xfrm>
          <a:off x="0" y="276779"/>
          <a:ext cx="8520600" cy="14166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Definición</a:t>
          </a:r>
          <a:r>
            <a:rPr lang="es-ES" sz="2100" kern="1200" smtClean="0"/>
            <a:t>: "La dependencia entre dos elementos existe cuando los cambios en la definición de un elemento pueden afectar al otro" (Fowler, 2014).</a:t>
          </a:r>
          <a:endParaRPr lang="en-US" sz="2100" kern="1200"/>
        </a:p>
      </dsp:txBody>
      <dsp:txXfrm>
        <a:off x="69153" y="345932"/>
        <a:ext cx="8382294" cy="1278308"/>
      </dsp:txXfrm>
    </dsp:sp>
    <dsp:sp modelId="{1CB2281A-4695-4B1B-BB1F-23C56764D465}">
      <dsp:nvSpPr>
        <dsp:cNvPr id="0" name=""/>
        <dsp:cNvSpPr/>
      </dsp:nvSpPr>
      <dsp:spPr>
        <a:xfrm>
          <a:off x="0" y="1753874"/>
          <a:ext cx="8520600" cy="14166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Causas de Dependencia</a:t>
          </a:r>
          <a:r>
            <a:rPr lang="es-ES" sz="2100" kern="1200" smtClean="0"/>
            <a:t>: "En las clases, las dependencias pueden ocurrir por varias razones: una clase envía un mensaje a otra, una clase contiene a otra como parte de sus datos, o una clase menciona a otra como parámetro de una operación" (Fowler, 2014).</a:t>
          </a:r>
          <a:endParaRPr lang="en-US" sz="2100" kern="1200"/>
        </a:p>
      </dsp:txBody>
      <dsp:txXfrm>
        <a:off x="69153" y="1823027"/>
        <a:ext cx="8382294" cy="127830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D7576-69EC-460C-9551-7F04743F0CDC}">
      <dsp:nvSpPr>
        <dsp:cNvPr id="0" name=""/>
        <dsp:cNvSpPr/>
      </dsp:nvSpPr>
      <dsp:spPr>
        <a:xfrm>
          <a:off x="0" y="1188"/>
          <a:ext cx="8520600" cy="1686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dirty="0" smtClean="0"/>
            <a:t>Importancia del Control</a:t>
          </a:r>
          <a:r>
            <a:rPr lang="es-ES" sz="2500" kern="1200" dirty="0" smtClean="0"/>
            <a:t>: "A medida que los sistemas informáticos crecen, es importante controlar las dependencias" (</a:t>
          </a:r>
          <a:r>
            <a:rPr lang="es-ES" sz="2500" kern="1200" dirty="0" err="1" smtClean="0"/>
            <a:t>Fowler</a:t>
          </a:r>
          <a:r>
            <a:rPr lang="es-ES" sz="2500" kern="1200" dirty="0" smtClean="0"/>
            <a:t>, 2014).</a:t>
          </a:r>
          <a:endParaRPr lang="en-US" sz="2500" kern="1200" dirty="0"/>
        </a:p>
      </dsp:txBody>
      <dsp:txXfrm>
        <a:off x="82325" y="83513"/>
        <a:ext cx="8355950" cy="1521795"/>
      </dsp:txXfrm>
    </dsp:sp>
    <dsp:sp modelId="{2DCFA1D9-D064-4CCF-A2C4-8A3FF308F7ED}">
      <dsp:nvSpPr>
        <dsp:cNvPr id="0" name=""/>
        <dsp:cNvSpPr/>
      </dsp:nvSpPr>
      <dsp:spPr>
        <a:xfrm>
          <a:off x="0" y="1759634"/>
          <a:ext cx="8520600" cy="1686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smtClean="0"/>
            <a:t>Consecuencias de Dependencias no Controladas</a:t>
          </a:r>
          <a:r>
            <a:rPr lang="es-ES" sz="2500" kern="1200" smtClean="0"/>
            <a:t>: "Si las dependencias se vuelven incontroladas, cada cambio en un sistema tendrá un efecto de propagación significativo" (Fowler, 2014).</a:t>
          </a:r>
          <a:endParaRPr lang="en-US" sz="2500" kern="1200"/>
        </a:p>
      </dsp:txBody>
      <dsp:txXfrm>
        <a:off x="82325" y="1841959"/>
        <a:ext cx="8355950" cy="152179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ED5B1-3C61-439F-A75F-45173E973C24}">
      <dsp:nvSpPr>
        <dsp:cNvPr id="0" name=""/>
        <dsp:cNvSpPr/>
      </dsp:nvSpPr>
      <dsp:spPr>
        <a:xfrm>
          <a:off x="0" y="1188"/>
          <a:ext cx="8520600" cy="1686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smtClean="0"/>
            <a:t>Unidireccionalidad</a:t>
          </a:r>
          <a:r>
            <a:rPr lang="es-ES" sz="2500" kern="1200" smtClean="0"/>
            <a:t>: "Es importante notar que la dependencia es unidireccional, yendo desde la clase de presentación hacia la clase del dominio" (Fowler, 2014).</a:t>
          </a:r>
          <a:endParaRPr lang="en-US" sz="2500" kern="1200"/>
        </a:p>
      </dsp:txBody>
      <dsp:txXfrm>
        <a:off x="82325" y="83513"/>
        <a:ext cx="8355950" cy="1521795"/>
      </dsp:txXfrm>
    </dsp:sp>
    <dsp:sp modelId="{24C94CC0-8EEF-448F-8699-C5B08BF319F9}">
      <dsp:nvSpPr>
        <dsp:cNvPr id="0" name=""/>
        <dsp:cNvSpPr/>
      </dsp:nvSpPr>
      <dsp:spPr>
        <a:xfrm>
          <a:off x="0" y="1759634"/>
          <a:ext cx="8520600" cy="1686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smtClean="0"/>
            <a:t>Ejemplo de Relación Transitoria</a:t>
          </a:r>
          <a:r>
            <a:rPr lang="es-ES" sz="2500" kern="1200" smtClean="0"/>
            <a:t>: "El caso más común en el que uso dependencias con clases es al ilustrar una relación transitoria, como cuando un objeto se pasa a otro como parámetro" (Fowler, 2014).</a:t>
          </a:r>
          <a:endParaRPr lang="en-US" sz="2500" kern="1200"/>
        </a:p>
      </dsp:txBody>
      <dsp:txXfrm>
        <a:off x="82325" y="1841959"/>
        <a:ext cx="8355950" cy="152179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0AD00-3905-417E-A88E-D2A89EDFB4A7}">
      <dsp:nvSpPr>
        <dsp:cNvPr id="0" name=""/>
        <dsp:cNvSpPr/>
      </dsp:nvSpPr>
      <dsp:spPr>
        <a:xfrm>
          <a:off x="0" y="371384"/>
          <a:ext cx="8520600" cy="131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smtClean="0"/>
            <a:t>Minimización de Dependencias</a:t>
          </a:r>
          <a:r>
            <a:rPr lang="es-ES" sz="2500" kern="1200" smtClean="0"/>
            <a:t>: "Tu regla general debe ser minimizar las dependencias, especialmente cuando atraviesan grandes áreas de un sistema" (Fowler, 2014).</a:t>
          </a:r>
          <a:endParaRPr lang="en-US" sz="2500" kern="1200"/>
        </a:p>
      </dsp:txBody>
      <dsp:txXfrm>
        <a:off x="64254" y="435638"/>
        <a:ext cx="8392092" cy="1187742"/>
      </dsp:txXfrm>
    </dsp:sp>
    <dsp:sp modelId="{C5E11C61-071D-4C0A-B548-6B225F940D8B}">
      <dsp:nvSpPr>
        <dsp:cNvPr id="0" name=""/>
        <dsp:cNvSpPr/>
      </dsp:nvSpPr>
      <dsp:spPr>
        <a:xfrm>
          <a:off x="0" y="1759634"/>
          <a:ext cx="8520600" cy="131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smtClean="0"/>
            <a:t>Evitar Ciclos de Dependencia</a:t>
          </a:r>
          <a:r>
            <a:rPr lang="es-ES" sz="2500" kern="1200" smtClean="0"/>
            <a:t>: "Debes tener cuidado con los ciclos, ya que pueden llevar a un ciclo de cambios" (Fowler, 2014).</a:t>
          </a:r>
          <a:endParaRPr lang="en-US" sz="2500" kern="1200"/>
        </a:p>
      </dsp:txBody>
      <dsp:txXfrm>
        <a:off x="64254" y="1823888"/>
        <a:ext cx="8392092" cy="118774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144D8-BDAB-4F95-AFE5-6C13D468F94F}">
      <dsp:nvSpPr>
        <dsp:cNvPr id="0" name=""/>
        <dsp:cNvSpPr/>
      </dsp:nvSpPr>
      <dsp:spPr>
        <a:xfrm>
          <a:off x="0" y="203759"/>
          <a:ext cx="8520600" cy="965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smtClean="0"/>
            <a:t>Los diagramas de interacción describen cómo grupos de objetos colaboran en algún comportamiento.</a:t>
          </a:r>
          <a:endParaRPr lang="en-US" sz="2500" kern="1200"/>
        </a:p>
      </dsp:txBody>
      <dsp:txXfrm>
        <a:off x="47120" y="250879"/>
        <a:ext cx="8426360" cy="871010"/>
      </dsp:txXfrm>
    </dsp:sp>
    <dsp:sp modelId="{60A02C2A-73C5-4311-A925-544848657A71}">
      <dsp:nvSpPr>
        <dsp:cNvPr id="0" name=""/>
        <dsp:cNvSpPr/>
      </dsp:nvSpPr>
      <dsp:spPr>
        <a:xfrm>
          <a:off x="0" y="1241009"/>
          <a:ext cx="8520600" cy="965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smtClean="0"/>
            <a:t>La UML define varias formas de diagrama de interacción, siendo el más común el diagrama de secuencia.</a:t>
          </a:r>
          <a:endParaRPr lang="en-US" sz="2500" kern="1200"/>
        </a:p>
      </dsp:txBody>
      <dsp:txXfrm>
        <a:off x="47120" y="1288129"/>
        <a:ext cx="8426360" cy="871010"/>
      </dsp:txXfrm>
    </dsp:sp>
    <dsp:sp modelId="{D96FA9F2-1AC3-447F-B715-AD04153C6BB1}">
      <dsp:nvSpPr>
        <dsp:cNvPr id="0" name=""/>
        <dsp:cNvSpPr/>
      </dsp:nvSpPr>
      <dsp:spPr>
        <a:xfrm>
          <a:off x="0" y="2278259"/>
          <a:ext cx="8520600" cy="965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smtClean="0"/>
            <a:t>Fuente: Fowler, M. (2014). UML Essencial: um breve guia para linguagem padrão. Bookman editora.</a:t>
          </a:r>
          <a:endParaRPr lang="en-US" sz="2500" kern="1200"/>
        </a:p>
      </dsp:txBody>
      <dsp:txXfrm>
        <a:off x="47120" y="2325379"/>
        <a:ext cx="8426360" cy="871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E827A-3366-4456-9149-7B830BF22F91}">
      <dsp:nvSpPr>
        <dsp:cNvPr id="0" name=""/>
        <dsp:cNvSpPr/>
      </dsp:nvSpPr>
      <dsp:spPr>
        <a:xfrm>
          <a:off x="0" y="87465"/>
          <a:ext cx="8521700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i="0" kern="1200" smtClean="0"/>
            <a:t>Principio clave</a:t>
          </a:r>
          <a:r>
            <a:rPr lang="es-ES" sz="1600" b="0" i="0" kern="1200" smtClean="0"/>
            <a:t>: La parsimonia, o "menos es más", es fundamental en el diseño de sistemas para reducir la complejidad y enfocarse en la esencia.</a:t>
          </a:r>
          <a:endParaRPr lang="en-US" sz="1600" kern="1200"/>
        </a:p>
      </dsp:txBody>
      <dsp:txXfrm>
        <a:off x="30157" y="117622"/>
        <a:ext cx="8461386" cy="557446"/>
      </dsp:txXfrm>
    </dsp:sp>
    <dsp:sp modelId="{C792DDFF-A7CA-4C8A-B94F-EA49A978E427}">
      <dsp:nvSpPr>
        <dsp:cNvPr id="0" name=""/>
        <dsp:cNvSpPr/>
      </dsp:nvSpPr>
      <dsp:spPr>
        <a:xfrm>
          <a:off x="0" y="751305"/>
          <a:ext cx="8521700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i="0" kern="1200" smtClean="0"/>
            <a:t>Aplicación en UML</a:t>
          </a:r>
          <a:r>
            <a:rPr lang="es-ES" sz="1600" b="0" i="0" kern="1200" smtClean="0"/>
            <a:t>: Martin Fowler aboga por simplificar la UML para hacerla más eficiente y práctica en proyectos de software.</a:t>
          </a:r>
          <a:endParaRPr lang="en-US" sz="1600" kern="1200"/>
        </a:p>
      </dsp:txBody>
      <dsp:txXfrm>
        <a:off x="30157" y="781462"/>
        <a:ext cx="8461386" cy="557446"/>
      </dsp:txXfrm>
    </dsp:sp>
    <dsp:sp modelId="{075F1A89-59F1-445A-AF97-A5E5608BBD42}">
      <dsp:nvSpPr>
        <dsp:cNvPr id="0" name=""/>
        <dsp:cNvSpPr/>
      </dsp:nvSpPr>
      <dsp:spPr>
        <a:xfrm>
          <a:off x="0" y="1415145"/>
          <a:ext cx="8521700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i="0" kern="1200" smtClean="0"/>
            <a:t>Compromiso con la elegancia</a:t>
          </a:r>
          <a:r>
            <a:rPr lang="es-ES" sz="1600" b="0" i="0" kern="1200" smtClean="0"/>
            <a:t>: Reducir el lenguaje a su fracción más útil para maximizar la productividad y la comprensión.</a:t>
          </a:r>
          <a:endParaRPr lang="en-US" sz="1600" kern="1200"/>
        </a:p>
      </dsp:txBody>
      <dsp:txXfrm>
        <a:off x="30157" y="1445302"/>
        <a:ext cx="8461386" cy="557446"/>
      </dsp:txXfrm>
    </dsp:sp>
    <dsp:sp modelId="{3B534955-95F4-4582-8501-49CD0758F4F8}">
      <dsp:nvSpPr>
        <dsp:cNvPr id="0" name=""/>
        <dsp:cNvSpPr/>
      </dsp:nvSpPr>
      <dsp:spPr>
        <a:xfrm>
          <a:off x="0" y="2078985"/>
          <a:ext cx="8521700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i="0" kern="1200" smtClean="0"/>
            <a:t>Reflexión personal</a:t>
          </a:r>
          <a:r>
            <a:rPr lang="es-ES" sz="1600" b="0" i="0" kern="1200" smtClean="0"/>
            <a:t>: El autor reconoce la complejidad innecesaria que puede surgir de procesos de estandarización.</a:t>
          </a:r>
          <a:endParaRPr lang="en-US" sz="1600" kern="1200"/>
        </a:p>
      </dsp:txBody>
      <dsp:txXfrm>
        <a:off x="30157" y="2109142"/>
        <a:ext cx="8461386" cy="557446"/>
      </dsp:txXfrm>
    </dsp:sp>
    <dsp:sp modelId="{C1650056-A872-411C-B976-1E762667266A}">
      <dsp:nvSpPr>
        <dsp:cNvPr id="0" name=""/>
        <dsp:cNvSpPr/>
      </dsp:nvSpPr>
      <dsp:spPr>
        <a:xfrm>
          <a:off x="0" y="2742825"/>
          <a:ext cx="8521700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i="0" kern="1200" smtClean="0"/>
            <a:t>Fuente</a:t>
          </a:r>
          <a:r>
            <a:rPr lang="es-ES" sz="1600" b="0" i="0" kern="1200" smtClean="0"/>
            <a:t>: "UML Essencial: um breve guia para linguagem padrão" por Martin Fowler.</a:t>
          </a:r>
          <a:endParaRPr lang="en-US" sz="1600" kern="1200"/>
        </a:p>
      </dsp:txBody>
      <dsp:txXfrm>
        <a:off x="30157" y="2772982"/>
        <a:ext cx="8461386" cy="55744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BFE7E-B066-4875-B424-7BA6F684DB22}">
      <dsp:nvSpPr>
        <dsp:cNvPr id="0" name=""/>
        <dsp:cNvSpPr/>
      </dsp:nvSpPr>
      <dsp:spPr>
        <a:xfrm>
          <a:off x="0" y="82168"/>
          <a:ext cx="8520600" cy="1042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smtClean="0"/>
            <a:t>En un diagrama de secuencia, cada participante se representa con una línea de vida vertical.</a:t>
          </a:r>
          <a:endParaRPr lang="en-US" sz="2700" kern="1200"/>
        </a:p>
      </dsp:txBody>
      <dsp:txXfrm>
        <a:off x="50889" y="133057"/>
        <a:ext cx="8418822" cy="940692"/>
      </dsp:txXfrm>
    </dsp:sp>
    <dsp:sp modelId="{26975791-8AD1-4CE7-8059-3E976A601DBD}">
      <dsp:nvSpPr>
        <dsp:cNvPr id="0" name=""/>
        <dsp:cNvSpPr/>
      </dsp:nvSpPr>
      <dsp:spPr>
        <a:xfrm>
          <a:off x="0" y="1202398"/>
          <a:ext cx="8520600" cy="1042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smtClean="0"/>
            <a:t>Las interacciones se muestran mediante mensajes entre estos participantes.</a:t>
          </a:r>
          <a:endParaRPr lang="en-US" sz="2700" kern="1200"/>
        </a:p>
      </dsp:txBody>
      <dsp:txXfrm>
        <a:off x="50889" y="1253287"/>
        <a:ext cx="8418822" cy="940692"/>
      </dsp:txXfrm>
    </dsp:sp>
    <dsp:sp modelId="{7AFB4F7A-64B9-47B6-B07D-10BEEE8B6898}">
      <dsp:nvSpPr>
        <dsp:cNvPr id="0" name=""/>
        <dsp:cNvSpPr/>
      </dsp:nvSpPr>
      <dsp:spPr>
        <a:xfrm>
          <a:off x="0" y="2322629"/>
          <a:ext cx="8520600" cy="1042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smtClean="0"/>
            <a:t>Fuente: Fowler, M. (2014). UML Essencial: um breve guia para linguagem padrão. Bookman editora.</a:t>
          </a:r>
          <a:endParaRPr lang="en-US" sz="2700" kern="1200"/>
        </a:p>
      </dsp:txBody>
      <dsp:txXfrm>
        <a:off x="50889" y="2373518"/>
        <a:ext cx="8418822" cy="94069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7E4AE-7AB3-4B8D-9474-80C4F92CD0DE}">
      <dsp:nvSpPr>
        <dsp:cNvPr id="0" name=""/>
        <dsp:cNvSpPr/>
      </dsp:nvSpPr>
      <dsp:spPr>
        <a:xfrm>
          <a:off x="0" y="82168"/>
          <a:ext cx="8520600" cy="1042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smtClean="0"/>
            <a:t>Los mensajes entre participantes muestran la comunicación y la secuencia de acciones.</a:t>
          </a:r>
          <a:endParaRPr lang="en-US" sz="2700" kern="1200"/>
        </a:p>
      </dsp:txBody>
      <dsp:txXfrm>
        <a:off x="50889" y="133057"/>
        <a:ext cx="8418822" cy="940692"/>
      </dsp:txXfrm>
    </dsp:sp>
    <dsp:sp modelId="{0AE976B5-8E2B-4608-AD22-E1D303350929}">
      <dsp:nvSpPr>
        <dsp:cNvPr id="0" name=""/>
        <dsp:cNvSpPr/>
      </dsp:nvSpPr>
      <dsp:spPr>
        <a:xfrm>
          <a:off x="0" y="1202398"/>
          <a:ext cx="8520600" cy="1042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smtClean="0"/>
            <a:t>Las flechas indican la dirección del mensaje.</a:t>
          </a:r>
          <a:endParaRPr lang="en-US" sz="2700" kern="1200"/>
        </a:p>
      </dsp:txBody>
      <dsp:txXfrm>
        <a:off x="50889" y="1253287"/>
        <a:ext cx="8418822" cy="940692"/>
      </dsp:txXfrm>
    </dsp:sp>
    <dsp:sp modelId="{58F632DD-CEB1-45FD-BE31-F36DB25EA8ED}">
      <dsp:nvSpPr>
        <dsp:cNvPr id="0" name=""/>
        <dsp:cNvSpPr/>
      </dsp:nvSpPr>
      <dsp:spPr>
        <a:xfrm>
          <a:off x="0" y="2322629"/>
          <a:ext cx="8520600" cy="1042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smtClean="0"/>
            <a:t>Fuente: Fowler, M. (2014). UML Essencial: um breve guia para linguagem padrão. Bookman editora.</a:t>
          </a:r>
          <a:endParaRPr lang="en-US" sz="2700" kern="1200"/>
        </a:p>
      </dsp:txBody>
      <dsp:txXfrm>
        <a:off x="50889" y="2373518"/>
        <a:ext cx="8418822" cy="94069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0B169-3618-4BF3-94B5-BCAA3EF2F3CC}">
      <dsp:nvSpPr>
        <dsp:cNvPr id="0" name=""/>
        <dsp:cNvSpPr/>
      </dsp:nvSpPr>
      <dsp:spPr>
        <a:xfrm>
          <a:off x="0" y="325348"/>
          <a:ext cx="8520600" cy="888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smtClean="0"/>
            <a:t>Cada línea de vida tiene una barra de activación que muestra cuándo el participante está activo en la interacción.</a:t>
          </a:r>
          <a:endParaRPr lang="en-US" sz="2300" kern="1200"/>
        </a:p>
      </dsp:txBody>
      <dsp:txXfrm>
        <a:off x="43350" y="368698"/>
        <a:ext cx="8433900" cy="801330"/>
      </dsp:txXfrm>
    </dsp:sp>
    <dsp:sp modelId="{9AD54993-DB6F-4D4F-B8D9-570393BFBF5A}">
      <dsp:nvSpPr>
        <dsp:cNvPr id="0" name=""/>
        <dsp:cNvSpPr/>
      </dsp:nvSpPr>
      <dsp:spPr>
        <a:xfrm>
          <a:off x="0" y="1279618"/>
          <a:ext cx="8520600" cy="888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smtClean="0"/>
            <a:t>Corresponde a los métodos de un participante entrando en la pila.</a:t>
          </a:r>
          <a:endParaRPr lang="en-US" sz="2300" kern="1200"/>
        </a:p>
      </dsp:txBody>
      <dsp:txXfrm>
        <a:off x="43350" y="1322968"/>
        <a:ext cx="8433900" cy="801330"/>
      </dsp:txXfrm>
    </dsp:sp>
    <dsp:sp modelId="{1E043538-0248-4AB4-8F79-A87CECDB7BDF}">
      <dsp:nvSpPr>
        <dsp:cNvPr id="0" name=""/>
        <dsp:cNvSpPr/>
      </dsp:nvSpPr>
      <dsp:spPr>
        <a:xfrm>
          <a:off x="0" y="2233889"/>
          <a:ext cx="8520600" cy="888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smtClean="0"/>
            <a:t>Fuente: Fowler, M. (2014). UML Essencial: um breve guia para linguagem padrão. Bookman editora.</a:t>
          </a:r>
          <a:endParaRPr lang="en-US" sz="2300" kern="1200"/>
        </a:p>
      </dsp:txBody>
      <dsp:txXfrm>
        <a:off x="43350" y="2277239"/>
        <a:ext cx="8433900" cy="80133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AD132-0F23-4346-96C4-03EE9D71E466}">
      <dsp:nvSpPr>
        <dsp:cNvPr id="0" name=""/>
        <dsp:cNvSpPr/>
      </dsp:nvSpPr>
      <dsp:spPr>
        <a:xfrm>
          <a:off x="0" y="11294"/>
          <a:ext cx="8520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Asignar nombres a los participantes ayuda a correlacionarlos en el diagrama.</a:t>
          </a:r>
          <a:endParaRPr lang="en-US" sz="2100" kern="1200"/>
        </a:p>
      </dsp:txBody>
      <dsp:txXfrm>
        <a:off x="39580" y="50874"/>
        <a:ext cx="8441440" cy="731649"/>
      </dsp:txXfrm>
    </dsp:sp>
    <dsp:sp modelId="{41744E0F-DB17-44F9-BF42-F678D9A2A6AB}">
      <dsp:nvSpPr>
        <dsp:cNvPr id="0" name=""/>
        <dsp:cNvSpPr/>
      </dsp:nvSpPr>
      <dsp:spPr>
        <a:xfrm>
          <a:off x="0" y="882584"/>
          <a:ext cx="8520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Los nombres facilitan seguir la secuencia de acciones en la interacción.</a:t>
          </a:r>
          <a:endParaRPr lang="en-US" sz="2100" kern="1200"/>
        </a:p>
      </dsp:txBody>
      <dsp:txXfrm>
        <a:off x="39580" y="922164"/>
        <a:ext cx="8441440" cy="731649"/>
      </dsp:txXfrm>
    </dsp:sp>
    <dsp:sp modelId="{E0D5B8B0-4617-49E5-89EE-05169FC68F93}">
      <dsp:nvSpPr>
        <dsp:cNvPr id="0" name=""/>
        <dsp:cNvSpPr/>
      </dsp:nvSpPr>
      <dsp:spPr>
        <a:xfrm>
          <a:off x="0" y="1753874"/>
          <a:ext cx="8520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Fuente: Fowler, M. (2014). UML Essencial: um breve guia para linguagem padrão. Bookman editora.</a:t>
          </a:r>
          <a:endParaRPr lang="en-US" sz="2100" kern="1200"/>
        </a:p>
      </dsp:txBody>
      <dsp:txXfrm>
        <a:off x="39580" y="1793454"/>
        <a:ext cx="8441440" cy="731649"/>
      </dsp:txXfrm>
    </dsp:sp>
    <dsp:sp modelId="{F354859B-64E6-4B31-AED7-C7D61B2CF1B1}">
      <dsp:nvSpPr>
        <dsp:cNvPr id="0" name=""/>
        <dsp:cNvSpPr/>
      </dsp:nvSpPr>
      <dsp:spPr>
        <a:xfrm>
          <a:off x="0" y="2625164"/>
          <a:ext cx="8520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39580" y="2664744"/>
        <a:ext cx="8441440" cy="731649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328F8-4E53-4602-9F05-D6DCA99796B1}">
      <dsp:nvSpPr>
        <dsp:cNvPr id="0" name=""/>
        <dsp:cNvSpPr/>
      </dsp:nvSpPr>
      <dsp:spPr>
        <a:xfrm>
          <a:off x="0" y="264554"/>
          <a:ext cx="8520600" cy="926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smtClean="0"/>
            <a:t>Los diagramas de interacción son eficaces para mostrar la interacción clara entre participantes.</a:t>
          </a:r>
          <a:endParaRPr lang="en-US" sz="2400" kern="1200"/>
        </a:p>
      </dsp:txBody>
      <dsp:txXfrm>
        <a:off x="45235" y="309789"/>
        <a:ext cx="8430130" cy="836169"/>
      </dsp:txXfrm>
    </dsp:sp>
    <dsp:sp modelId="{1F16E90B-7765-4A74-8B81-FDCA3DFC8DE0}">
      <dsp:nvSpPr>
        <dsp:cNvPr id="0" name=""/>
        <dsp:cNvSpPr/>
      </dsp:nvSpPr>
      <dsp:spPr>
        <a:xfrm>
          <a:off x="0" y="1260314"/>
          <a:ext cx="8520600" cy="926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smtClean="0"/>
            <a:t>No son ideales para detallar algoritmos, pero proporcionan una visión excepcional de quién realiza qué procesos.</a:t>
          </a:r>
          <a:endParaRPr lang="en-US" sz="2400" kern="1200"/>
        </a:p>
      </dsp:txBody>
      <dsp:txXfrm>
        <a:off x="45235" y="1305549"/>
        <a:ext cx="8430130" cy="836169"/>
      </dsp:txXfrm>
    </dsp:sp>
    <dsp:sp modelId="{33602FBD-9397-43A8-B23B-7241B2D11471}">
      <dsp:nvSpPr>
        <dsp:cNvPr id="0" name=""/>
        <dsp:cNvSpPr/>
      </dsp:nvSpPr>
      <dsp:spPr>
        <a:xfrm>
          <a:off x="0" y="2256074"/>
          <a:ext cx="8520600" cy="926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smtClean="0"/>
            <a:t>Fuente: Fowler, M. (2014). UML Essencial: um breve guia para linguagem padrão. Bookman editora.</a:t>
          </a:r>
          <a:endParaRPr lang="en-US" sz="2400" kern="1200"/>
        </a:p>
      </dsp:txBody>
      <dsp:txXfrm>
        <a:off x="45235" y="2301309"/>
        <a:ext cx="8430130" cy="8361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100EE-EE74-48F5-80CD-5EC4AAEB7053}">
      <dsp:nvSpPr>
        <dsp:cNvPr id="0" name=""/>
        <dsp:cNvSpPr/>
      </dsp:nvSpPr>
      <dsp:spPr>
        <a:xfrm>
          <a:off x="0" y="11685"/>
          <a:ext cx="85217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i="0" kern="1200" smtClean="0"/>
            <a:t>Descripción</a:t>
          </a:r>
          <a:r>
            <a:rPr lang="es-ES" sz="2100" b="0" i="0" kern="1200" smtClean="0"/>
            <a:t>: Es una representación visual de los tipos de objetos en un sistema y las relaciones estáticas entre ellos.</a:t>
          </a:r>
          <a:endParaRPr lang="en-US" sz="2100" kern="1200"/>
        </a:p>
      </dsp:txBody>
      <dsp:txXfrm>
        <a:off x="39580" y="51265"/>
        <a:ext cx="8442540" cy="731649"/>
      </dsp:txXfrm>
    </dsp:sp>
    <dsp:sp modelId="{CC210D63-3A2C-4B85-88AC-27FDBD897CEB}">
      <dsp:nvSpPr>
        <dsp:cNvPr id="0" name=""/>
        <dsp:cNvSpPr/>
      </dsp:nvSpPr>
      <dsp:spPr>
        <a:xfrm>
          <a:off x="0" y="882975"/>
          <a:ext cx="85217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i="0" kern="1200" smtClean="0"/>
            <a:t>Elementos principales</a:t>
          </a:r>
          <a:r>
            <a:rPr lang="es-ES" sz="2100" b="0" i="0" kern="1200" smtClean="0"/>
            <a:t>: Clases, atributos, operaciones, asociaciones y generalizaciones.</a:t>
          </a:r>
          <a:endParaRPr lang="en-US" sz="2100" kern="1200"/>
        </a:p>
      </dsp:txBody>
      <dsp:txXfrm>
        <a:off x="39580" y="922555"/>
        <a:ext cx="8442540" cy="731649"/>
      </dsp:txXfrm>
    </dsp:sp>
    <dsp:sp modelId="{88883426-0737-482F-A198-D3A66AE66E15}">
      <dsp:nvSpPr>
        <dsp:cNvPr id="0" name=""/>
        <dsp:cNvSpPr/>
      </dsp:nvSpPr>
      <dsp:spPr>
        <a:xfrm>
          <a:off x="0" y="1754265"/>
          <a:ext cx="85217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i="0" kern="1200" smtClean="0"/>
            <a:t>Utilidad</a:t>
          </a:r>
          <a:r>
            <a:rPr lang="es-ES" sz="2100" b="0" i="0" kern="1200" smtClean="0"/>
            <a:t>: Ayuda a comprender la estructura del sistema y las interacciones entre sus componentes.</a:t>
          </a:r>
          <a:endParaRPr lang="en-US" sz="2100" kern="1200"/>
        </a:p>
      </dsp:txBody>
      <dsp:txXfrm>
        <a:off x="39580" y="1793845"/>
        <a:ext cx="8442540" cy="731649"/>
      </dsp:txXfrm>
    </dsp:sp>
    <dsp:sp modelId="{288C1E67-04CA-42A0-BC69-A92274E3DF0B}">
      <dsp:nvSpPr>
        <dsp:cNvPr id="0" name=""/>
        <dsp:cNvSpPr/>
      </dsp:nvSpPr>
      <dsp:spPr>
        <a:xfrm>
          <a:off x="0" y="2625555"/>
          <a:ext cx="85217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i="0" kern="1200" smtClean="0"/>
            <a:t>Amplia adopción</a:t>
          </a:r>
          <a:r>
            <a:rPr lang="es-ES" sz="2100" b="0" i="0" kern="1200" smtClean="0"/>
            <a:t>: Es uno de los diagramas UML más utilizados en la práctica de la ingeniería de software.</a:t>
          </a:r>
          <a:endParaRPr lang="en-US" sz="2100" kern="1200"/>
        </a:p>
      </dsp:txBody>
      <dsp:txXfrm>
        <a:off x="39580" y="2665135"/>
        <a:ext cx="8442540" cy="7316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13AEA-611B-48C1-A269-EFB6E9E7F79B}">
      <dsp:nvSpPr>
        <dsp:cNvPr id="0" name=""/>
        <dsp:cNvSpPr/>
      </dsp:nvSpPr>
      <dsp:spPr>
        <a:xfrm>
          <a:off x="0" y="11294"/>
          <a:ext cx="8520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Definición</a:t>
          </a:r>
          <a:r>
            <a:rPr lang="es-ES" sz="2100" kern="1200" smtClean="0"/>
            <a:t>: Representan características estructurales de una clase, equivalente a los campos en la programación.</a:t>
          </a:r>
          <a:endParaRPr lang="en-US" sz="2100" kern="1200"/>
        </a:p>
      </dsp:txBody>
      <dsp:txXfrm>
        <a:off x="39580" y="50874"/>
        <a:ext cx="8441440" cy="731649"/>
      </dsp:txXfrm>
    </dsp:sp>
    <dsp:sp modelId="{69B6DD4E-E20E-4B60-A6BF-C6C217018317}">
      <dsp:nvSpPr>
        <dsp:cNvPr id="0" name=""/>
        <dsp:cNvSpPr/>
      </dsp:nvSpPr>
      <dsp:spPr>
        <a:xfrm>
          <a:off x="0" y="882584"/>
          <a:ext cx="8520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Notación</a:t>
          </a:r>
          <a:r>
            <a:rPr lang="es-ES" sz="2100" kern="1200" smtClean="0"/>
            <a:t>: Pueden ser representados dentro de la caja de la clase como líneas de texto.</a:t>
          </a:r>
          <a:endParaRPr lang="en-US" sz="2100" kern="1200"/>
        </a:p>
      </dsp:txBody>
      <dsp:txXfrm>
        <a:off x="39580" y="922164"/>
        <a:ext cx="8441440" cy="731649"/>
      </dsp:txXfrm>
    </dsp:sp>
    <dsp:sp modelId="{C0C2D268-DC37-46E7-A8D4-7345111CC8C1}">
      <dsp:nvSpPr>
        <dsp:cNvPr id="0" name=""/>
        <dsp:cNvSpPr/>
      </dsp:nvSpPr>
      <dsp:spPr>
        <a:xfrm>
          <a:off x="0" y="1753874"/>
          <a:ext cx="8520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Elementos</a:t>
          </a:r>
          <a:r>
            <a:rPr lang="es-ES" sz="2100" kern="1200" smtClean="0"/>
            <a:t>: Incluyen visibilidad, nombre, tipo, multiplicidad y valor por omisión.</a:t>
          </a:r>
          <a:endParaRPr lang="en-US" sz="2100" kern="1200"/>
        </a:p>
      </dsp:txBody>
      <dsp:txXfrm>
        <a:off x="39580" y="1793454"/>
        <a:ext cx="8441440" cy="731649"/>
      </dsp:txXfrm>
    </dsp:sp>
    <dsp:sp modelId="{485462C1-D1C5-472F-BF75-CF5AACFD8F47}">
      <dsp:nvSpPr>
        <dsp:cNvPr id="0" name=""/>
        <dsp:cNvSpPr/>
      </dsp:nvSpPr>
      <dsp:spPr>
        <a:xfrm>
          <a:off x="0" y="2625164"/>
          <a:ext cx="8520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Ejemplo</a:t>
          </a:r>
          <a:r>
            <a:rPr lang="es-ES" sz="2100" kern="1200" smtClean="0"/>
            <a:t>: "nombre: String [1] = 'Sin título' {solo lectura}".</a:t>
          </a:r>
          <a:endParaRPr lang="en-US" sz="2100" kern="1200"/>
        </a:p>
      </dsp:txBody>
      <dsp:txXfrm>
        <a:off x="39580" y="2664744"/>
        <a:ext cx="8441440" cy="7316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03365-0822-4B98-81C0-F8123C11F524}">
      <dsp:nvSpPr>
        <dsp:cNvPr id="0" name=""/>
        <dsp:cNvSpPr/>
      </dsp:nvSpPr>
      <dsp:spPr>
        <a:xfrm>
          <a:off x="0" y="11294"/>
          <a:ext cx="8520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Definición</a:t>
          </a:r>
          <a:r>
            <a:rPr lang="es-ES" sz="2100" kern="1200" smtClean="0"/>
            <a:t>: Representan relaciones entre clases, mostradas como líneas sólidas entre cajas de clases.</a:t>
          </a:r>
          <a:endParaRPr lang="en-US" sz="2100" kern="1200"/>
        </a:p>
      </dsp:txBody>
      <dsp:txXfrm>
        <a:off x="39580" y="50874"/>
        <a:ext cx="8441440" cy="731649"/>
      </dsp:txXfrm>
    </dsp:sp>
    <dsp:sp modelId="{89A81757-BFCE-4C01-AC7E-8827ED2F2A30}">
      <dsp:nvSpPr>
        <dsp:cNvPr id="0" name=""/>
        <dsp:cNvSpPr/>
      </dsp:nvSpPr>
      <dsp:spPr>
        <a:xfrm>
          <a:off x="0" y="882584"/>
          <a:ext cx="8520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Elementos</a:t>
          </a:r>
          <a:r>
            <a:rPr lang="es-ES" sz="2100" kern="1200" smtClean="0"/>
            <a:t>: Incluyen el nombre de la propiedad, su multiplicidad y el tipo de la clase de destino.</a:t>
          </a:r>
          <a:endParaRPr lang="en-US" sz="2100" kern="1200"/>
        </a:p>
      </dsp:txBody>
      <dsp:txXfrm>
        <a:off x="39580" y="922164"/>
        <a:ext cx="8441440" cy="731649"/>
      </dsp:txXfrm>
    </dsp:sp>
    <dsp:sp modelId="{0E25AB1D-D3B0-4AB9-9B89-0E48E45BE944}">
      <dsp:nvSpPr>
        <dsp:cNvPr id="0" name=""/>
        <dsp:cNvSpPr/>
      </dsp:nvSpPr>
      <dsp:spPr>
        <a:xfrm>
          <a:off x="0" y="1753874"/>
          <a:ext cx="8520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Diferencia con atributos</a:t>
          </a:r>
          <a:r>
            <a:rPr lang="es-ES" sz="2100" kern="1200" smtClean="0"/>
            <a:t>: Muestran la misma información que los atributos pero en forma de relación entre clases.</a:t>
          </a:r>
          <a:endParaRPr lang="en-US" sz="2100" kern="1200"/>
        </a:p>
      </dsp:txBody>
      <dsp:txXfrm>
        <a:off x="39580" y="1793454"/>
        <a:ext cx="8441440" cy="731649"/>
      </dsp:txXfrm>
    </dsp:sp>
    <dsp:sp modelId="{DA789677-DF22-4CB8-AD25-7EEFFD89D41D}">
      <dsp:nvSpPr>
        <dsp:cNvPr id="0" name=""/>
        <dsp:cNvSpPr/>
      </dsp:nvSpPr>
      <dsp:spPr>
        <a:xfrm>
          <a:off x="0" y="2625164"/>
          <a:ext cx="8520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Ejemplo</a:t>
          </a:r>
          <a:r>
            <a:rPr lang="es-ES" sz="2100" kern="1200" smtClean="0"/>
            <a:t>: "cliente: Cliente [0..*]".</a:t>
          </a:r>
          <a:endParaRPr lang="en-US" sz="2100" kern="1200"/>
        </a:p>
      </dsp:txBody>
      <dsp:txXfrm>
        <a:off x="39580" y="2664744"/>
        <a:ext cx="8441440" cy="7316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207B9-84D3-4ABA-B1C3-76DECEB0AAA9}">
      <dsp:nvSpPr>
        <dsp:cNvPr id="0" name=""/>
        <dsp:cNvSpPr/>
      </dsp:nvSpPr>
      <dsp:spPr>
        <a:xfrm>
          <a:off x="0" y="11294"/>
          <a:ext cx="8520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Definición</a:t>
          </a:r>
          <a:r>
            <a:rPr lang="es-ES" sz="2100" kern="1200" smtClean="0"/>
            <a:t>: Indica el número de instancias de una clase que pueden estar relacionadas con una instancia de otra clase.</a:t>
          </a:r>
          <a:endParaRPr lang="en-US" sz="2100" kern="1200"/>
        </a:p>
      </dsp:txBody>
      <dsp:txXfrm>
        <a:off x="39580" y="50874"/>
        <a:ext cx="8441440" cy="731649"/>
      </dsp:txXfrm>
    </dsp:sp>
    <dsp:sp modelId="{3FBDC6DA-893C-4D54-8A79-EABD7F8F353C}">
      <dsp:nvSpPr>
        <dsp:cNvPr id="0" name=""/>
        <dsp:cNvSpPr/>
      </dsp:nvSpPr>
      <dsp:spPr>
        <a:xfrm>
          <a:off x="0" y="882584"/>
          <a:ext cx="8520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Notación</a:t>
          </a:r>
          <a:r>
            <a:rPr lang="es-ES" sz="2100" kern="1200" smtClean="0"/>
            <a:t>: Se representa con un límite inferior y un límite superior, indicando la cantidad mínima y máxima de instancias.</a:t>
          </a:r>
          <a:endParaRPr lang="en-US" sz="2100" kern="1200"/>
        </a:p>
      </dsp:txBody>
      <dsp:txXfrm>
        <a:off x="39580" y="922164"/>
        <a:ext cx="8441440" cy="731649"/>
      </dsp:txXfrm>
    </dsp:sp>
    <dsp:sp modelId="{523CB7C7-2614-4C9F-9E5A-E8AB06417E71}">
      <dsp:nvSpPr>
        <dsp:cNvPr id="0" name=""/>
        <dsp:cNvSpPr/>
      </dsp:nvSpPr>
      <dsp:spPr>
        <a:xfrm>
          <a:off x="0" y="1753874"/>
          <a:ext cx="8520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Ejemplo</a:t>
          </a:r>
          <a:r>
            <a:rPr lang="es-ES" sz="2100" kern="1200" smtClean="0"/>
            <a:t>: "2..4 para jugadores de canasta".</a:t>
          </a:r>
          <a:endParaRPr lang="en-US" sz="2100" kern="1200"/>
        </a:p>
      </dsp:txBody>
      <dsp:txXfrm>
        <a:off x="39580" y="1793454"/>
        <a:ext cx="8441440" cy="731649"/>
      </dsp:txXfrm>
    </dsp:sp>
    <dsp:sp modelId="{F679263F-387C-449A-8039-E421C03D4EDA}">
      <dsp:nvSpPr>
        <dsp:cNvPr id="0" name=""/>
        <dsp:cNvSpPr/>
      </dsp:nvSpPr>
      <dsp:spPr>
        <a:xfrm>
          <a:off x="0" y="2625164"/>
          <a:ext cx="8520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Interpretación</a:t>
          </a:r>
          <a:r>
            <a:rPr lang="es-ES" sz="2100" kern="1200" smtClean="0"/>
            <a:t>: Valores como "opcional" y "obligatorio" definen límites inferiores.</a:t>
          </a:r>
          <a:endParaRPr lang="en-US" sz="2100" kern="1200"/>
        </a:p>
      </dsp:txBody>
      <dsp:txXfrm>
        <a:off x="39580" y="2664744"/>
        <a:ext cx="8441440" cy="7316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8DADA-FC8B-4CE3-8593-C38109E250AD}">
      <dsp:nvSpPr>
        <dsp:cNvPr id="0" name=""/>
        <dsp:cNvSpPr/>
      </dsp:nvSpPr>
      <dsp:spPr>
        <a:xfrm>
          <a:off x="0" y="11294"/>
          <a:ext cx="8520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dirty="0" smtClean="0"/>
            <a:t>Diferencias</a:t>
          </a:r>
          <a:r>
            <a:rPr lang="es-ES" sz="2100" kern="1200" dirty="0" smtClean="0"/>
            <a:t>: En C#, los atributos se implementan como propiedades públicas privadas o protegidas.</a:t>
          </a:r>
          <a:endParaRPr lang="en-US" sz="2100" kern="1200" dirty="0"/>
        </a:p>
      </dsp:txBody>
      <dsp:txXfrm>
        <a:off x="39580" y="50874"/>
        <a:ext cx="8441440" cy="731649"/>
      </dsp:txXfrm>
    </dsp:sp>
    <dsp:sp modelId="{1EBE45D5-F390-420D-B355-4BEC8880C4B5}">
      <dsp:nvSpPr>
        <dsp:cNvPr id="0" name=""/>
        <dsp:cNvSpPr/>
      </dsp:nvSpPr>
      <dsp:spPr>
        <a:xfrm>
          <a:off x="0" y="882584"/>
          <a:ext cx="8520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Ejemplo</a:t>
          </a:r>
          <a:r>
            <a:rPr lang="es-ES" sz="2100" kern="1200" smtClean="0"/>
            <a:t>: "public Dinheiro Preco { get; set; };" en una clase LinhaDePedido.</a:t>
          </a:r>
          <a:endParaRPr lang="en-US" sz="2100" kern="1200"/>
        </a:p>
      </dsp:txBody>
      <dsp:txXfrm>
        <a:off x="39580" y="922164"/>
        <a:ext cx="8441440" cy="731649"/>
      </dsp:txXfrm>
    </dsp:sp>
    <dsp:sp modelId="{84F3A66F-71B6-4E2C-92E1-5190A3A6461B}">
      <dsp:nvSpPr>
        <dsp:cNvPr id="0" name=""/>
        <dsp:cNvSpPr/>
      </dsp:nvSpPr>
      <dsp:spPr>
        <a:xfrm>
          <a:off x="0" y="1753874"/>
          <a:ext cx="8520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Beneficio</a:t>
          </a:r>
          <a:r>
            <a:rPr lang="es-ES" sz="2100" kern="1200" smtClean="0"/>
            <a:t>: Las propiedades permiten un mayor control sobre el acceso y la modificación de los atributos.</a:t>
          </a:r>
          <a:endParaRPr lang="en-US" sz="2100" kern="1200"/>
        </a:p>
      </dsp:txBody>
      <dsp:txXfrm>
        <a:off x="39580" y="1793454"/>
        <a:ext cx="8441440" cy="731649"/>
      </dsp:txXfrm>
    </dsp:sp>
    <dsp:sp modelId="{8A015870-F6C8-44EF-911A-3E53CE0DB437}">
      <dsp:nvSpPr>
        <dsp:cNvPr id="0" name=""/>
        <dsp:cNvSpPr/>
      </dsp:nvSpPr>
      <dsp:spPr>
        <a:xfrm>
          <a:off x="0" y="2625164"/>
          <a:ext cx="8520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Consideración</a:t>
          </a:r>
          <a:r>
            <a:rPr lang="es-ES" sz="2100" kern="1200" smtClean="0"/>
            <a:t>: La elección entre campos privados y propiedades públicas depende del diseño y los requisitos del sistema.</a:t>
          </a:r>
          <a:endParaRPr lang="en-US" sz="2100" kern="1200"/>
        </a:p>
      </dsp:txBody>
      <dsp:txXfrm>
        <a:off x="39580" y="2664744"/>
        <a:ext cx="8441440" cy="7316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92DA9-8B69-4CD2-8EA7-C449935A87CE}">
      <dsp:nvSpPr>
        <dsp:cNvPr id="0" name=""/>
        <dsp:cNvSpPr/>
      </dsp:nvSpPr>
      <dsp:spPr>
        <a:xfrm>
          <a:off x="0" y="446939"/>
          <a:ext cx="8520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Ejemplo en Java</a:t>
          </a:r>
          <a:r>
            <a:rPr lang="es-ES" sz="2100" kern="1200" smtClean="0"/>
            <a:t>: Asociación entre clases Carro y Pessoa con métodos de actualización de propiedades.</a:t>
          </a:r>
          <a:endParaRPr lang="en-US" sz="2100" kern="1200"/>
        </a:p>
      </dsp:txBody>
      <dsp:txXfrm>
        <a:off x="39580" y="486519"/>
        <a:ext cx="8441440" cy="731649"/>
      </dsp:txXfrm>
    </dsp:sp>
    <dsp:sp modelId="{3C6FB1DE-47A1-4F0B-BC55-9C9E08591D18}">
      <dsp:nvSpPr>
        <dsp:cNvPr id="0" name=""/>
        <dsp:cNvSpPr/>
      </dsp:nvSpPr>
      <dsp:spPr>
        <a:xfrm>
          <a:off x="0" y="1318228"/>
          <a:ext cx="8520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Mantenimiento de la coherencia</a:t>
          </a:r>
          <a:r>
            <a:rPr lang="es-ES" sz="2100" kern="1200" smtClean="0"/>
            <a:t>: Es crucial mantener sincronizadas las dos propiedades para garantizar la integridad de la asociación.</a:t>
          </a:r>
          <a:endParaRPr lang="en-US" sz="2100" kern="1200"/>
        </a:p>
      </dsp:txBody>
      <dsp:txXfrm>
        <a:off x="39580" y="1357808"/>
        <a:ext cx="8441440" cy="731649"/>
      </dsp:txXfrm>
    </dsp:sp>
    <dsp:sp modelId="{F4BB6D6D-999C-414F-80E4-429F8E791670}">
      <dsp:nvSpPr>
        <dsp:cNvPr id="0" name=""/>
        <dsp:cNvSpPr/>
      </dsp:nvSpPr>
      <dsp:spPr>
        <a:xfrm>
          <a:off x="0" y="2189519"/>
          <a:ext cx="8520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smtClean="0"/>
            <a:t>Encapsulamiento</a:t>
          </a:r>
          <a:r>
            <a:rPr lang="es-ES" sz="2100" kern="1200" smtClean="0"/>
            <a:t>: La ocultación de información es esencial para mantener la coherencia y evitar errores.</a:t>
          </a:r>
          <a:endParaRPr lang="en-US" sz="2100" kern="1200"/>
        </a:p>
      </dsp:txBody>
      <dsp:txXfrm>
        <a:off x="39580" y="2229099"/>
        <a:ext cx="8441440" cy="7316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72DF9-5001-4775-BED0-C98F2CB6B174}">
      <dsp:nvSpPr>
        <dsp:cNvPr id="0" name=""/>
        <dsp:cNvSpPr/>
      </dsp:nvSpPr>
      <dsp:spPr>
        <a:xfrm>
          <a:off x="0" y="386143"/>
          <a:ext cx="8520600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b="1" kern="1200" smtClean="0"/>
            <a:t>Definición</a:t>
          </a:r>
          <a:r>
            <a:rPr lang="es-ES" sz="2200" kern="1200" smtClean="0"/>
            <a:t>: Las operaciones en UML son equivalentes a los métodos en una clase.</a:t>
          </a:r>
          <a:endParaRPr lang="en-US" sz="2200" kern="1200"/>
        </a:p>
      </dsp:txBody>
      <dsp:txXfrm>
        <a:off x="41465" y="427608"/>
        <a:ext cx="8437670" cy="766490"/>
      </dsp:txXfrm>
    </dsp:sp>
    <dsp:sp modelId="{DE4AC752-072D-4998-A59D-8C8D995DEC97}">
      <dsp:nvSpPr>
        <dsp:cNvPr id="0" name=""/>
        <dsp:cNvSpPr/>
      </dsp:nvSpPr>
      <dsp:spPr>
        <a:xfrm>
          <a:off x="0" y="1298924"/>
          <a:ext cx="8520600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b="1" kern="1200" smtClean="0"/>
            <a:t>Parámetros y retorno</a:t>
          </a:r>
          <a:r>
            <a:rPr lang="es-ES" sz="2200" kern="1200" smtClean="0"/>
            <a:t>: Pueden incluir parámetros de entrada, un tipo de retorno y propiedades asociadas como la visibilidad.</a:t>
          </a:r>
          <a:endParaRPr lang="en-US" sz="2200" kern="1200"/>
        </a:p>
      </dsp:txBody>
      <dsp:txXfrm>
        <a:off x="41465" y="1340389"/>
        <a:ext cx="8437670" cy="766490"/>
      </dsp:txXfrm>
    </dsp:sp>
    <dsp:sp modelId="{44F27D0D-273E-4877-B4D9-04817C9B71CE}">
      <dsp:nvSpPr>
        <dsp:cNvPr id="0" name=""/>
        <dsp:cNvSpPr/>
      </dsp:nvSpPr>
      <dsp:spPr>
        <a:xfrm>
          <a:off x="0" y="2211704"/>
          <a:ext cx="8520600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b="1" kern="1200" smtClean="0"/>
            <a:t>Ejemplo</a:t>
          </a:r>
          <a:r>
            <a:rPr lang="es-ES" sz="2200" kern="1200" smtClean="0"/>
            <a:t>: "+calcularTotal(precioUnitario: double, cantidad: int): double".</a:t>
          </a:r>
          <a:endParaRPr lang="en-US" sz="2200" kern="1200"/>
        </a:p>
      </dsp:txBody>
      <dsp:txXfrm>
        <a:off x="41465" y="2253169"/>
        <a:ext cx="8437670" cy="766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64e038bdd_0_8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64e038bdd_0_8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64e038bd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64e038bd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2461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734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5431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786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96072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086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709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918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 hasCustomPrompt="1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 dirty="0" smtClean="0"/>
              <a:t>contenidos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311700" y="1103630"/>
            <a:ext cx="8520600" cy="34472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8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109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063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134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265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966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0031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878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863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8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27"/>
          <p:cNvGrpSpPr/>
          <p:nvPr/>
        </p:nvGrpSpPr>
        <p:grpSpPr>
          <a:xfrm>
            <a:off x="-417139" y="-46637"/>
            <a:ext cx="6613170" cy="1101107"/>
            <a:chOff x="-417139" y="-46637"/>
            <a:chExt cx="6613170" cy="1101107"/>
          </a:xfrm>
        </p:grpSpPr>
        <p:sp>
          <p:nvSpPr>
            <p:cNvPr id="104" name="Google Shape;104;p27"/>
            <p:cNvSpPr/>
            <p:nvPr/>
          </p:nvSpPr>
          <p:spPr>
            <a:xfrm rot="-5389871" flipH="1">
              <a:off x="5190615" y="25719"/>
              <a:ext cx="1033588" cy="974203"/>
            </a:xfrm>
            <a:custGeom>
              <a:avLst/>
              <a:gdLst/>
              <a:ahLst/>
              <a:cxnLst/>
              <a:rect l="l" t="t" r="r" b="b"/>
              <a:pathLst>
                <a:path w="4074" h="3840" extrusionOk="0">
                  <a:moveTo>
                    <a:pt x="3025" y="0"/>
                  </a:moveTo>
                  <a:lnTo>
                    <a:pt x="2037" y="803"/>
                  </a:lnTo>
                  <a:lnTo>
                    <a:pt x="1037" y="0"/>
                  </a:lnTo>
                  <a:lnTo>
                    <a:pt x="0" y="1037"/>
                  </a:lnTo>
                  <a:lnTo>
                    <a:pt x="2037" y="3839"/>
                  </a:lnTo>
                  <a:lnTo>
                    <a:pt x="4074" y="1037"/>
                  </a:lnTo>
                  <a:close/>
                </a:path>
              </a:pathLst>
            </a:custGeom>
            <a:solidFill>
              <a:srgbClr val="F2A1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27"/>
            <p:cNvSpPr/>
            <p:nvPr/>
          </p:nvSpPr>
          <p:spPr>
            <a:xfrm rot="-5389871" flipH="1">
              <a:off x="5485671" y="-196419"/>
              <a:ext cx="517048" cy="902152"/>
            </a:xfrm>
            <a:custGeom>
              <a:avLst/>
              <a:gdLst/>
              <a:ahLst/>
              <a:cxnLst/>
              <a:rect l="l" t="t" r="r" b="b"/>
              <a:pathLst>
                <a:path w="2038" h="3556" extrusionOk="0">
                  <a:moveTo>
                    <a:pt x="0" y="753"/>
                  </a:moveTo>
                  <a:lnTo>
                    <a:pt x="1037" y="0"/>
                  </a:lnTo>
                  <a:lnTo>
                    <a:pt x="2037" y="3555"/>
                  </a:lnTo>
                  <a:close/>
                </a:path>
              </a:pathLst>
            </a:custGeom>
            <a:solidFill>
              <a:srgbClr val="FF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27"/>
            <p:cNvSpPr/>
            <p:nvPr/>
          </p:nvSpPr>
          <p:spPr>
            <a:xfrm rot="-5389871" flipH="1">
              <a:off x="5860642" y="364893"/>
              <a:ext cx="369900" cy="297842"/>
            </a:xfrm>
            <a:custGeom>
              <a:avLst/>
              <a:gdLst/>
              <a:ahLst/>
              <a:cxnLst/>
              <a:rect l="l" t="t" r="r" b="b"/>
              <a:pathLst>
                <a:path w="1458" h="1174" extrusionOk="0">
                  <a:moveTo>
                    <a:pt x="729" y="0"/>
                  </a:moveTo>
                  <a:cubicBezTo>
                    <a:pt x="470" y="13"/>
                    <a:pt x="223" y="62"/>
                    <a:pt x="1" y="161"/>
                  </a:cubicBezTo>
                  <a:lnTo>
                    <a:pt x="729" y="1173"/>
                  </a:lnTo>
                  <a:lnTo>
                    <a:pt x="1457" y="161"/>
                  </a:lnTo>
                  <a:cubicBezTo>
                    <a:pt x="1223" y="62"/>
                    <a:pt x="976" y="13"/>
                    <a:pt x="7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27"/>
            <p:cNvSpPr/>
            <p:nvPr/>
          </p:nvSpPr>
          <p:spPr>
            <a:xfrm rot="-5389857" flipH="1">
              <a:off x="3961066" y="-496830"/>
              <a:ext cx="1018341" cy="2032887"/>
            </a:xfrm>
            <a:custGeom>
              <a:avLst/>
              <a:gdLst/>
              <a:ahLst/>
              <a:cxnLst/>
              <a:rect l="l" t="t" r="r" b="b"/>
              <a:pathLst>
                <a:path w="4074" h="8013" extrusionOk="0">
                  <a:moveTo>
                    <a:pt x="2037" y="1"/>
                  </a:moveTo>
                  <a:lnTo>
                    <a:pt x="0" y="1"/>
                  </a:lnTo>
                  <a:lnTo>
                    <a:pt x="0" y="8012"/>
                  </a:lnTo>
                  <a:lnTo>
                    <a:pt x="1087" y="7444"/>
                  </a:lnTo>
                  <a:lnTo>
                    <a:pt x="2037" y="7889"/>
                  </a:lnTo>
                  <a:lnTo>
                    <a:pt x="2975" y="7457"/>
                  </a:lnTo>
                  <a:lnTo>
                    <a:pt x="4074" y="8012"/>
                  </a:lnTo>
                  <a:lnTo>
                    <a:pt x="4074" y="1"/>
                  </a:lnTo>
                  <a:close/>
                </a:path>
              </a:pathLst>
            </a:custGeom>
            <a:solidFill>
              <a:srgbClr val="CCCCCC">
                <a:alpha val="5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27"/>
            <p:cNvSpPr/>
            <p:nvPr/>
          </p:nvSpPr>
          <p:spPr>
            <a:xfrm rot="-5389864" flipH="1">
              <a:off x="3958782" y="-506918"/>
              <a:ext cx="1019065" cy="2032887"/>
            </a:xfrm>
            <a:custGeom>
              <a:avLst/>
              <a:gdLst/>
              <a:ahLst/>
              <a:cxnLst/>
              <a:rect l="l" t="t" r="r" b="b"/>
              <a:pathLst>
                <a:path w="4074" h="8013" extrusionOk="0">
                  <a:moveTo>
                    <a:pt x="2037" y="1"/>
                  </a:moveTo>
                  <a:lnTo>
                    <a:pt x="0" y="1"/>
                  </a:lnTo>
                  <a:lnTo>
                    <a:pt x="0" y="8012"/>
                  </a:lnTo>
                  <a:lnTo>
                    <a:pt x="1037" y="7259"/>
                  </a:lnTo>
                  <a:lnTo>
                    <a:pt x="2037" y="7778"/>
                  </a:lnTo>
                  <a:lnTo>
                    <a:pt x="3025" y="7259"/>
                  </a:lnTo>
                  <a:lnTo>
                    <a:pt x="4074" y="8012"/>
                  </a:lnTo>
                  <a:lnTo>
                    <a:pt x="4074" y="1"/>
                  </a:lnTo>
                  <a:close/>
                </a:path>
              </a:pathLst>
            </a:custGeom>
            <a:solidFill>
              <a:srgbClr val="F25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27"/>
            <p:cNvSpPr/>
            <p:nvPr/>
          </p:nvSpPr>
          <p:spPr>
            <a:xfrm rot="-5389871" flipH="1">
              <a:off x="4336664" y="-892398"/>
              <a:ext cx="263344" cy="2032887"/>
            </a:xfrm>
            <a:custGeom>
              <a:avLst/>
              <a:gdLst/>
              <a:ahLst/>
              <a:cxnLst/>
              <a:rect l="l" t="t" r="r" b="b"/>
              <a:pathLst>
                <a:path w="1038" h="8013" extrusionOk="0">
                  <a:moveTo>
                    <a:pt x="0" y="8012"/>
                  </a:moveTo>
                  <a:lnTo>
                    <a:pt x="1037" y="7259"/>
                  </a:lnTo>
                  <a:lnTo>
                    <a:pt x="1037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B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27"/>
            <p:cNvSpPr/>
            <p:nvPr/>
          </p:nvSpPr>
          <p:spPr>
            <a:xfrm rot="-5389871" flipH="1">
              <a:off x="4338904" y="-123686"/>
              <a:ext cx="266389" cy="2032887"/>
            </a:xfrm>
            <a:custGeom>
              <a:avLst/>
              <a:gdLst/>
              <a:ahLst/>
              <a:cxnLst/>
              <a:rect l="l" t="t" r="r" b="b"/>
              <a:pathLst>
                <a:path w="1050" h="8013" extrusionOk="0">
                  <a:moveTo>
                    <a:pt x="1050" y="8012"/>
                  </a:moveTo>
                  <a:lnTo>
                    <a:pt x="1" y="7259"/>
                  </a:lnTo>
                  <a:lnTo>
                    <a:pt x="1" y="1"/>
                  </a:lnTo>
                  <a:lnTo>
                    <a:pt x="1050" y="1"/>
                  </a:lnTo>
                  <a:close/>
                </a:path>
              </a:pathLst>
            </a:custGeom>
            <a:solidFill>
              <a:srgbClr val="F2B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27"/>
            <p:cNvSpPr/>
            <p:nvPr/>
          </p:nvSpPr>
          <p:spPr>
            <a:xfrm>
              <a:off x="-36125" y="-12050"/>
              <a:ext cx="3686100" cy="264900"/>
            </a:xfrm>
            <a:prstGeom prst="rect">
              <a:avLst/>
            </a:prstGeom>
            <a:solidFill>
              <a:srgbClr val="F2B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27"/>
            <p:cNvSpPr/>
            <p:nvPr/>
          </p:nvSpPr>
          <p:spPr>
            <a:xfrm>
              <a:off x="-36125" y="252900"/>
              <a:ext cx="3686100" cy="502800"/>
            </a:xfrm>
            <a:prstGeom prst="rect">
              <a:avLst/>
            </a:prstGeom>
            <a:solidFill>
              <a:srgbClr val="F25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27"/>
            <p:cNvSpPr/>
            <p:nvPr/>
          </p:nvSpPr>
          <p:spPr>
            <a:xfrm>
              <a:off x="-36125" y="755650"/>
              <a:ext cx="3686100" cy="268200"/>
            </a:xfrm>
            <a:prstGeom prst="rect">
              <a:avLst/>
            </a:prstGeom>
            <a:solidFill>
              <a:srgbClr val="F2B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4" name="Google Shape;114;p27"/>
            <p:cNvGrpSpPr/>
            <p:nvPr/>
          </p:nvGrpSpPr>
          <p:grpSpPr>
            <a:xfrm>
              <a:off x="-417139" y="-46637"/>
              <a:ext cx="532706" cy="1101107"/>
              <a:chOff x="-1179139" y="-46637"/>
              <a:chExt cx="532706" cy="1101107"/>
            </a:xfrm>
          </p:grpSpPr>
          <p:sp>
            <p:nvSpPr>
              <p:cNvPr id="115" name="Google Shape;115;p27"/>
              <p:cNvSpPr/>
              <p:nvPr/>
            </p:nvSpPr>
            <p:spPr>
              <a:xfrm rot="-5389871" flipH="1">
                <a:off x="-1462561" y="239182"/>
                <a:ext cx="1099551" cy="529469"/>
              </a:xfrm>
              <a:custGeom>
                <a:avLst/>
                <a:gdLst/>
                <a:ahLst/>
                <a:cxnLst/>
                <a:rect l="l" t="t" r="r" b="b"/>
                <a:pathLst>
                  <a:path w="4334" h="2087" extrusionOk="0">
                    <a:moveTo>
                      <a:pt x="124" y="0"/>
                    </a:moveTo>
                    <a:lnTo>
                      <a:pt x="4210" y="0"/>
                    </a:lnTo>
                    <a:cubicBezTo>
                      <a:pt x="4284" y="0"/>
                      <a:pt x="4333" y="50"/>
                      <a:pt x="4333" y="124"/>
                    </a:cubicBezTo>
                    <a:lnTo>
                      <a:pt x="4333" y="1963"/>
                    </a:lnTo>
                    <a:cubicBezTo>
                      <a:pt x="4333" y="2037"/>
                      <a:pt x="4284" y="2087"/>
                      <a:pt x="4210" y="2087"/>
                    </a:cubicBezTo>
                    <a:lnTo>
                      <a:pt x="124" y="2087"/>
                    </a:lnTo>
                    <a:cubicBezTo>
                      <a:pt x="50" y="2087"/>
                      <a:pt x="1" y="2037"/>
                      <a:pt x="1" y="1963"/>
                    </a:cubicBezTo>
                    <a:lnTo>
                      <a:pt x="1" y="124"/>
                    </a:lnTo>
                    <a:cubicBezTo>
                      <a:pt x="1" y="50"/>
                      <a:pt x="50" y="0"/>
                      <a:pt x="124" y="0"/>
                    </a:cubicBezTo>
                    <a:close/>
                  </a:path>
                </a:pathLst>
              </a:custGeom>
              <a:solidFill>
                <a:srgbClr val="F25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" name="Google Shape;116;p27"/>
              <p:cNvSpPr/>
              <p:nvPr/>
            </p:nvSpPr>
            <p:spPr>
              <a:xfrm rot="-5389871" flipH="1">
                <a:off x="-999529" y="109109"/>
                <a:ext cx="144104" cy="17251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80" extrusionOk="0">
                    <a:moveTo>
                      <a:pt x="37" y="371"/>
                    </a:moveTo>
                    <a:cubicBezTo>
                      <a:pt x="0" y="0"/>
                      <a:pt x="568" y="0"/>
                      <a:pt x="531" y="371"/>
                    </a:cubicBezTo>
                    <a:cubicBezTo>
                      <a:pt x="506" y="679"/>
                      <a:pt x="49" y="679"/>
                      <a:pt x="37" y="371"/>
                    </a:cubicBezTo>
                    <a:close/>
                  </a:path>
                </a:pathLst>
              </a:custGeom>
              <a:solidFill>
                <a:srgbClr val="F25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" name="Google Shape;117;p27"/>
              <p:cNvSpPr/>
              <p:nvPr/>
            </p:nvSpPr>
            <p:spPr>
              <a:xfrm rot="-5389871" flipH="1">
                <a:off x="-987097" y="124838"/>
                <a:ext cx="119241" cy="141056"/>
              </a:xfrm>
              <a:custGeom>
                <a:avLst/>
                <a:gdLst/>
                <a:ahLst/>
                <a:cxnLst/>
                <a:rect l="l" t="t" r="r" b="b"/>
                <a:pathLst>
                  <a:path w="470" h="556" extrusionOk="0">
                    <a:moveTo>
                      <a:pt x="445" y="309"/>
                    </a:moveTo>
                    <a:cubicBezTo>
                      <a:pt x="420" y="556"/>
                      <a:pt x="50" y="556"/>
                      <a:pt x="25" y="309"/>
                    </a:cubicBezTo>
                    <a:cubicBezTo>
                      <a:pt x="0" y="0"/>
                      <a:pt x="470" y="0"/>
                      <a:pt x="445" y="3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" name="Google Shape;118;p27"/>
              <p:cNvSpPr/>
              <p:nvPr/>
            </p:nvSpPr>
            <p:spPr>
              <a:xfrm rot="-5389871" flipH="1">
                <a:off x="-1008479" y="445882"/>
                <a:ext cx="150700" cy="150443"/>
              </a:xfrm>
              <a:custGeom>
                <a:avLst/>
                <a:gdLst/>
                <a:ahLst/>
                <a:cxnLst/>
                <a:rect l="l" t="t" r="r" b="b"/>
                <a:pathLst>
                  <a:path w="594" h="593" extrusionOk="0">
                    <a:moveTo>
                      <a:pt x="1" y="346"/>
                    </a:moveTo>
                    <a:cubicBezTo>
                      <a:pt x="1" y="111"/>
                      <a:pt x="272" y="0"/>
                      <a:pt x="433" y="161"/>
                    </a:cubicBezTo>
                    <a:cubicBezTo>
                      <a:pt x="593" y="321"/>
                      <a:pt x="482" y="593"/>
                      <a:pt x="260" y="593"/>
                    </a:cubicBezTo>
                    <a:cubicBezTo>
                      <a:pt x="112" y="593"/>
                      <a:pt x="1" y="481"/>
                      <a:pt x="1" y="346"/>
                    </a:cubicBezTo>
                    <a:close/>
                  </a:path>
                </a:pathLst>
              </a:custGeom>
              <a:solidFill>
                <a:srgbClr val="F25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" name="Google Shape;119;p27"/>
              <p:cNvSpPr/>
              <p:nvPr/>
            </p:nvSpPr>
            <p:spPr>
              <a:xfrm rot="-5389871" flipH="1">
                <a:off x="-975569" y="440994"/>
                <a:ext cx="125583" cy="122536"/>
              </a:xfrm>
              <a:custGeom>
                <a:avLst/>
                <a:gdLst/>
                <a:ahLst/>
                <a:cxnLst/>
                <a:rect l="l" t="t" r="r" b="b"/>
                <a:pathLst>
                  <a:path w="495" h="483" extrusionOk="0">
                    <a:moveTo>
                      <a:pt x="495" y="211"/>
                    </a:moveTo>
                    <a:cubicBezTo>
                      <a:pt x="495" y="396"/>
                      <a:pt x="260" y="482"/>
                      <a:pt x="137" y="359"/>
                    </a:cubicBezTo>
                    <a:cubicBezTo>
                      <a:pt x="1" y="223"/>
                      <a:pt x="100" y="1"/>
                      <a:pt x="285" y="1"/>
                    </a:cubicBezTo>
                    <a:cubicBezTo>
                      <a:pt x="396" y="1"/>
                      <a:pt x="495" y="87"/>
                      <a:pt x="495" y="2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" name="Google Shape;120;p27"/>
              <p:cNvSpPr/>
              <p:nvPr/>
            </p:nvSpPr>
            <p:spPr>
              <a:xfrm rot="-5389871" flipH="1">
                <a:off x="-1009282" y="762119"/>
                <a:ext cx="150446" cy="150443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93" extrusionOk="0">
                    <a:moveTo>
                      <a:pt x="0" y="346"/>
                    </a:moveTo>
                    <a:cubicBezTo>
                      <a:pt x="0" y="111"/>
                      <a:pt x="272" y="0"/>
                      <a:pt x="432" y="161"/>
                    </a:cubicBezTo>
                    <a:cubicBezTo>
                      <a:pt x="593" y="321"/>
                      <a:pt x="482" y="593"/>
                      <a:pt x="259" y="593"/>
                    </a:cubicBezTo>
                    <a:cubicBezTo>
                      <a:pt x="111" y="593"/>
                      <a:pt x="0" y="481"/>
                      <a:pt x="0" y="346"/>
                    </a:cubicBezTo>
                    <a:close/>
                  </a:path>
                </a:pathLst>
              </a:custGeom>
              <a:solidFill>
                <a:srgbClr val="F25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" name="Google Shape;121;p27"/>
              <p:cNvSpPr/>
              <p:nvPr/>
            </p:nvSpPr>
            <p:spPr>
              <a:xfrm rot="-5389871" flipH="1">
                <a:off x="-974845" y="755710"/>
                <a:ext cx="122285" cy="1225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83" extrusionOk="0">
                    <a:moveTo>
                      <a:pt x="482" y="211"/>
                    </a:moveTo>
                    <a:cubicBezTo>
                      <a:pt x="482" y="396"/>
                      <a:pt x="260" y="482"/>
                      <a:pt x="124" y="359"/>
                    </a:cubicBezTo>
                    <a:cubicBezTo>
                      <a:pt x="1" y="223"/>
                      <a:pt x="87" y="1"/>
                      <a:pt x="272" y="1"/>
                    </a:cubicBezTo>
                    <a:cubicBezTo>
                      <a:pt x="396" y="1"/>
                      <a:pt x="482" y="87"/>
                      <a:pt x="482" y="2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" name="Google Shape;122;p27"/>
              <p:cNvSpPr/>
              <p:nvPr/>
            </p:nvSpPr>
            <p:spPr>
              <a:xfrm rot="-5389871" flipH="1">
                <a:off x="-1327846" y="458774"/>
                <a:ext cx="1099551" cy="91078"/>
              </a:xfrm>
              <a:custGeom>
                <a:avLst/>
                <a:gdLst/>
                <a:ahLst/>
                <a:cxnLst/>
                <a:rect l="l" t="t" r="r" b="b"/>
                <a:pathLst>
                  <a:path w="4334" h="359" extrusionOk="0">
                    <a:moveTo>
                      <a:pt x="1" y="0"/>
                    </a:moveTo>
                    <a:lnTo>
                      <a:pt x="4333" y="0"/>
                    </a:lnTo>
                    <a:lnTo>
                      <a:pt x="4333" y="358"/>
                    </a:lnTo>
                    <a:lnTo>
                      <a:pt x="1" y="358"/>
                    </a:lnTo>
                    <a:close/>
                  </a:path>
                </a:pathLst>
              </a:custGeom>
              <a:solidFill>
                <a:srgbClr val="F25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3" name="Google Shape;123;p27"/>
              <p:cNvSpPr/>
              <p:nvPr/>
            </p:nvSpPr>
            <p:spPr>
              <a:xfrm rot="-5389871" flipH="1">
                <a:off x="-1326324" y="472986"/>
                <a:ext cx="1099551" cy="62664"/>
              </a:xfrm>
              <a:custGeom>
                <a:avLst/>
                <a:gdLst/>
                <a:ahLst/>
                <a:cxnLst/>
                <a:rect l="l" t="t" r="r" b="b"/>
                <a:pathLst>
                  <a:path w="4334" h="247" extrusionOk="0">
                    <a:moveTo>
                      <a:pt x="1" y="0"/>
                    </a:moveTo>
                    <a:lnTo>
                      <a:pt x="4333" y="0"/>
                    </a:lnTo>
                    <a:lnTo>
                      <a:pt x="4333" y="247"/>
                    </a:lnTo>
                    <a:lnTo>
                      <a:pt x="1" y="2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24" name="Google Shape;124;p27"/>
          <p:cNvSpPr txBox="1">
            <a:spLocks noGrp="1"/>
          </p:cNvSpPr>
          <p:nvPr>
            <p:ph type="ctrTitle"/>
          </p:nvPr>
        </p:nvSpPr>
        <p:spPr>
          <a:xfrm>
            <a:off x="457200" y="1839170"/>
            <a:ext cx="82296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UML</a:t>
            </a:r>
            <a:endParaRPr sz="4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5" name="Google Shape;125;p27"/>
          <p:cNvSpPr txBox="1">
            <a:spLocks noGrp="1"/>
          </p:cNvSpPr>
          <p:nvPr>
            <p:ph type="subTitle" idx="1"/>
          </p:nvPr>
        </p:nvSpPr>
        <p:spPr>
          <a:xfrm>
            <a:off x="457200" y="2752891"/>
            <a:ext cx="8229600" cy="5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26" name="Google Shape;126;p27"/>
          <p:cNvGrpSpPr/>
          <p:nvPr/>
        </p:nvGrpSpPr>
        <p:grpSpPr>
          <a:xfrm flipH="1">
            <a:off x="7062760" y="-46637"/>
            <a:ext cx="3260370" cy="1101107"/>
            <a:chOff x="-1179139" y="2488688"/>
            <a:chExt cx="3260370" cy="1101107"/>
          </a:xfrm>
        </p:grpSpPr>
        <p:sp>
          <p:nvSpPr>
            <p:cNvPr id="127" name="Google Shape;127;p27"/>
            <p:cNvSpPr/>
            <p:nvPr/>
          </p:nvSpPr>
          <p:spPr>
            <a:xfrm rot="-5389871" flipH="1">
              <a:off x="1075815" y="2561044"/>
              <a:ext cx="1033588" cy="974203"/>
            </a:xfrm>
            <a:custGeom>
              <a:avLst/>
              <a:gdLst/>
              <a:ahLst/>
              <a:cxnLst/>
              <a:rect l="l" t="t" r="r" b="b"/>
              <a:pathLst>
                <a:path w="4074" h="3840" extrusionOk="0">
                  <a:moveTo>
                    <a:pt x="3025" y="0"/>
                  </a:moveTo>
                  <a:lnTo>
                    <a:pt x="2037" y="803"/>
                  </a:lnTo>
                  <a:lnTo>
                    <a:pt x="1037" y="0"/>
                  </a:lnTo>
                  <a:lnTo>
                    <a:pt x="0" y="1037"/>
                  </a:lnTo>
                  <a:lnTo>
                    <a:pt x="2037" y="3839"/>
                  </a:lnTo>
                  <a:lnTo>
                    <a:pt x="4074" y="1037"/>
                  </a:lnTo>
                  <a:close/>
                </a:path>
              </a:pathLst>
            </a:custGeom>
            <a:solidFill>
              <a:srgbClr val="F2A1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27"/>
            <p:cNvSpPr/>
            <p:nvPr/>
          </p:nvSpPr>
          <p:spPr>
            <a:xfrm rot="-5389871" flipH="1">
              <a:off x="1370871" y="2338906"/>
              <a:ext cx="517048" cy="902152"/>
            </a:xfrm>
            <a:custGeom>
              <a:avLst/>
              <a:gdLst/>
              <a:ahLst/>
              <a:cxnLst/>
              <a:rect l="l" t="t" r="r" b="b"/>
              <a:pathLst>
                <a:path w="2038" h="3556" extrusionOk="0">
                  <a:moveTo>
                    <a:pt x="0" y="753"/>
                  </a:moveTo>
                  <a:lnTo>
                    <a:pt x="1037" y="0"/>
                  </a:lnTo>
                  <a:lnTo>
                    <a:pt x="2037" y="3555"/>
                  </a:lnTo>
                  <a:close/>
                </a:path>
              </a:pathLst>
            </a:custGeom>
            <a:solidFill>
              <a:srgbClr val="FF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27"/>
            <p:cNvSpPr/>
            <p:nvPr/>
          </p:nvSpPr>
          <p:spPr>
            <a:xfrm rot="-5389871" flipH="1">
              <a:off x="1745842" y="2900218"/>
              <a:ext cx="369900" cy="297842"/>
            </a:xfrm>
            <a:custGeom>
              <a:avLst/>
              <a:gdLst/>
              <a:ahLst/>
              <a:cxnLst/>
              <a:rect l="l" t="t" r="r" b="b"/>
              <a:pathLst>
                <a:path w="1458" h="1174" extrusionOk="0">
                  <a:moveTo>
                    <a:pt x="729" y="0"/>
                  </a:moveTo>
                  <a:cubicBezTo>
                    <a:pt x="470" y="13"/>
                    <a:pt x="223" y="62"/>
                    <a:pt x="1" y="161"/>
                  </a:cubicBezTo>
                  <a:lnTo>
                    <a:pt x="729" y="1173"/>
                  </a:lnTo>
                  <a:lnTo>
                    <a:pt x="1457" y="161"/>
                  </a:lnTo>
                  <a:cubicBezTo>
                    <a:pt x="1223" y="62"/>
                    <a:pt x="976" y="13"/>
                    <a:pt x="7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27"/>
            <p:cNvSpPr/>
            <p:nvPr/>
          </p:nvSpPr>
          <p:spPr>
            <a:xfrm rot="-5389871" flipH="1">
              <a:off x="-164392" y="2028047"/>
              <a:ext cx="1033588" cy="2032887"/>
            </a:xfrm>
            <a:custGeom>
              <a:avLst/>
              <a:gdLst/>
              <a:ahLst/>
              <a:cxnLst/>
              <a:rect l="l" t="t" r="r" b="b"/>
              <a:pathLst>
                <a:path w="4074" h="8013" extrusionOk="0">
                  <a:moveTo>
                    <a:pt x="2037" y="1"/>
                  </a:moveTo>
                  <a:lnTo>
                    <a:pt x="0" y="1"/>
                  </a:lnTo>
                  <a:lnTo>
                    <a:pt x="0" y="8012"/>
                  </a:lnTo>
                  <a:lnTo>
                    <a:pt x="1087" y="7444"/>
                  </a:lnTo>
                  <a:lnTo>
                    <a:pt x="2037" y="7889"/>
                  </a:lnTo>
                  <a:lnTo>
                    <a:pt x="2975" y="7457"/>
                  </a:lnTo>
                  <a:lnTo>
                    <a:pt x="4074" y="8012"/>
                  </a:lnTo>
                  <a:lnTo>
                    <a:pt x="4074" y="1"/>
                  </a:lnTo>
                  <a:close/>
                </a:path>
              </a:pathLst>
            </a:custGeom>
            <a:solidFill>
              <a:srgbClr val="CCCCCC">
                <a:alpha val="5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27"/>
            <p:cNvSpPr/>
            <p:nvPr/>
          </p:nvSpPr>
          <p:spPr>
            <a:xfrm rot="-5389871" flipH="1">
              <a:off x="-164392" y="2028047"/>
              <a:ext cx="1033588" cy="2032887"/>
            </a:xfrm>
            <a:custGeom>
              <a:avLst/>
              <a:gdLst/>
              <a:ahLst/>
              <a:cxnLst/>
              <a:rect l="l" t="t" r="r" b="b"/>
              <a:pathLst>
                <a:path w="4074" h="8013" extrusionOk="0">
                  <a:moveTo>
                    <a:pt x="2037" y="1"/>
                  </a:moveTo>
                  <a:lnTo>
                    <a:pt x="0" y="1"/>
                  </a:lnTo>
                  <a:lnTo>
                    <a:pt x="0" y="8012"/>
                  </a:lnTo>
                  <a:lnTo>
                    <a:pt x="1037" y="7259"/>
                  </a:lnTo>
                  <a:lnTo>
                    <a:pt x="2037" y="7778"/>
                  </a:lnTo>
                  <a:lnTo>
                    <a:pt x="3025" y="7259"/>
                  </a:lnTo>
                  <a:lnTo>
                    <a:pt x="4074" y="8012"/>
                  </a:lnTo>
                  <a:lnTo>
                    <a:pt x="4074" y="1"/>
                  </a:lnTo>
                  <a:close/>
                </a:path>
              </a:pathLst>
            </a:custGeom>
            <a:solidFill>
              <a:srgbClr val="F25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27"/>
            <p:cNvSpPr/>
            <p:nvPr/>
          </p:nvSpPr>
          <p:spPr>
            <a:xfrm rot="-5389871" flipH="1">
              <a:off x="221864" y="1642927"/>
              <a:ext cx="263344" cy="2032887"/>
            </a:xfrm>
            <a:custGeom>
              <a:avLst/>
              <a:gdLst/>
              <a:ahLst/>
              <a:cxnLst/>
              <a:rect l="l" t="t" r="r" b="b"/>
              <a:pathLst>
                <a:path w="1038" h="8013" extrusionOk="0">
                  <a:moveTo>
                    <a:pt x="0" y="8012"/>
                  </a:moveTo>
                  <a:lnTo>
                    <a:pt x="1037" y="7259"/>
                  </a:lnTo>
                  <a:lnTo>
                    <a:pt x="1037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B7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27"/>
            <p:cNvSpPr/>
            <p:nvPr/>
          </p:nvSpPr>
          <p:spPr>
            <a:xfrm rot="-5389871" flipH="1">
              <a:off x="218081" y="2411639"/>
              <a:ext cx="266389" cy="2032887"/>
            </a:xfrm>
            <a:custGeom>
              <a:avLst/>
              <a:gdLst/>
              <a:ahLst/>
              <a:cxnLst/>
              <a:rect l="l" t="t" r="r" b="b"/>
              <a:pathLst>
                <a:path w="1050" h="8013" extrusionOk="0">
                  <a:moveTo>
                    <a:pt x="1050" y="8012"/>
                  </a:moveTo>
                  <a:lnTo>
                    <a:pt x="1" y="7259"/>
                  </a:lnTo>
                  <a:lnTo>
                    <a:pt x="1" y="1"/>
                  </a:lnTo>
                  <a:lnTo>
                    <a:pt x="1050" y="1"/>
                  </a:lnTo>
                  <a:close/>
                </a:path>
              </a:pathLst>
            </a:custGeom>
            <a:solidFill>
              <a:srgbClr val="4B7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27"/>
            <p:cNvSpPr/>
            <p:nvPr/>
          </p:nvSpPr>
          <p:spPr>
            <a:xfrm rot="-5389871" flipH="1">
              <a:off x="-1462561" y="2774507"/>
              <a:ext cx="1099551" cy="529469"/>
            </a:xfrm>
            <a:custGeom>
              <a:avLst/>
              <a:gdLst/>
              <a:ahLst/>
              <a:cxnLst/>
              <a:rect l="l" t="t" r="r" b="b"/>
              <a:pathLst>
                <a:path w="4334" h="2087" extrusionOk="0">
                  <a:moveTo>
                    <a:pt x="124" y="0"/>
                  </a:moveTo>
                  <a:lnTo>
                    <a:pt x="4210" y="0"/>
                  </a:lnTo>
                  <a:cubicBezTo>
                    <a:pt x="4284" y="0"/>
                    <a:pt x="4333" y="50"/>
                    <a:pt x="4333" y="124"/>
                  </a:cubicBezTo>
                  <a:lnTo>
                    <a:pt x="4333" y="1963"/>
                  </a:lnTo>
                  <a:cubicBezTo>
                    <a:pt x="4333" y="2037"/>
                    <a:pt x="4284" y="2087"/>
                    <a:pt x="4210" y="2087"/>
                  </a:cubicBezTo>
                  <a:lnTo>
                    <a:pt x="124" y="2087"/>
                  </a:lnTo>
                  <a:cubicBezTo>
                    <a:pt x="50" y="2087"/>
                    <a:pt x="1" y="2037"/>
                    <a:pt x="1" y="1963"/>
                  </a:cubicBezTo>
                  <a:lnTo>
                    <a:pt x="1" y="124"/>
                  </a:lnTo>
                  <a:cubicBezTo>
                    <a:pt x="1" y="50"/>
                    <a:pt x="50" y="0"/>
                    <a:pt x="124" y="0"/>
                  </a:cubicBezTo>
                  <a:close/>
                </a:path>
              </a:pathLst>
            </a:custGeom>
            <a:solidFill>
              <a:srgbClr val="4B7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27"/>
            <p:cNvSpPr/>
            <p:nvPr/>
          </p:nvSpPr>
          <p:spPr>
            <a:xfrm rot="-5389871" flipH="1">
              <a:off x="-999529" y="2644434"/>
              <a:ext cx="144104" cy="172515"/>
            </a:xfrm>
            <a:custGeom>
              <a:avLst/>
              <a:gdLst/>
              <a:ahLst/>
              <a:cxnLst/>
              <a:rect l="l" t="t" r="r" b="b"/>
              <a:pathLst>
                <a:path w="568" h="680" extrusionOk="0">
                  <a:moveTo>
                    <a:pt x="37" y="371"/>
                  </a:moveTo>
                  <a:cubicBezTo>
                    <a:pt x="0" y="0"/>
                    <a:pt x="568" y="0"/>
                    <a:pt x="531" y="371"/>
                  </a:cubicBezTo>
                  <a:cubicBezTo>
                    <a:pt x="506" y="679"/>
                    <a:pt x="49" y="679"/>
                    <a:pt x="37" y="371"/>
                  </a:cubicBezTo>
                  <a:close/>
                </a:path>
              </a:pathLst>
            </a:custGeom>
            <a:solidFill>
              <a:srgbClr val="B9B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27"/>
            <p:cNvSpPr/>
            <p:nvPr/>
          </p:nvSpPr>
          <p:spPr>
            <a:xfrm rot="-5389871" flipH="1">
              <a:off x="-987097" y="2660163"/>
              <a:ext cx="119241" cy="141056"/>
            </a:xfrm>
            <a:custGeom>
              <a:avLst/>
              <a:gdLst/>
              <a:ahLst/>
              <a:cxnLst/>
              <a:rect l="l" t="t" r="r" b="b"/>
              <a:pathLst>
                <a:path w="470" h="556" extrusionOk="0">
                  <a:moveTo>
                    <a:pt x="445" y="309"/>
                  </a:moveTo>
                  <a:cubicBezTo>
                    <a:pt x="420" y="556"/>
                    <a:pt x="50" y="556"/>
                    <a:pt x="25" y="309"/>
                  </a:cubicBezTo>
                  <a:cubicBezTo>
                    <a:pt x="0" y="0"/>
                    <a:pt x="470" y="0"/>
                    <a:pt x="445" y="3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27"/>
            <p:cNvSpPr/>
            <p:nvPr/>
          </p:nvSpPr>
          <p:spPr>
            <a:xfrm rot="-5389871" flipH="1">
              <a:off x="-1008479" y="2981207"/>
              <a:ext cx="150700" cy="150443"/>
            </a:xfrm>
            <a:custGeom>
              <a:avLst/>
              <a:gdLst/>
              <a:ahLst/>
              <a:cxnLst/>
              <a:rect l="l" t="t" r="r" b="b"/>
              <a:pathLst>
                <a:path w="594" h="593" extrusionOk="0">
                  <a:moveTo>
                    <a:pt x="1" y="346"/>
                  </a:moveTo>
                  <a:cubicBezTo>
                    <a:pt x="1" y="111"/>
                    <a:pt x="272" y="0"/>
                    <a:pt x="433" y="161"/>
                  </a:cubicBezTo>
                  <a:cubicBezTo>
                    <a:pt x="593" y="321"/>
                    <a:pt x="482" y="593"/>
                    <a:pt x="260" y="593"/>
                  </a:cubicBezTo>
                  <a:cubicBezTo>
                    <a:pt x="112" y="593"/>
                    <a:pt x="1" y="481"/>
                    <a:pt x="1" y="346"/>
                  </a:cubicBezTo>
                  <a:close/>
                </a:path>
              </a:pathLst>
            </a:custGeom>
            <a:solidFill>
              <a:srgbClr val="B9B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27"/>
            <p:cNvSpPr/>
            <p:nvPr/>
          </p:nvSpPr>
          <p:spPr>
            <a:xfrm rot="-5389871" flipH="1">
              <a:off x="-975569" y="2976319"/>
              <a:ext cx="125583" cy="122536"/>
            </a:xfrm>
            <a:custGeom>
              <a:avLst/>
              <a:gdLst/>
              <a:ahLst/>
              <a:cxnLst/>
              <a:rect l="l" t="t" r="r" b="b"/>
              <a:pathLst>
                <a:path w="495" h="483" extrusionOk="0">
                  <a:moveTo>
                    <a:pt x="495" y="211"/>
                  </a:moveTo>
                  <a:cubicBezTo>
                    <a:pt x="495" y="396"/>
                    <a:pt x="260" y="482"/>
                    <a:pt x="137" y="359"/>
                  </a:cubicBezTo>
                  <a:cubicBezTo>
                    <a:pt x="1" y="223"/>
                    <a:pt x="100" y="1"/>
                    <a:pt x="285" y="1"/>
                  </a:cubicBezTo>
                  <a:cubicBezTo>
                    <a:pt x="396" y="1"/>
                    <a:pt x="495" y="87"/>
                    <a:pt x="495" y="2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27"/>
            <p:cNvSpPr/>
            <p:nvPr/>
          </p:nvSpPr>
          <p:spPr>
            <a:xfrm rot="-5389871" flipH="1">
              <a:off x="-1009282" y="3297444"/>
              <a:ext cx="150446" cy="150443"/>
            </a:xfrm>
            <a:custGeom>
              <a:avLst/>
              <a:gdLst/>
              <a:ahLst/>
              <a:cxnLst/>
              <a:rect l="l" t="t" r="r" b="b"/>
              <a:pathLst>
                <a:path w="593" h="593" extrusionOk="0">
                  <a:moveTo>
                    <a:pt x="0" y="346"/>
                  </a:moveTo>
                  <a:cubicBezTo>
                    <a:pt x="0" y="111"/>
                    <a:pt x="272" y="0"/>
                    <a:pt x="432" y="161"/>
                  </a:cubicBezTo>
                  <a:cubicBezTo>
                    <a:pt x="593" y="321"/>
                    <a:pt x="482" y="593"/>
                    <a:pt x="259" y="593"/>
                  </a:cubicBezTo>
                  <a:cubicBezTo>
                    <a:pt x="111" y="593"/>
                    <a:pt x="0" y="481"/>
                    <a:pt x="0" y="346"/>
                  </a:cubicBezTo>
                  <a:close/>
                </a:path>
              </a:pathLst>
            </a:custGeom>
            <a:solidFill>
              <a:srgbClr val="B9B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27"/>
            <p:cNvSpPr/>
            <p:nvPr/>
          </p:nvSpPr>
          <p:spPr>
            <a:xfrm rot="-5389871" flipH="1">
              <a:off x="-974845" y="3291035"/>
              <a:ext cx="122285" cy="122536"/>
            </a:xfrm>
            <a:custGeom>
              <a:avLst/>
              <a:gdLst/>
              <a:ahLst/>
              <a:cxnLst/>
              <a:rect l="l" t="t" r="r" b="b"/>
              <a:pathLst>
                <a:path w="482" h="483" extrusionOk="0">
                  <a:moveTo>
                    <a:pt x="482" y="211"/>
                  </a:moveTo>
                  <a:cubicBezTo>
                    <a:pt x="482" y="396"/>
                    <a:pt x="260" y="482"/>
                    <a:pt x="124" y="359"/>
                  </a:cubicBezTo>
                  <a:cubicBezTo>
                    <a:pt x="1" y="223"/>
                    <a:pt x="87" y="1"/>
                    <a:pt x="272" y="1"/>
                  </a:cubicBezTo>
                  <a:cubicBezTo>
                    <a:pt x="396" y="1"/>
                    <a:pt x="482" y="87"/>
                    <a:pt x="482" y="2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27"/>
            <p:cNvSpPr/>
            <p:nvPr/>
          </p:nvSpPr>
          <p:spPr>
            <a:xfrm rot="-5389871" flipH="1">
              <a:off x="-1327846" y="2994099"/>
              <a:ext cx="1099551" cy="91078"/>
            </a:xfrm>
            <a:custGeom>
              <a:avLst/>
              <a:gdLst/>
              <a:ahLst/>
              <a:cxnLst/>
              <a:rect l="l" t="t" r="r" b="b"/>
              <a:pathLst>
                <a:path w="4334" h="359" extrusionOk="0">
                  <a:moveTo>
                    <a:pt x="1" y="0"/>
                  </a:moveTo>
                  <a:lnTo>
                    <a:pt x="4333" y="0"/>
                  </a:lnTo>
                  <a:lnTo>
                    <a:pt x="4333" y="358"/>
                  </a:lnTo>
                  <a:lnTo>
                    <a:pt x="1" y="358"/>
                  </a:lnTo>
                  <a:close/>
                </a:path>
              </a:pathLst>
            </a:custGeom>
            <a:solidFill>
              <a:srgbClr val="AEA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27"/>
            <p:cNvSpPr/>
            <p:nvPr/>
          </p:nvSpPr>
          <p:spPr>
            <a:xfrm rot="-5389871" flipH="1">
              <a:off x="-1326324" y="3008311"/>
              <a:ext cx="1099551" cy="62664"/>
            </a:xfrm>
            <a:custGeom>
              <a:avLst/>
              <a:gdLst/>
              <a:ahLst/>
              <a:cxnLst/>
              <a:rect l="l" t="t" r="r" b="b"/>
              <a:pathLst>
                <a:path w="4334" h="247" extrusionOk="0">
                  <a:moveTo>
                    <a:pt x="1" y="0"/>
                  </a:moveTo>
                  <a:lnTo>
                    <a:pt x="4333" y="0"/>
                  </a:lnTo>
                  <a:lnTo>
                    <a:pt x="4333" y="247"/>
                  </a:lnTo>
                  <a:lnTo>
                    <a:pt x="1" y="2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47609" y="-507175"/>
            <a:ext cx="1990660" cy="3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/>
          <p:nvPr/>
        </p:nvSpPr>
        <p:spPr>
          <a:xfrm>
            <a:off x="-3901825" y="1291775"/>
            <a:ext cx="810300" cy="789600"/>
          </a:xfrm>
          <a:prstGeom prst="rect">
            <a:avLst/>
          </a:prstGeom>
          <a:solidFill>
            <a:srgbClr val="F25C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27"/>
          <p:cNvSpPr/>
          <p:nvPr/>
        </p:nvSpPr>
        <p:spPr>
          <a:xfrm>
            <a:off x="-3901825" y="2176950"/>
            <a:ext cx="810300" cy="789600"/>
          </a:xfrm>
          <a:prstGeom prst="rect">
            <a:avLst/>
          </a:prstGeom>
          <a:solidFill>
            <a:srgbClr val="A3A5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27"/>
          <p:cNvSpPr/>
          <p:nvPr/>
        </p:nvSpPr>
        <p:spPr>
          <a:xfrm>
            <a:off x="-3901825" y="3062125"/>
            <a:ext cx="810300" cy="789600"/>
          </a:xfrm>
          <a:prstGeom prst="rect">
            <a:avLst/>
          </a:prstGeom>
          <a:solidFill>
            <a:srgbClr val="4B71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27"/>
          <p:cNvSpPr/>
          <p:nvPr/>
        </p:nvSpPr>
        <p:spPr>
          <a:xfrm>
            <a:off x="-2980300" y="1291775"/>
            <a:ext cx="810300" cy="789600"/>
          </a:xfrm>
          <a:prstGeom prst="rect">
            <a:avLst/>
          </a:prstGeom>
          <a:solidFill>
            <a:srgbClr val="F2B7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27"/>
          <p:cNvSpPr/>
          <p:nvPr/>
        </p:nvSpPr>
        <p:spPr>
          <a:xfrm>
            <a:off x="-2980300" y="2206875"/>
            <a:ext cx="810300" cy="789600"/>
          </a:xfrm>
          <a:prstGeom prst="rect">
            <a:avLst/>
          </a:prstGeom>
          <a:solidFill>
            <a:srgbClr val="F2A1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9" name="Google Shape;149;p27"/>
          <p:cNvGrpSpPr/>
          <p:nvPr/>
        </p:nvGrpSpPr>
        <p:grpSpPr>
          <a:xfrm flipH="1">
            <a:off x="3024160" y="4083701"/>
            <a:ext cx="6613170" cy="1101107"/>
            <a:chOff x="-417139" y="-46637"/>
            <a:chExt cx="6613170" cy="1101107"/>
          </a:xfrm>
        </p:grpSpPr>
        <p:sp>
          <p:nvSpPr>
            <p:cNvPr id="150" name="Google Shape;150;p27"/>
            <p:cNvSpPr/>
            <p:nvPr/>
          </p:nvSpPr>
          <p:spPr>
            <a:xfrm rot="-5389871" flipH="1">
              <a:off x="5190615" y="25719"/>
              <a:ext cx="1033588" cy="974203"/>
            </a:xfrm>
            <a:custGeom>
              <a:avLst/>
              <a:gdLst/>
              <a:ahLst/>
              <a:cxnLst/>
              <a:rect l="l" t="t" r="r" b="b"/>
              <a:pathLst>
                <a:path w="4074" h="3840" extrusionOk="0">
                  <a:moveTo>
                    <a:pt x="3025" y="0"/>
                  </a:moveTo>
                  <a:lnTo>
                    <a:pt x="2037" y="803"/>
                  </a:lnTo>
                  <a:lnTo>
                    <a:pt x="1037" y="0"/>
                  </a:lnTo>
                  <a:lnTo>
                    <a:pt x="0" y="1037"/>
                  </a:lnTo>
                  <a:lnTo>
                    <a:pt x="2037" y="3839"/>
                  </a:lnTo>
                  <a:lnTo>
                    <a:pt x="4074" y="1037"/>
                  </a:lnTo>
                  <a:close/>
                </a:path>
              </a:pathLst>
            </a:custGeom>
            <a:solidFill>
              <a:srgbClr val="F2A1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27"/>
            <p:cNvSpPr/>
            <p:nvPr/>
          </p:nvSpPr>
          <p:spPr>
            <a:xfrm rot="-5389871" flipH="1">
              <a:off x="5485671" y="-196419"/>
              <a:ext cx="517048" cy="902152"/>
            </a:xfrm>
            <a:custGeom>
              <a:avLst/>
              <a:gdLst/>
              <a:ahLst/>
              <a:cxnLst/>
              <a:rect l="l" t="t" r="r" b="b"/>
              <a:pathLst>
                <a:path w="2038" h="3556" extrusionOk="0">
                  <a:moveTo>
                    <a:pt x="0" y="753"/>
                  </a:moveTo>
                  <a:lnTo>
                    <a:pt x="1037" y="0"/>
                  </a:lnTo>
                  <a:lnTo>
                    <a:pt x="2037" y="3555"/>
                  </a:lnTo>
                  <a:close/>
                </a:path>
              </a:pathLst>
            </a:custGeom>
            <a:solidFill>
              <a:srgbClr val="FF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27"/>
            <p:cNvSpPr/>
            <p:nvPr/>
          </p:nvSpPr>
          <p:spPr>
            <a:xfrm rot="-5389871" flipH="1">
              <a:off x="5860642" y="364893"/>
              <a:ext cx="369900" cy="297842"/>
            </a:xfrm>
            <a:custGeom>
              <a:avLst/>
              <a:gdLst/>
              <a:ahLst/>
              <a:cxnLst/>
              <a:rect l="l" t="t" r="r" b="b"/>
              <a:pathLst>
                <a:path w="1458" h="1174" extrusionOk="0">
                  <a:moveTo>
                    <a:pt x="729" y="0"/>
                  </a:moveTo>
                  <a:cubicBezTo>
                    <a:pt x="470" y="13"/>
                    <a:pt x="223" y="62"/>
                    <a:pt x="1" y="161"/>
                  </a:cubicBezTo>
                  <a:lnTo>
                    <a:pt x="729" y="1173"/>
                  </a:lnTo>
                  <a:lnTo>
                    <a:pt x="1457" y="161"/>
                  </a:lnTo>
                  <a:cubicBezTo>
                    <a:pt x="1223" y="62"/>
                    <a:pt x="976" y="13"/>
                    <a:pt x="7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27"/>
            <p:cNvSpPr/>
            <p:nvPr/>
          </p:nvSpPr>
          <p:spPr>
            <a:xfrm rot="-5389857" flipH="1">
              <a:off x="3961066" y="-496830"/>
              <a:ext cx="1018341" cy="2032887"/>
            </a:xfrm>
            <a:custGeom>
              <a:avLst/>
              <a:gdLst/>
              <a:ahLst/>
              <a:cxnLst/>
              <a:rect l="l" t="t" r="r" b="b"/>
              <a:pathLst>
                <a:path w="4074" h="8013" extrusionOk="0">
                  <a:moveTo>
                    <a:pt x="2037" y="1"/>
                  </a:moveTo>
                  <a:lnTo>
                    <a:pt x="0" y="1"/>
                  </a:lnTo>
                  <a:lnTo>
                    <a:pt x="0" y="8012"/>
                  </a:lnTo>
                  <a:lnTo>
                    <a:pt x="1087" y="7444"/>
                  </a:lnTo>
                  <a:lnTo>
                    <a:pt x="2037" y="7889"/>
                  </a:lnTo>
                  <a:lnTo>
                    <a:pt x="2975" y="7457"/>
                  </a:lnTo>
                  <a:lnTo>
                    <a:pt x="4074" y="8012"/>
                  </a:lnTo>
                  <a:lnTo>
                    <a:pt x="4074" y="1"/>
                  </a:lnTo>
                  <a:close/>
                </a:path>
              </a:pathLst>
            </a:custGeom>
            <a:solidFill>
              <a:srgbClr val="CCCCCC">
                <a:alpha val="5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27"/>
            <p:cNvSpPr/>
            <p:nvPr/>
          </p:nvSpPr>
          <p:spPr>
            <a:xfrm rot="-5389864" flipH="1">
              <a:off x="3958782" y="-506918"/>
              <a:ext cx="1019065" cy="2032887"/>
            </a:xfrm>
            <a:custGeom>
              <a:avLst/>
              <a:gdLst/>
              <a:ahLst/>
              <a:cxnLst/>
              <a:rect l="l" t="t" r="r" b="b"/>
              <a:pathLst>
                <a:path w="4074" h="8013" extrusionOk="0">
                  <a:moveTo>
                    <a:pt x="2037" y="1"/>
                  </a:moveTo>
                  <a:lnTo>
                    <a:pt x="0" y="1"/>
                  </a:lnTo>
                  <a:lnTo>
                    <a:pt x="0" y="8012"/>
                  </a:lnTo>
                  <a:lnTo>
                    <a:pt x="1037" y="7259"/>
                  </a:lnTo>
                  <a:lnTo>
                    <a:pt x="2037" y="7778"/>
                  </a:lnTo>
                  <a:lnTo>
                    <a:pt x="3025" y="7259"/>
                  </a:lnTo>
                  <a:lnTo>
                    <a:pt x="4074" y="8012"/>
                  </a:lnTo>
                  <a:lnTo>
                    <a:pt x="4074" y="1"/>
                  </a:lnTo>
                  <a:close/>
                </a:path>
              </a:pathLst>
            </a:custGeom>
            <a:solidFill>
              <a:srgbClr val="F25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7"/>
            <p:cNvSpPr/>
            <p:nvPr/>
          </p:nvSpPr>
          <p:spPr>
            <a:xfrm rot="-5389871" flipH="1">
              <a:off x="4336664" y="-892398"/>
              <a:ext cx="263344" cy="2032887"/>
            </a:xfrm>
            <a:custGeom>
              <a:avLst/>
              <a:gdLst/>
              <a:ahLst/>
              <a:cxnLst/>
              <a:rect l="l" t="t" r="r" b="b"/>
              <a:pathLst>
                <a:path w="1038" h="8013" extrusionOk="0">
                  <a:moveTo>
                    <a:pt x="0" y="8012"/>
                  </a:moveTo>
                  <a:lnTo>
                    <a:pt x="1037" y="7259"/>
                  </a:lnTo>
                  <a:lnTo>
                    <a:pt x="1037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B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7"/>
            <p:cNvSpPr/>
            <p:nvPr/>
          </p:nvSpPr>
          <p:spPr>
            <a:xfrm rot="-5389871" flipH="1">
              <a:off x="4338904" y="-123686"/>
              <a:ext cx="266389" cy="2032887"/>
            </a:xfrm>
            <a:custGeom>
              <a:avLst/>
              <a:gdLst/>
              <a:ahLst/>
              <a:cxnLst/>
              <a:rect l="l" t="t" r="r" b="b"/>
              <a:pathLst>
                <a:path w="1050" h="8013" extrusionOk="0">
                  <a:moveTo>
                    <a:pt x="1050" y="8012"/>
                  </a:moveTo>
                  <a:lnTo>
                    <a:pt x="1" y="7259"/>
                  </a:lnTo>
                  <a:lnTo>
                    <a:pt x="1" y="1"/>
                  </a:lnTo>
                  <a:lnTo>
                    <a:pt x="1050" y="1"/>
                  </a:lnTo>
                  <a:close/>
                </a:path>
              </a:pathLst>
            </a:custGeom>
            <a:solidFill>
              <a:srgbClr val="F2B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-36125" y="-12050"/>
              <a:ext cx="3686100" cy="264900"/>
            </a:xfrm>
            <a:prstGeom prst="rect">
              <a:avLst/>
            </a:prstGeom>
            <a:solidFill>
              <a:srgbClr val="F2B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-36125" y="252900"/>
              <a:ext cx="3686100" cy="502800"/>
            </a:xfrm>
            <a:prstGeom prst="rect">
              <a:avLst/>
            </a:prstGeom>
            <a:solidFill>
              <a:srgbClr val="F25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-36125" y="755650"/>
              <a:ext cx="3686100" cy="268200"/>
            </a:xfrm>
            <a:prstGeom prst="rect">
              <a:avLst/>
            </a:prstGeom>
            <a:solidFill>
              <a:srgbClr val="F2B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0" name="Google Shape;160;p27"/>
            <p:cNvGrpSpPr/>
            <p:nvPr/>
          </p:nvGrpSpPr>
          <p:grpSpPr>
            <a:xfrm>
              <a:off x="-417139" y="-46637"/>
              <a:ext cx="532706" cy="1101107"/>
              <a:chOff x="-1179139" y="-46637"/>
              <a:chExt cx="532706" cy="1101107"/>
            </a:xfrm>
          </p:grpSpPr>
          <p:sp>
            <p:nvSpPr>
              <p:cNvPr id="161" name="Google Shape;161;p27"/>
              <p:cNvSpPr/>
              <p:nvPr/>
            </p:nvSpPr>
            <p:spPr>
              <a:xfrm rot="-5389871" flipH="1">
                <a:off x="-1462561" y="239182"/>
                <a:ext cx="1099551" cy="529469"/>
              </a:xfrm>
              <a:custGeom>
                <a:avLst/>
                <a:gdLst/>
                <a:ahLst/>
                <a:cxnLst/>
                <a:rect l="l" t="t" r="r" b="b"/>
                <a:pathLst>
                  <a:path w="4334" h="2087" extrusionOk="0">
                    <a:moveTo>
                      <a:pt x="124" y="0"/>
                    </a:moveTo>
                    <a:lnTo>
                      <a:pt x="4210" y="0"/>
                    </a:lnTo>
                    <a:cubicBezTo>
                      <a:pt x="4284" y="0"/>
                      <a:pt x="4333" y="50"/>
                      <a:pt x="4333" y="124"/>
                    </a:cubicBezTo>
                    <a:lnTo>
                      <a:pt x="4333" y="1963"/>
                    </a:lnTo>
                    <a:cubicBezTo>
                      <a:pt x="4333" y="2037"/>
                      <a:pt x="4284" y="2087"/>
                      <a:pt x="4210" y="2087"/>
                    </a:cubicBezTo>
                    <a:lnTo>
                      <a:pt x="124" y="2087"/>
                    </a:lnTo>
                    <a:cubicBezTo>
                      <a:pt x="50" y="2087"/>
                      <a:pt x="1" y="2037"/>
                      <a:pt x="1" y="1963"/>
                    </a:cubicBezTo>
                    <a:lnTo>
                      <a:pt x="1" y="124"/>
                    </a:lnTo>
                    <a:cubicBezTo>
                      <a:pt x="1" y="50"/>
                      <a:pt x="50" y="0"/>
                      <a:pt x="124" y="0"/>
                    </a:cubicBezTo>
                    <a:close/>
                  </a:path>
                </a:pathLst>
              </a:custGeom>
              <a:solidFill>
                <a:srgbClr val="F25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" name="Google Shape;162;p27"/>
              <p:cNvSpPr/>
              <p:nvPr/>
            </p:nvSpPr>
            <p:spPr>
              <a:xfrm rot="-5389871" flipH="1">
                <a:off x="-999529" y="109109"/>
                <a:ext cx="144104" cy="17251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80" extrusionOk="0">
                    <a:moveTo>
                      <a:pt x="37" y="371"/>
                    </a:moveTo>
                    <a:cubicBezTo>
                      <a:pt x="0" y="0"/>
                      <a:pt x="568" y="0"/>
                      <a:pt x="531" y="371"/>
                    </a:cubicBezTo>
                    <a:cubicBezTo>
                      <a:pt x="506" y="679"/>
                      <a:pt x="49" y="679"/>
                      <a:pt x="37" y="371"/>
                    </a:cubicBezTo>
                    <a:close/>
                  </a:path>
                </a:pathLst>
              </a:custGeom>
              <a:solidFill>
                <a:srgbClr val="F25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" name="Google Shape;163;p27"/>
              <p:cNvSpPr/>
              <p:nvPr/>
            </p:nvSpPr>
            <p:spPr>
              <a:xfrm rot="-5389871" flipH="1">
                <a:off x="-987097" y="124838"/>
                <a:ext cx="119241" cy="141056"/>
              </a:xfrm>
              <a:custGeom>
                <a:avLst/>
                <a:gdLst/>
                <a:ahLst/>
                <a:cxnLst/>
                <a:rect l="l" t="t" r="r" b="b"/>
                <a:pathLst>
                  <a:path w="470" h="556" extrusionOk="0">
                    <a:moveTo>
                      <a:pt x="445" y="309"/>
                    </a:moveTo>
                    <a:cubicBezTo>
                      <a:pt x="420" y="556"/>
                      <a:pt x="50" y="556"/>
                      <a:pt x="25" y="309"/>
                    </a:cubicBezTo>
                    <a:cubicBezTo>
                      <a:pt x="0" y="0"/>
                      <a:pt x="470" y="0"/>
                      <a:pt x="445" y="3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" name="Google Shape;164;p27"/>
              <p:cNvSpPr/>
              <p:nvPr/>
            </p:nvSpPr>
            <p:spPr>
              <a:xfrm rot="-5389871" flipH="1">
                <a:off x="-1008479" y="445882"/>
                <a:ext cx="150700" cy="150443"/>
              </a:xfrm>
              <a:custGeom>
                <a:avLst/>
                <a:gdLst/>
                <a:ahLst/>
                <a:cxnLst/>
                <a:rect l="l" t="t" r="r" b="b"/>
                <a:pathLst>
                  <a:path w="594" h="593" extrusionOk="0">
                    <a:moveTo>
                      <a:pt x="1" y="346"/>
                    </a:moveTo>
                    <a:cubicBezTo>
                      <a:pt x="1" y="111"/>
                      <a:pt x="272" y="0"/>
                      <a:pt x="433" y="161"/>
                    </a:cubicBezTo>
                    <a:cubicBezTo>
                      <a:pt x="593" y="321"/>
                      <a:pt x="482" y="593"/>
                      <a:pt x="260" y="593"/>
                    </a:cubicBezTo>
                    <a:cubicBezTo>
                      <a:pt x="112" y="593"/>
                      <a:pt x="1" y="481"/>
                      <a:pt x="1" y="346"/>
                    </a:cubicBezTo>
                    <a:close/>
                  </a:path>
                </a:pathLst>
              </a:custGeom>
              <a:solidFill>
                <a:srgbClr val="F25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" name="Google Shape;165;p27"/>
              <p:cNvSpPr/>
              <p:nvPr/>
            </p:nvSpPr>
            <p:spPr>
              <a:xfrm rot="-5389871" flipH="1">
                <a:off x="-975569" y="440994"/>
                <a:ext cx="125583" cy="122536"/>
              </a:xfrm>
              <a:custGeom>
                <a:avLst/>
                <a:gdLst/>
                <a:ahLst/>
                <a:cxnLst/>
                <a:rect l="l" t="t" r="r" b="b"/>
                <a:pathLst>
                  <a:path w="495" h="483" extrusionOk="0">
                    <a:moveTo>
                      <a:pt x="495" y="211"/>
                    </a:moveTo>
                    <a:cubicBezTo>
                      <a:pt x="495" y="396"/>
                      <a:pt x="260" y="482"/>
                      <a:pt x="137" y="359"/>
                    </a:cubicBezTo>
                    <a:cubicBezTo>
                      <a:pt x="1" y="223"/>
                      <a:pt x="100" y="1"/>
                      <a:pt x="285" y="1"/>
                    </a:cubicBezTo>
                    <a:cubicBezTo>
                      <a:pt x="396" y="1"/>
                      <a:pt x="495" y="87"/>
                      <a:pt x="495" y="2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" name="Google Shape;166;p27"/>
              <p:cNvSpPr/>
              <p:nvPr/>
            </p:nvSpPr>
            <p:spPr>
              <a:xfrm rot="-5389871" flipH="1">
                <a:off x="-1009282" y="762119"/>
                <a:ext cx="150446" cy="150443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93" extrusionOk="0">
                    <a:moveTo>
                      <a:pt x="0" y="346"/>
                    </a:moveTo>
                    <a:cubicBezTo>
                      <a:pt x="0" y="111"/>
                      <a:pt x="272" y="0"/>
                      <a:pt x="432" y="161"/>
                    </a:cubicBezTo>
                    <a:cubicBezTo>
                      <a:pt x="593" y="321"/>
                      <a:pt x="482" y="593"/>
                      <a:pt x="259" y="593"/>
                    </a:cubicBezTo>
                    <a:cubicBezTo>
                      <a:pt x="111" y="593"/>
                      <a:pt x="0" y="481"/>
                      <a:pt x="0" y="346"/>
                    </a:cubicBezTo>
                    <a:close/>
                  </a:path>
                </a:pathLst>
              </a:custGeom>
              <a:solidFill>
                <a:srgbClr val="F25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" name="Google Shape;167;p27"/>
              <p:cNvSpPr/>
              <p:nvPr/>
            </p:nvSpPr>
            <p:spPr>
              <a:xfrm rot="-5389871" flipH="1">
                <a:off x="-974845" y="755710"/>
                <a:ext cx="122285" cy="1225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83" extrusionOk="0">
                    <a:moveTo>
                      <a:pt x="482" y="211"/>
                    </a:moveTo>
                    <a:cubicBezTo>
                      <a:pt x="482" y="396"/>
                      <a:pt x="260" y="482"/>
                      <a:pt x="124" y="359"/>
                    </a:cubicBezTo>
                    <a:cubicBezTo>
                      <a:pt x="1" y="223"/>
                      <a:pt x="87" y="1"/>
                      <a:pt x="272" y="1"/>
                    </a:cubicBezTo>
                    <a:cubicBezTo>
                      <a:pt x="396" y="1"/>
                      <a:pt x="482" y="87"/>
                      <a:pt x="482" y="2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" name="Google Shape;168;p27"/>
              <p:cNvSpPr/>
              <p:nvPr/>
            </p:nvSpPr>
            <p:spPr>
              <a:xfrm rot="-5389871" flipH="1">
                <a:off x="-1327846" y="458774"/>
                <a:ext cx="1099551" cy="91078"/>
              </a:xfrm>
              <a:custGeom>
                <a:avLst/>
                <a:gdLst/>
                <a:ahLst/>
                <a:cxnLst/>
                <a:rect l="l" t="t" r="r" b="b"/>
                <a:pathLst>
                  <a:path w="4334" h="359" extrusionOk="0">
                    <a:moveTo>
                      <a:pt x="1" y="0"/>
                    </a:moveTo>
                    <a:lnTo>
                      <a:pt x="4333" y="0"/>
                    </a:lnTo>
                    <a:lnTo>
                      <a:pt x="4333" y="358"/>
                    </a:lnTo>
                    <a:lnTo>
                      <a:pt x="1" y="358"/>
                    </a:lnTo>
                    <a:close/>
                  </a:path>
                </a:pathLst>
              </a:custGeom>
              <a:solidFill>
                <a:srgbClr val="F25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" name="Google Shape;169;p27"/>
              <p:cNvSpPr/>
              <p:nvPr/>
            </p:nvSpPr>
            <p:spPr>
              <a:xfrm rot="-5389871" flipH="1">
                <a:off x="-1326324" y="472986"/>
                <a:ext cx="1099551" cy="62664"/>
              </a:xfrm>
              <a:custGeom>
                <a:avLst/>
                <a:gdLst/>
                <a:ahLst/>
                <a:cxnLst/>
                <a:rect l="l" t="t" r="r" b="b"/>
                <a:pathLst>
                  <a:path w="4334" h="247" extrusionOk="0">
                    <a:moveTo>
                      <a:pt x="1" y="0"/>
                    </a:moveTo>
                    <a:lnTo>
                      <a:pt x="4333" y="0"/>
                    </a:lnTo>
                    <a:lnTo>
                      <a:pt x="4333" y="247"/>
                    </a:lnTo>
                    <a:lnTo>
                      <a:pt x="1" y="2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70" name="Google Shape;170;p27"/>
          <p:cNvGrpSpPr/>
          <p:nvPr/>
        </p:nvGrpSpPr>
        <p:grpSpPr>
          <a:xfrm>
            <a:off x="-1102939" y="4083701"/>
            <a:ext cx="3260370" cy="1101107"/>
            <a:chOff x="-1179139" y="2488688"/>
            <a:chExt cx="3260370" cy="1101107"/>
          </a:xfrm>
        </p:grpSpPr>
        <p:sp>
          <p:nvSpPr>
            <p:cNvPr id="171" name="Google Shape;171;p27"/>
            <p:cNvSpPr/>
            <p:nvPr/>
          </p:nvSpPr>
          <p:spPr>
            <a:xfrm rot="-5389871" flipH="1">
              <a:off x="1075815" y="2561044"/>
              <a:ext cx="1033588" cy="974203"/>
            </a:xfrm>
            <a:custGeom>
              <a:avLst/>
              <a:gdLst/>
              <a:ahLst/>
              <a:cxnLst/>
              <a:rect l="l" t="t" r="r" b="b"/>
              <a:pathLst>
                <a:path w="4074" h="3840" extrusionOk="0">
                  <a:moveTo>
                    <a:pt x="3025" y="0"/>
                  </a:moveTo>
                  <a:lnTo>
                    <a:pt x="2037" y="803"/>
                  </a:lnTo>
                  <a:lnTo>
                    <a:pt x="1037" y="0"/>
                  </a:lnTo>
                  <a:lnTo>
                    <a:pt x="0" y="1037"/>
                  </a:lnTo>
                  <a:lnTo>
                    <a:pt x="2037" y="3839"/>
                  </a:lnTo>
                  <a:lnTo>
                    <a:pt x="4074" y="1037"/>
                  </a:lnTo>
                  <a:close/>
                </a:path>
              </a:pathLst>
            </a:custGeom>
            <a:solidFill>
              <a:srgbClr val="F2A1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7"/>
            <p:cNvSpPr/>
            <p:nvPr/>
          </p:nvSpPr>
          <p:spPr>
            <a:xfrm rot="-5389871" flipH="1">
              <a:off x="1370871" y="2338906"/>
              <a:ext cx="517048" cy="902152"/>
            </a:xfrm>
            <a:custGeom>
              <a:avLst/>
              <a:gdLst/>
              <a:ahLst/>
              <a:cxnLst/>
              <a:rect l="l" t="t" r="r" b="b"/>
              <a:pathLst>
                <a:path w="2038" h="3556" extrusionOk="0">
                  <a:moveTo>
                    <a:pt x="0" y="753"/>
                  </a:moveTo>
                  <a:lnTo>
                    <a:pt x="1037" y="0"/>
                  </a:lnTo>
                  <a:lnTo>
                    <a:pt x="2037" y="3555"/>
                  </a:lnTo>
                  <a:close/>
                </a:path>
              </a:pathLst>
            </a:custGeom>
            <a:solidFill>
              <a:srgbClr val="FF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7"/>
            <p:cNvSpPr/>
            <p:nvPr/>
          </p:nvSpPr>
          <p:spPr>
            <a:xfrm rot="-5389871" flipH="1">
              <a:off x="1745842" y="2900218"/>
              <a:ext cx="369900" cy="297842"/>
            </a:xfrm>
            <a:custGeom>
              <a:avLst/>
              <a:gdLst/>
              <a:ahLst/>
              <a:cxnLst/>
              <a:rect l="l" t="t" r="r" b="b"/>
              <a:pathLst>
                <a:path w="1458" h="1174" extrusionOk="0">
                  <a:moveTo>
                    <a:pt x="729" y="0"/>
                  </a:moveTo>
                  <a:cubicBezTo>
                    <a:pt x="470" y="13"/>
                    <a:pt x="223" y="62"/>
                    <a:pt x="1" y="161"/>
                  </a:cubicBezTo>
                  <a:lnTo>
                    <a:pt x="729" y="1173"/>
                  </a:lnTo>
                  <a:lnTo>
                    <a:pt x="1457" y="161"/>
                  </a:lnTo>
                  <a:cubicBezTo>
                    <a:pt x="1223" y="62"/>
                    <a:pt x="976" y="13"/>
                    <a:pt x="7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7"/>
            <p:cNvSpPr/>
            <p:nvPr/>
          </p:nvSpPr>
          <p:spPr>
            <a:xfrm rot="-5389871" flipH="1">
              <a:off x="-164392" y="2028047"/>
              <a:ext cx="1033588" cy="2032887"/>
            </a:xfrm>
            <a:custGeom>
              <a:avLst/>
              <a:gdLst/>
              <a:ahLst/>
              <a:cxnLst/>
              <a:rect l="l" t="t" r="r" b="b"/>
              <a:pathLst>
                <a:path w="4074" h="8013" extrusionOk="0">
                  <a:moveTo>
                    <a:pt x="2037" y="1"/>
                  </a:moveTo>
                  <a:lnTo>
                    <a:pt x="0" y="1"/>
                  </a:lnTo>
                  <a:lnTo>
                    <a:pt x="0" y="8012"/>
                  </a:lnTo>
                  <a:lnTo>
                    <a:pt x="1087" y="7444"/>
                  </a:lnTo>
                  <a:lnTo>
                    <a:pt x="2037" y="7889"/>
                  </a:lnTo>
                  <a:lnTo>
                    <a:pt x="2975" y="7457"/>
                  </a:lnTo>
                  <a:lnTo>
                    <a:pt x="4074" y="8012"/>
                  </a:lnTo>
                  <a:lnTo>
                    <a:pt x="4074" y="1"/>
                  </a:lnTo>
                  <a:close/>
                </a:path>
              </a:pathLst>
            </a:custGeom>
            <a:solidFill>
              <a:srgbClr val="CCCCCC">
                <a:alpha val="5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7"/>
            <p:cNvSpPr/>
            <p:nvPr/>
          </p:nvSpPr>
          <p:spPr>
            <a:xfrm rot="-5389871" flipH="1">
              <a:off x="-164392" y="2028047"/>
              <a:ext cx="1033588" cy="2032887"/>
            </a:xfrm>
            <a:custGeom>
              <a:avLst/>
              <a:gdLst/>
              <a:ahLst/>
              <a:cxnLst/>
              <a:rect l="l" t="t" r="r" b="b"/>
              <a:pathLst>
                <a:path w="4074" h="8013" extrusionOk="0">
                  <a:moveTo>
                    <a:pt x="2037" y="1"/>
                  </a:moveTo>
                  <a:lnTo>
                    <a:pt x="0" y="1"/>
                  </a:lnTo>
                  <a:lnTo>
                    <a:pt x="0" y="8012"/>
                  </a:lnTo>
                  <a:lnTo>
                    <a:pt x="1037" y="7259"/>
                  </a:lnTo>
                  <a:lnTo>
                    <a:pt x="2037" y="7778"/>
                  </a:lnTo>
                  <a:lnTo>
                    <a:pt x="3025" y="7259"/>
                  </a:lnTo>
                  <a:lnTo>
                    <a:pt x="4074" y="8012"/>
                  </a:lnTo>
                  <a:lnTo>
                    <a:pt x="4074" y="1"/>
                  </a:lnTo>
                  <a:close/>
                </a:path>
              </a:pathLst>
            </a:custGeom>
            <a:solidFill>
              <a:srgbClr val="F25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7"/>
            <p:cNvSpPr/>
            <p:nvPr/>
          </p:nvSpPr>
          <p:spPr>
            <a:xfrm rot="-5389871" flipH="1">
              <a:off x="221864" y="1642927"/>
              <a:ext cx="263344" cy="2032887"/>
            </a:xfrm>
            <a:custGeom>
              <a:avLst/>
              <a:gdLst/>
              <a:ahLst/>
              <a:cxnLst/>
              <a:rect l="l" t="t" r="r" b="b"/>
              <a:pathLst>
                <a:path w="1038" h="8013" extrusionOk="0">
                  <a:moveTo>
                    <a:pt x="0" y="8012"/>
                  </a:moveTo>
                  <a:lnTo>
                    <a:pt x="1037" y="7259"/>
                  </a:lnTo>
                  <a:lnTo>
                    <a:pt x="1037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B7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7"/>
            <p:cNvSpPr/>
            <p:nvPr/>
          </p:nvSpPr>
          <p:spPr>
            <a:xfrm rot="-5389871" flipH="1">
              <a:off x="218081" y="2411639"/>
              <a:ext cx="266389" cy="2032887"/>
            </a:xfrm>
            <a:custGeom>
              <a:avLst/>
              <a:gdLst/>
              <a:ahLst/>
              <a:cxnLst/>
              <a:rect l="l" t="t" r="r" b="b"/>
              <a:pathLst>
                <a:path w="1050" h="8013" extrusionOk="0">
                  <a:moveTo>
                    <a:pt x="1050" y="8012"/>
                  </a:moveTo>
                  <a:lnTo>
                    <a:pt x="1" y="7259"/>
                  </a:lnTo>
                  <a:lnTo>
                    <a:pt x="1" y="1"/>
                  </a:lnTo>
                  <a:lnTo>
                    <a:pt x="1050" y="1"/>
                  </a:lnTo>
                  <a:close/>
                </a:path>
              </a:pathLst>
            </a:custGeom>
            <a:solidFill>
              <a:srgbClr val="4B7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7"/>
            <p:cNvSpPr/>
            <p:nvPr/>
          </p:nvSpPr>
          <p:spPr>
            <a:xfrm rot="-5389871" flipH="1">
              <a:off x="-1462561" y="2774507"/>
              <a:ext cx="1099551" cy="529469"/>
            </a:xfrm>
            <a:custGeom>
              <a:avLst/>
              <a:gdLst/>
              <a:ahLst/>
              <a:cxnLst/>
              <a:rect l="l" t="t" r="r" b="b"/>
              <a:pathLst>
                <a:path w="4334" h="2087" extrusionOk="0">
                  <a:moveTo>
                    <a:pt x="124" y="0"/>
                  </a:moveTo>
                  <a:lnTo>
                    <a:pt x="4210" y="0"/>
                  </a:lnTo>
                  <a:cubicBezTo>
                    <a:pt x="4284" y="0"/>
                    <a:pt x="4333" y="50"/>
                    <a:pt x="4333" y="124"/>
                  </a:cubicBezTo>
                  <a:lnTo>
                    <a:pt x="4333" y="1963"/>
                  </a:lnTo>
                  <a:cubicBezTo>
                    <a:pt x="4333" y="2037"/>
                    <a:pt x="4284" y="2087"/>
                    <a:pt x="4210" y="2087"/>
                  </a:cubicBezTo>
                  <a:lnTo>
                    <a:pt x="124" y="2087"/>
                  </a:lnTo>
                  <a:cubicBezTo>
                    <a:pt x="50" y="2087"/>
                    <a:pt x="1" y="2037"/>
                    <a:pt x="1" y="1963"/>
                  </a:cubicBezTo>
                  <a:lnTo>
                    <a:pt x="1" y="124"/>
                  </a:lnTo>
                  <a:cubicBezTo>
                    <a:pt x="1" y="50"/>
                    <a:pt x="50" y="0"/>
                    <a:pt x="124" y="0"/>
                  </a:cubicBezTo>
                  <a:close/>
                </a:path>
              </a:pathLst>
            </a:custGeom>
            <a:solidFill>
              <a:srgbClr val="4B7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7"/>
            <p:cNvSpPr/>
            <p:nvPr/>
          </p:nvSpPr>
          <p:spPr>
            <a:xfrm rot="-5389871" flipH="1">
              <a:off x="-999529" y="2644434"/>
              <a:ext cx="144104" cy="172515"/>
            </a:xfrm>
            <a:custGeom>
              <a:avLst/>
              <a:gdLst/>
              <a:ahLst/>
              <a:cxnLst/>
              <a:rect l="l" t="t" r="r" b="b"/>
              <a:pathLst>
                <a:path w="568" h="680" extrusionOk="0">
                  <a:moveTo>
                    <a:pt x="37" y="371"/>
                  </a:moveTo>
                  <a:cubicBezTo>
                    <a:pt x="0" y="0"/>
                    <a:pt x="568" y="0"/>
                    <a:pt x="531" y="371"/>
                  </a:cubicBezTo>
                  <a:cubicBezTo>
                    <a:pt x="506" y="679"/>
                    <a:pt x="49" y="679"/>
                    <a:pt x="37" y="371"/>
                  </a:cubicBezTo>
                  <a:close/>
                </a:path>
              </a:pathLst>
            </a:custGeom>
            <a:solidFill>
              <a:srgbClr val="B9B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27"/>
            <p:cNvSpPr/>
            <p:nvPr/>
          </p:nvSpPr>
          <p:spPr>
            <a:xfrm rot="-5389871" flipH="1">
              <a:off x="-987097" y="2660163"/>
              <a:ext cx="119241" cy="141056"/>
            </a:xfrm>
            <a:custGeom>
              <a:avLst/>
              <a:gdLst/>
              <a:ahLst/>
              <a:cxnLst/>
              <a:rect l="l" t="t" r="r" b="b"/>
              <a:pathLst>
                <a:path w="470" h="556" extrusionOk="0">
                  <a:moveTo>
                    <a:pt x="445" y="309"/>
                  </a:moveTo>
                  <a:cubicBezTo>
                    <a:pt x="420" y="556"/>
                    <a:pt x="50" y="556"/>
                    <a:pt x="25" y="309"/>
                  </a:cubicBezTo>
                  <a:cubicBezTo>
                    <a:pt x="0" y="0"/>
                    <a:pt x="470" y="0"/>
                    <a:pt x="445" y="3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27"/>
            <p:cNvSpPr/>
            <p:nvPr/>
          </p:nvSpPr>
          <p:spPr>
            <a:xfrm rot="-5389871" flipH="1">
              <a:off x="-1008479" y="2981207"/>
              <a:ext cx="150700" cy="150443"/>
            </a:xfrm>
            <a:custGeom>
              <a:avLst/>
              <a:gdLst/>
              <a:ahLst/>
              <a:cxnLst/>
              <a:rect l="l" t="t" r="r" b="b"/>
              <a:pathLst>
                <a:path w="594" h="593" extrusionOk="0">
                  <a:moveTo>
                    <a:pt x="1" y="346"/>
                  </a:moveTo>
                  <a:cubicBezTo>
                    <a:pt x="1" y="111"/>
                    <a:pt x="272" y="0"/>
                    <a:pt x="433" y="161"/>
                  </a:cubicBezTo>
                  <a:cubicBezTo>
                    <a:pt x="593" y="321"/>
                    <a:pt x="482" y="593"/>
                    <a:pt x="260" y="593"/>
                  </a:cubicBezTo>
                  <a:cubicBezTo>
                    <a:pt x="112" y="593"/>
                    <a:pt x="1" y="481"/>
                    <a:pt x="1" y="346"/>
                  </a:cubicBezTo>
                  <a:close/>
                </a:path>
              </a:pathLst>
            </a:custGeom>
            <a:solidFill>
              <a:srgbClr val="B9B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27"/>
            <p:cNvSpPr/>
            <p:nvPr/>
          </p:nvSpPr>
          <p:spPr>
            <a:xfrm rot="-5389871" flipH="1">
              <a:off x="-975569" y="2976319"/>
              <a:ext cx="125583" cy="122536"/>
            </a:xfrm>
            <a:custGeom>
              <a:avLst/>
              <a:gdLst/>
              <a:ahLst/>
              <a:cxnLst/>
              <a:rect l="l" t="t" r="r" b="b"/>
              <a:pathLst>
                <a:path w="495" h="483" extrusionOk="0">
                  <a:moveTo>
                    <a:pt x="495" y="211"/>
                  </a:moveTo>
                  <a:cubicBezTo>
                    <a:pt x="495" y="396"/>
                    <a:pt x="260" y="482"/>
                    <a:pt x="137" y="359"/>
                  </a:cubicBezTo>
                  <a:cubicBezTo>
                    <a:pt x="1" y="223"/>
                    <a:pt x="100" y="1"/>
                    <a:pt x="285" y="1"/>
                  </a:cubicBezTo>
                  <a:cubicBezTo>
                    <a:pt x="396" y="1"/>
                    <a:pt x="495" y="87"/>
                    <a:pt x="495" y="2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27"/>
            <p:cNvSpPr/>
            <p:nvPr/>
          </p:nvSpPr>
          <p:spPr>
            <a:xfrm rot="-5389871" flipH="1">
              <a:off x="-1009282" y="3297444"/>
              <a:ext cx="150446" cy="150443"/>
            </a:xfrm>
            <a:custGeom>
              <a:avLst/>
              <a:gdLst/>
              <a:ahLst/>
              <a:cxnLst/>
              <a:rect l="l" t="t" r="r" b="b"/>
              <a:pathLst>
                <a:path w="593" h="593" extrusionOk="0">
                  <a:moveTo>
                    <a:pt x="0" y="346"/>
                  </a:moveTo>
                  <a:cubicBezTo>
                    <a:pt x="0" y="111"/>
                    <a:pt x="272" y="0"/>
                    <a:pt x="432" y="161"/>
                  </a:cubicBezTo>
                  <a:cubicBezTo>
                    <a:pt x="593" y="321"/>
                    <a:pt x="482" y="593"/>
                    <a:pt x="259" y="593"/>
                  </a:cubicBezTo>
                  <a:cubicBezTo>
                    <a:pt x="111" y="593"/>
                    <a:pt x="0" y="481"/>
                    <a:pt x="0" y="346"/>
                  </a:cubicBezTo>
                  <a:close/>
                </a:path>
              </a:pathLst>
            </a:custGeom>
            <a:solidFill>
              <a:srgbClr val="B9B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7"/>
            <p:cNvSpPr/>
            <p:nvPr/>
          </p:nvSpPr>
          <p:spPr>
            <a:xfrm rot="-5389871" flipH="1">
              <a:off x="-974845" y="3291035"/>
              <a:ext cx="122285" cy="122536"/>
            </a:xfrm>
            <a:custGeom>
              <a:avLst/>
              <a:gdLst/>
              <a:ahLst/>
              <a:cxnLst/>
              <a:rect l="l" t="t" r="r" b="b"/>
              <a:pathLst>
                <a:path w="482" h="483" extrusionOk="0">
                  <a:moveTo>
                    <a:pt x="482" y="211"/>
                  </a:moveTo>
                  <a:cubicBezTo>
                    <a:pt x="482" y="396"/>
                    <a:pt x="260" y="482"/>
                    <a:pt x="124" y="359"/>
                  </a:cubicBezTo>
                  <a:cubicBezTo>
                    <a:pt x="1" y="223"/>
                    <a:pt x="87" y="1"/>
                    <a:pt x="272" y="1"/>
                  </a:cubicBezTo>
                  <a:cubicBezTo>
                    <a:pt x="396" y="1"/>
                    <a:pt x="482" y="87"/>
                    <a:pt x="482" y="2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7"/>
            <p:cNvSpPr/>
            <p:nvPr/>
          </p:nvSpPr>
          <p:spPr>
            <a:xfrm rot="-5389871" flipH="1">
              <a:off x="-1327846" y="2994099"/>
              <a:ext cx="1099551" cy="91078"/>
            </a:xfrm>
            <a:custGeom>
              <a:avLst/>
              <a:gdLst/>
              <a:ahLst/>
              <a:cxnLst/>
              <a:rect l="l" t="t" r="r" b="b"/>
              <a:pathLst>
                <a:path w="4334" h="359" extrusionOk="0">
                  <a:moveTo>
                    <a:pt x="1" y="0"/>
                  </a:moveTo>
                  <a:lnTo>
                    <a:pt x="4333" y="0"/>
                  </a:lnTo>
                  <a:lnTo>
                    <a:pt x="4333" y="358"/>
                  </a:lnTo>
                  <a:lnTo>
                    <a:pt x="1" y="358"/>
                  </a:lnTo>
                  <a:close/>
                </a:path>
              </a:pathLst>
            </a:custGeom>
            <a:solidFill>
              <a:srgbClr val="AEA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27"/>
            <p:cNvSpPr/>
            <p:nvPr/>
          </p:nvSpPr>
          <p:spPr>
            <a:xfrm rot="-5389871" flipH="1">
              <a:off x="-1326324" y="3008311"/>
              <a:ext cx="1099551" cy="62664"/>
            </a:xfrm>
            <a:custGeom>
              <a:avLst/>
              <a:gdLst/>
              <a:ahLst/>
              <a:cxnLst/>
              <a:rect l="l" t="t" r="r" b="b"/>
              <a:pathLst>
                <a:path w="4334" h="247" extrusionOk="0">
                  <a:moveTo>
                    <a:pt x="1" y="0"/>
                  </a:moveTo>
                  <a:lnTo>
                    <a:pt x="4333" y="0"/>
                  </a:lnTo>
                  <a:lnTo>
                    <a:pt x="4333" y="247"/>
                  </a:lnTo>
                  <a:lnTo>
                    <a:pt x="1" y="2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Implementación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código</a:t>
            </a:r>
            <a:r>
              <a:rPr lang="en-US" b="1" dirty="0"/>
              <a:t>: C#</a:t>
            </a:r>
            <a:endParaRPr lang="en-US" sz="3000" b="1" dirty="0">
              <a:latin typeface="Fira Sans Extra Condensed"/>
              <a:ea typeface="Fira Sans Extra Condensed"/>
              <a:cs typeface="Fira Sans Extra Condensed"/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80370165"/>
              </p:ext>
            </p:extLst>
          </p:nvPr>
        </p:nvGraphicFramePr>
        <p:xfrm>
          <a:off x="311700" y="1103630"/>
          <a:ext cx="8520600" cy="344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ángulo 6"/>
          <p:cNvSpPr/>
          <p:nvPr/>
        </p:nvSpPr>
        <p:spPr>
          <a:xfrm>
            <a:off x="383603" y="4640085"/>
            <a:ext cx="87603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D0D0D"/>
                </a:solidFill>
                <a:latin typeface="Söhne"/>
              </a:rPr>
              <a:t>Fuente</a:t>
            </a:r>
            <a:r>
              <a:rPr lang="pt-BR" dirty="0">
                <a:solidFill>
                  <a:srgbClr val="0D0D0D"/>
                </a:solidFill>
                <a:latin typeface="Söhne"/>
              </a:rPr>
              <a:t>: "UML Essencial: um breve guia para linguagem padrão" por Martin Fowler.</a:t>
            </a:r>
          </a:p>
          <a:p>
            <a:r>
              <a:rPr lang="pt-BR" dirty="0"/>
              <a:t/>
            </a:r>
            <a:br>
              <a:rPr lang="pt-B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9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Relación bidireccional en el código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20856144"/>
              </p:ext>
            </p:extLst>
          </p:nvPr>
        </p:nvGraphicFramePr>
        <p:xfrm>
          <a:off x="311700" y="1103630"/>
          <a:ext cx="8520600" cy="344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34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Operaciones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UML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72840733"/>
              </p:ext>
            </p:extLst>
          </p:nvPr>
        </p:nvGraphicFramePr>
        <p:xfrm>
          <a:off x="311700" y="1103630"/>
          <a:ext cx="8520600" cy="344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/>
          <p:cNvSpPr/>
          <p:nvPr/>
        </p:nvSpPr>
        <p:spPr>
          <a:xfrm>
            <a:off x="616535" y="4482914"/>
            <a:ext cx="83830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D0D0D"/>
                </a:solidFill>
                <a:latin typeface="Söhne"/>
              </a:rPr>
              <a:t>Fuente</a:t>
            </a:r>
            <a:r>
              <a:rPr lang="pt-BR" dirty="0">
                <a:solidFill>
                  <a:srgbClr val="0D0D0D"/>
                </a:solidFill>
                <a:latin typeface="Söhne"/>
              </a:rPr>
              <a:t>: Fowler, M. (2014). UML Essencial: um breve guia para linguagem padrão. </a:t>
            </a:r>
            <a:r>
              <a:rPr lang="pt-BR" dirty="0" err="1">
                <a:solidFill>
                  <a:srgbClr val="0D0D0D"/>
                </a:solidFill>
                <a:latin typeface="Söhne"/>
              </a:rPr>
              <a:t>Bookman</a:t>
            </a:r>
            <a:r>
              <a:rPr lang="pt-BR" dirty="0">
                <a:solidFill>
                  <a:srgbClr val="0D0D0D"/>
                </a:solidFill>
                <a:latin typeface="Söhne"/>
              </a:rPr>
              <a:t> editora.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4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Distinción entre modificadores y consultas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29920087"/>
              </p:ext>
            </p:extLst>
          </p:nvPr>
        </p:nvGraphicFramePr>
        <p:xfrm>
          <a:off x="311700" y="1103630"/>
          <a:ext cx="8520600" cy="344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/>
          <p:cNvSpPr/>
          <p:nvPr/>
        </p:nvSpPr>
        <p:spPr>
          <a:xfrm>
            <a:off x="408572" y="4636803"/>
            <a:ext cx="87354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D0D0D"/>
                </a:solidFill>
                <a:latin typeface="Söhne"/>
              </a:rPr>
              <a:t>Fuente</a:t>
            </a:r>
            <a:r>
              <a:rPr lang="pt-BR" dirty="0">
                <a:solidFill>
                  <a:srgbClr val="0D0D0D"/>
                </a:solidFill>
                <a:latin typeface="Söhne"/>
              </a:rPr>
              <a:t>: Fowler, M. (2014). UML Essencial: um breve guia para linguagem padrão. </a:t>
            </a:r>
            <a:r>
              <a:rPr lang="pt-BR" dirty="0" err="1">
                <a:solidFill>
                  <a:srgbClr val="0D0D0D"/>
                </a:solidFill>
                <a:latin typeface="Söhne"/>
              </a:rPr>
              <a:t>Bookman</a:t>
            </a:r>
            <a:r>
              <a:rPr lang="pt-BR" dirty="0">
                <a:solidFill>
                  <a:srgbClr val="0D0D0D"/>
                </a:solidFill>
                <a:latin typeface="Söhne"/>
              </a:rPr>
              <a:t> editora.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2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Diseño de operaciones en UML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13933536"/>
              </p:ext>
            </p:extLst>
          </p:nvPr>
        </p:nvGraphicFramePr>
        <p:xfrm>
          <a:off x="311700" y="1103630"/>
          <a:ext cx="8520600" cy="344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/>
          <p:cNvSpPr/>
          <p:nvPr/>
        </p:nvSpPr>
        <p:spPr>
          <a:xfrm>
            <a:off x="440156" y="4636803"/>
            <a:ext cx="9858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D0D0D"/>
                </a:solidFill>
                <a:latin typeface="Söhne"/>
              </a:rPr>
              <a:t>Fuente</a:t>
            </a:r>
            <a:r>
              <a:rPr lang="pt-BR" dirty="0">
                <a:solidFill>
                  <a:srgbClr val="0D0D0D"/>
                </a:solidFill>
                <a:latin typeface="Söhne"/>
              </a:rPr>
              <a:t>: Fowler, M. (2014). UML Essencial: um breve guia para linguagem padrão. </a:t>
            </a:r>
            <a:r>
              <a:rPr lang="pt-BR" dirty="0" err="1">
                <a:solidFill>
                  <a:srgbClr val="0D0D0D"/>
                </a:solidFill>
                <a:latin typeface="Söhne"/>
              </a:rPr>
              <a:t>Bookman</a:t>
            </a:r>
            <a:r>
              <a:rPr lang="pt-BR" dirty="0">
                <a:solidFill>
                  <a:srgbClr val="0D0D0D"/>
                </a:solidFill>
                <a:latin typeface="Söhne"/>
              </a:rPr>
              <a:t> editora.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5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Generalización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UML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83752218"/>
              </p:ext>
            </p:extLst>
          </p:nvPr>
        </p:nvGraphicFramePr>
        <p:xfrm>
          <a:off x="311700" y="1103630"/>
          <a:ext cx="8520600" cy="344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/>
          <p:cNvSpPr/>
          <p:nvPr/>
        </p:nvSpPr>
        <p:spPr>
          <a:xfrm>
            <a:off x="504658" y="4636803"/>
            <a:ext cx="896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D0D0D"/>
                </a:solidFill>
                <a:latin typeface="Söhne"/>
              </a:rPr>
              <a:t>Fuente</a:t>
            </a:r>
            <a:r>
              <a:rPr lang="pt-BR" dirty="0">
                <a:solidFill>
                  <a:srgbClr val="0D0D0D"/>
                </a:solidFill>
                <a:latin typeface="Söhne"/>
              </a:rPr>
              <a:t>: Fowler, M. (2014). UML Essencial: um breve guia para linguagem padrão. </a:t>
            </a:r>
            <a:r>
              <a:rPr lang="pt-BR" dirty="0" err="1">
                <a:solidFill>
                  <a:srgbClr val="0D0D0D"/>
                </a:solidFill>
                <a:latin typeface="Söhne"/>
              </a:rPr>
              <a:t>Bookman</a:t>
            </a:r>
            <a:r>
              <a:rPr lang="pt-BR" dirty="0">
                <a:solidFill>
                  <a:srgbClr val="0D0D0D"/>
                </a:solidFill>
                <a:latin typeface="Söhne"/>
              </a:rPr>
              <a:t> editora.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Generalización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UML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84" y="1175689"/>
            <a:ext cx="4760134" cy="3796426"/>
          </a:xfrm>
        </p:spPr>
      </p:pic>
    </p:spTree>
    <p:extLst>
      <p:ext uri="{BB962C8B-B14F-4D97-AF65-F5344CB8AC3E}">
        <p14:creationId xmlns:p14="http://schemas.microsoft.com/office/powerpoint/2010/main" val="96868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Importancia</a:t>
            </a:r>
            <a:r>
              <a:rPr lang="en-US" b="1" dirty="0"/>
              <a:t> de la </a:t>
            </a:r>
            <a:r>
              <a:rPr lang="en-US" b="1" dirty="0" err="1"/>
              <a:t>Herencia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42816502"/>
              </p:ext>
            </p:extLst>
          </p:nvPr>
        </p:nvGraphicFramePr>
        <p:xfrm>
          <a:off x="311700" y="1103630"/>
          <a:ext cx="8520600" cy="344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689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Dependencias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UML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75430590"/>
              </p:ext>
            </p:extLst>
          </p:nvPr>
        </p:nvGraphicFramePr>
        <p:xfrm>
          <a:off x="311700" y="1103630"/>
          <a:ext cx="8520600" cy="344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/>
          <p:cNvSpPr/>
          <p:nvPr/>
        </p:nvSpPr>
        <p:spPr>
          <a:xfrm>
            <a:off x="311700" y="4397009"/>
            <a:ext cx="93136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D0D0D"/>
                </a:solidFill>
                <a:latin typeface="Söhne"/>
              </a:rPr>
              <a:t>Fuente</a:t>
            </a:r>
            <a:r>
              <a:rPr lang="pt-BR" dirty="0">
                <a:solidFill>
                  <a:srgbClr val="0D0D0D"/>
                </a:solidFill>
                <a:latin typeface="Söhne"/>
              </a:rPr>
              <a:t>: Fowler, M. (2014). UML Essencial: um breve guia para linguagem padrão. </a:t>
            </a:r>
            <a:r>
              <a:rPr lang="pt-BR" dirty="0" err="1">
                <a:solidFill>
                  <a:srgbClr val="0D0D0D"/>
                </a:solidFill>
                <a:latin typeface="Söhne"/>
              </a:rPr>
              <a:t>Bookman</a:t>
            </a:r>
            <a:r>
              <a:rPr lang="pt-BR" dirty="0">
                <a:solidFill>
                  <a:srgbClr val="0D0D0D"/>
                </a:solidFill>
                <a:latin typeface="Söhne"/>
              </a:rPr>
              <a:t> editora.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3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Concepto</a:t>
            </a:r>
            <a:r>
              <a:rPr lang="en-US" b="1" dirty="0"/>
              <a:t> de </a:t>
            </a:r>
            <a:r>
              <a:rPr lang="en-US" b="1" dirty="0" err="1"/>
              <a:t>Dependencias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UML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95344497"/>
              </p:ext>
            </p:extLst>
          </p:nvPr>
        </p:nvGraphicFramePr>
        <p:xfrm>
          <a:off x="311700" y="1103630"/>
          <a:ext cx="8520600" cy="344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885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311700" y="22464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UML CON  FOWLER</a:t>
            </a:r>
            <a:endParaRPr sz="30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92" name="Google Shape;192;p28"/>
          <p:cNvGrpSpPr/>
          <p:nvPr/>
        </p:nvGrpSpPr>
        <p:grpSpPr>
          <a:xfrm>
            <a:off x="3045475" y="1301538"/>
            <a:ext cx="3033851" cy="1710850"/>
            <a:chOff x="3046852" y="1301538"/>
            <a:chExt cx="3033851" cy="1710850"/>
          </a:xfrm>
        </p:grpSpPr>
        <p:grpSp>
          <p:nvGrpSpPr>
            <p:cNvPr id="193" name="Google Shape;193;p28"/>
            <p:cNvGrpSpPr/>
            <p:nvPr/>
          </p:nvGrpSpPr>
          <p:grpSpPr>
            <a:xfrm>
              <a:off x="3046852" y="1479475"/>
              <a:ext cx="3033851" cy="1532913"/>
              <a:chOff x="3040466" y="1479475"/>
              <a:chExt cx="3033851" cy="1532913"/>
            </a:xfrm>
          </p:grpSpPr>
          <p:sp>
            <p:nvSpPr>
              <p:cNvPr id="194" name="Google Shape;194;p28"/>
              <p:cNvSpPr/>
              <p:nvPr/>
            </p:nvSpPr>
            <p:spPr>
              <a:xfrm>
                <a:off x="3092310" y="1481634"/>
                <a:ext cx="2982007" cy="1524837"/>
              </a:xfrm>
              <a:custGeom>
                <a:avLst/>
                <a:gdLst/>
                <a:ahLst/>
                <a:cxnLst/>
                <a:rect l="l" t="t" r="r" b="b"/>
                <a:pathLst>
                  <a:path w="31923" h="19070" extrusionOk="0">
                    <a:moveTo>
                      <a:pt x="22575" y="1"/>
                    </a:moveTo>
                    <a:cubicBezTo>
                      <a:pt x="13530" y="1"/>
                      <a:pt x="1" y="23"/>
                      <a:pt x="1" y="23"/>
                    </a:cubicBezTo>
                    <a:lnTo>
                      <a:pt x="1" y="19070"/>
                    </a:lnTo>
                    <a:lnTo>
                      <a:pt x="30441" y="19070"/>
                    </a:lnTo>
                    <a:cubicBezTo>
                      <a:pt x="30441" y="18835"/>
                      <a:pt x="30466" y="18600"/>
                      <a:pt x="30515" y="18366"/>
                    </a:cubicBezTo>
                    <a:cubicBezTo>
                      <a:pt x="30601" y="18057"/>
                      <a:pt x="30787" y="17502"/>
                      <a:pt x="30762" y="17267"/>
                    </a:cubicBezTo>
                    <a:cubicBezTo>
                      <a:pt x="30737" y="17033"/>
                      <a:pt x="30638" y="16971"/>
                      <a:pt x="30614" y="16798"/>
                    </a:cubicBezTo>
                    <a:cubicBezTo>
                      <a:pt x="30589" y="16638"/>
                      <a:pt x="30638" y="16317"/>
                      <a:pt x="30589" y="16033"/>
                    </a:cubicBezTo>
                    <a:cubicBezTo>
                      <a:pt x="30552" y="15749"/>
                      <a:pt x="30256" y="15663"/>
                      <a:pt x="30379" y="15576"/>
                    </a:cubicBezTo>
                    <a:cubicBezTo>
                      <a:pt x="30515" y="15502"/>
                      <a:pt x="30552" y="15626"/>
                      <a:pt x="30552" y="15342"/>
                    </a:cubicBezTo>
                    <a:cubicBezTo>
                      <a:pt x="30552" y="15070"/>
                      <a:pt x="30466" y="15070"/>
                      <a:pt x="30527" y="14527"/>
                    </a:cubicBezTo>
                    <a:cubicBezTo>
                      <a:pt x="30589" y="13996"/>
                      <a:pt x="30700" y="13626"/>
                      <a:pt x="30836" y="13515"/>
                    </a:cubicBezTo>
                    <a:cubicBezTo>
                      <a:pt x="30959" y="13416"/>
                      <a:pt x="31478" y="12182"/>
                      <a:pt x="31391" y="10997"/>
                    </a:cubicBezTo>
                    <a:cubicBezTo>
                      <a:pt x="31305" y="9824"/>
                      <a:pt x="31182" y="9392"/>
                      <a:pt x="31182" y="9392"/>
                    </a:cubicBezTo>
                    <a:cubicBezTo>
                      <a:pt x="31182" y="9392"/>
                      <a:pt x="31157" y="8293"/>
                      <a:pt x="31157" y="8182"/>
                    </a:cubicBezTo>
                    <a:cubicBezTo>
                      <a:pt x="31120" y="8022"/>
                      <a:pt x="31070" y="7861"/>
                      <a:pt x="30996" y="7713"/>
                    </a:cubicBezTo>
                    <a:cubicBezTo>
                      <a:pt x="31058" y="7602"/>
                      <a:pt x="31107" y="7491"/>
                      <a:pt x="31132" y="7368"/>
                    </a:cubicBezTo>
                    <a:cubicBezTo>
                      <a:pt x="31132" y="7281"/>
                      <a:pt x="31021" y="6578"/>
                      <a:pt x="31021" y="6578"/>
                    </a:cubicBezTo>
                    <a:cubicBezTo>
                      <a:pt x="31083" y="5738"/>
                      <a:pt x="31256" y="4923"/>
                      <a:pt x="31564" y="4146"/>
                    </a:cubicBezTo>
                    <a:cubicBezTo>
                      <a:pt x="31564" y="4146"/>
                      <a:pt x="31663" y="4084"/>
                      <a:pt x="31478" y="3627"/>
                    </a:cubicBezTo>
                    <a:cubicBezTo>
                      <a:pt x="31317" y="3282"/>
                      <a:pt x="31256" y="2899"/>
                      <a:pt x="31305" y="2516"/>
                    </a:cubicBezTo>
                    <a:cubicBezTo>
                      <a:pt x="31342" y="2257"/>
                      <a:pt x="31503" y="2208"/>
                      <a:pt x="31601" y="1825"/>
                    </a:cubicBezTo>
                    <a:cubicBezTo>
                      <a:pt x="31663" y="1652"/>
                      <a:pt x="31700" y="1479"/>
                      <a:pt x="31712" y="1307"/>
                    </a:cubicBezTo>
                    <a:cubicBezTo>
                      <a:pt x="31712" y="1301"/>
                      <a:pt x="31710" y="1298"/>
                      <a:pt x="31705" y="1298"/>
                    </a:cubicBezTo>
                    <a:cubicBezTo>
                      <a:pt x="31681" y="1298"/>
                      <a:pt x="31612" y="1354"/>
                      <a:pt x="31581" y="1354"/>
                    </a:cubicBezTo>
                    <a:cubicBezTo>
                      <a:pt x="31551" y="1354"/>
                      <a:pt x="31555" y="1304"/>
                      <a:pt x="31663" y="1109"/>
                    </a:cubicBezTo>
                    <a:cubicBezTo>
                      <a:pt x="31922" y="677"/>
                      <a:pt x="31095" y="702"/>
                      <a:pt x="30935" y="369"/>
                    </a:cubicBezTo>
                    <a:cubicBezTo>
                      <a:pt x="30885" y="171"/>
                      <a:pt x="30725" y="48"/>
                      <a:pt x="30527" y="23"/>
                    </a:cubicBezTo>
                    <a:cubicBezTo>
                      <a:pt x="30499" y="6"/>
                      <a:pt x="27097" y="1"/>
                      <a:pt x="22575" y="1"/>
                    </a:cubicBezTo>
                    <a:close/>
                  </a:path>
                </a:pathLst>
              </a:custGeom>
              <a:solidFill>
                <a:srgbClr val="A3A5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" name="Google Shape;195;p28"/>
              <p:cNvSpPr/>
              <p:nvPr/>
            </p:nvSpPr>
            <p:spPr>
              <a:xfrm>
                <a:off x="3040466" y="1479475"/>
                <a:ext cx="2986584" cy="1532913"/>
              </a:xfrm>
              <a:custGeom>
                <a:avLst/>
                <a:gdLst/>
                <a:ahLst/>
                <a:cxnLst/>
                <a:rect l="l" t="t" r="r" b="b"/>
                <a:pathLst>
                  <a:path w="31972" h="19171" extrusionOk="0">
                    <a:moveTo>
                      <a:pt x="0" y="50"/>
                    </a:moveTo>
                    <a:cubicBezTo>
                      <a:pt x="0" y="50"/>
                      <a:pt x="30465" y="1"/>
                      <a:pt x="30552" y="50"/>
                    </a:cubicBezTo>
                    <a:cubicBezTo>
                      <a:pt x="30650" y="87"/>
                      <a:pt x="30823" y="50"/>
                      <a:pt x="30971" y="396"/>
                    </a:cubicBezTo>
                    <a:cubicBezTo>
                      <a:pt x="31119" y="729"/>
                      <a:pt x="31971" y="704"/>
                      <a:pt x="31712" y="1136"/>
                    </a:cubicBezTo>
                    <a:cubicBezTo>
                      <a:pt x="31453" y="1581"/>
                      <a:pt x="31761" y="1272"/>
                      <a:pt x="31761" y="1334"/>
                    </a:cubicBezTo>
                    <a:cubicBezTo>
                      <a:pt x="31749" y="1506"/>
                      <a:pt x="31712" y="1679"/>
                      <a:pt x="31650" y="1852"/>
                    </a:cubicBezTo>
                    <a:cubicBezTo>
                      <a:pt x="31539" y="2235"/>
                      <a:pt x="31391" y="2284"/>
                      <a:pt x="31354" y="2543"/>
                    </a:cubicBezTo>
                    <a:cubicBezTo>
                      <a:pt x="31305" y="2926"/>
                      <a:pt x="31366" y="3309"/>
                      <a:pt x="31527" y="3654"/>
                    </a:cubicBezTo>
                    <a:cubicBezTo>
                      <a:pt x="31712" y="4111"/>
                      <a:pt x="31613" y="4173"/>
                      <a:pt x="31613" y="4173"/>
                    </a:cubicBezTo>
                    <a:cubicBezTo>
                      <a:pt x="31305" y="4950"/>
                      <a:pt x="31132" y="5765"/>
                      <a:pt x="31070" y="6605"/>
                    </a:cubicBezTo>
                    <a:cubicBezTo>
                      <a:pt x="31070" y="6605"/>
                      <a:pt x="31181" y="7308"/>
                      <a:pt x="31181" y="7395"/>
                    </a:cubicBezTo>
                    <a:cubicBezTo>
                      <a:pt x="31144" y="7518"/>
                      <a:pt x="31107" y="7629"/>
                      <a:pt x="31045" y="7740"/>
                    </a:cubicBezTo>
                    <a:cubicBezTo>
                      <a:pt x="31119" y="7888"/>
                      <a:pt x="31169" y="8049"/>
                      <a:pt x="31206" y="8209"/>
                    </a:cubicBezTo>
                    <a:cubicBezTo>
                      <a:pt x="31206" y="8320"/>
                      <a:pt x="31230" y="9419"/>
                      <a:pt x="31230" y="9419"/>
                    </a:cubicBezTo>
                    <a:cubicBezTo>
                      <a:pt x="31230" y="9419"/>
                      <a:pt x="31354" y="9851"/>
                      <a:pt x="31440" y="11024"/>
                    </a:cubicBezTo>
                    <a:cubicBezTo>
                      <a:pt x="31527" y="12209"/>
                      <a:pt x="31008" y="13443"/>
                      <a:pt x="30885" y="13542"/>
                    </a:cubicBezTo>
                    <a:cubicBezTo>
                      <a:pt x="30749" y="13653"/>
                      <a:pt x="30650" y="14023"/>
                      <a:pt x="30576" y="14554"/>
                    </a:cubicBezTo>
                    <a:cubicBezTo>
                      <a:pt x="30502" y="15097"/>
                      <a:pt x="30589" y="15097"/>
                      <a:pt x="30589" y="15369"/>
                    </a:cubicBezTo>
                    <a:cubicBezTo>
                      <a:pt x="30589" y="15653"/>
                      <a:pt x="30552" y="15529"/>
                      <a:pt x="30428" y="15603"/>
                    </a:cubicBezTo>
                    <a:cubicBezTo>
                      <a:pt x="30292" y="15690"/>
                      <a:pt x="30589" y="15776"/>
                      <a:pt x="30638" y="16060"/>
                    </a:cubicBezTo>
                    <a:cubicBezTo>
                      <a:pt x="30675" y="16344"/>
                      <a:pt x="30626" y="16665"/>
                      <a:pt x="30663" y="16825"/>
                    </a:cubicBezTo>
                    <a:cubicBezTo>
                      <a:pt x="30687" y="16998"/>
                      <a:pt x="30774" y="17060"/>
                      <a:pt x="30798" y="17294"/>
                    </a:cubicBezTo>
                    <a:cubicBezTo>
                      <a:pt x="30835" y="17529"/>
                      <a:pt x="30650" y="18121"/>
                      <a:pt x="30564" y="18430"/>
                    </a:cubicBezTo>
                    <a:cubicBezTo>
                      <a:pt x="30502" y="18677"/>
                      <a:pt x="30477" y="18924"/>
                      <a:pt x="30490" y="19171"/>
                    </a:cubicBezTo>
                    <a:lnTo>
                      <a:pt x="0" y="19171"/>
                    </a:lnTo>
                    <a:close/>
                  </a:path>
                </a:pathLst>
              </a:custGeom>
              <a:solidFill>
                <a:srgbClr val="A3A5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6" name="Google Shape;196;p28"/>
            <p:cNvGrpSpPr/>
            <p:nvPr/>
          </p:nvGrpSpPr>
          <p:grpSpPr>
            <a:xfrm>
              <a:off x="4283912" y="1301538"/>
              <a:ext cx="375841" cy="374142"/>
              <a:chOff x="4208087" y="1288207"/>
              <a:chExt cx="445204" cy="443138"/>
            </a:xfrm>
          </p:grpSpPr>
          <p:sp>
            <p:nvSpPr>
              <p:cNvPr id="197" name="Google Shape;197;p28"/>
              <p:cNvSpPr/>
              <p:nvPr/>
            </p:nvSpPr>
            <p:spPr>
              <a:xfrm>
                <a:off x="4220880" y="1288207"/>
                <a:ext cx="432410" cy="438261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5481" extrusionOk="0">
                    <a:moveTo>
                      <a:pt x="905" y="1"/>
                    </a:moveTo>
                    <a:cubicBezTo>
                      <a:pt x="695" y="1"/>
                      <a:pt x="496" y="89"/>
                      <a:pt x="322" y="269"/>
                    </a:cubicBezTo>
                    <a:cubicBezTo>
                      <a:pt x="38" y="553"/>
                      <a:pt x="1" y="1010"/>
                      <a:pt x="248" y="1331"/>
                    </a:cubicBezTo>
                    <a:lnTo>
                      <a:pt x="1395" y="2491"/>
                    </a:lnTo>
                    <a:lnTo>
                      <a:pt x="1581" y="2294"/>
                    </a:lnTo>
                    <a:lnTo>
                      <a:pt x="457" y="1170"/>
                    </a:lnTo>
                    <a:cubicBezTo>
                      <a:pt x="297" y="948"/>
                      <a:pt x="322" y="652"/>
                      <a:pt x="507" y="455"/>
                    </a:cubicBezTo>
                    <a:cubicBezTo>
                      <a:pt x="632" y="329"/>
                      <a:pt x="766" y="268"/>
                      <a:pt x="909" y="268"/>
                    </a:cubicBezTo>
                    <a:cubicBezTo>
                      <a:pt x="1104" y="268"/>
                      <a:pt x="1316" y="382"/>
                      <a:pt x="1544" y="603"/>
                    </a:cubicBezTo>
                    <a:lnTo>
                      <a:pt x="4914" y="3973"/>
                    </a:lnTo>
                    <a:lnTo>
                      <a:pt x="4926" y="3973"/>
                    </a:lnTo>
                    <a:cubicBezTo>
                      <a:pt x="5037" y="4084"/>
                      <a:pt x="5123" y="4232"/>
                      <a:pt x="5136" y="4405"/>
                    </a:cubicBezTo>
                    <a:cubicBezTo>
                      <a:pt x="5136" y="4602"/>
                      <a:pt x="5037" y="4800"/>
                      <a:pt x="4876" y="4935"/>
                    </a:cubicBezTo>
                    <a:cubicBezTo>
                      <a:pt x="4687" y="5130"/>
                      <a:pt x="4507" y="5218"/>
                      <a:pt x="4321" y="5218"/>
                    </a:cubicBezTo>
                    <a:cubicBezTo>
                      <a:pt x="3999" y="5218"/>
                      <a:pt x="3660" y="4954"/>
                      <a:pt x="3222" y="4516"/>
                    </a:cubicBezTo>
                    <a:lnTo>
                      <a:pt x="1235" y="2541"/>
                    </a:lnTo>
                    <a:cubicBezTo>
                      <a:pt x="1210" y="2510"/>
                      <a:pt x="1176" y="2494"/>
                      <a:pt x="1142" y="2494"/>
                    </a:cubicBezTo>
                    <a:cubicBezTo>
                      <a:pt x="1109" y="2494"/>
                      <a:pt x="1075" y="2510"/>
                      <a:pt x="1050" y="2541"/>
                    </a:cubicBezTo>
                    <a:cubicBezTo>
                      <a:pt x="1000" y="2590"/>
                      <a:pt x="1000" y="2676"/>
                      <a:pt x="1050" y="2726"/>
                    </a:cubicBezTo>
                    <a:lnTo>
                      <a:pt x="3025" y="4701"/>
                    </a:lnTo>
                    <a:cubicBezTo>
                      <a:pt x="3347" y="5015"/>
                      <a:pt x="3810" y="5480"/>
                      <a:pt x="4328" y="5480"/>
                    </a:cubicBezTo>
                    <a:cubicBezTo>
                      <a:pt x="4563" y="5480"/>
                      <a:pt x="4811" y="5384"/>
                      <a:pt x="5062" y="5133"/>
                    </a:cubicBezTo>
                    <a:cubicBezTo>
                      <a:pt x="5284" y="4935"/>
                      <a:pt x="5407" y="4664"/>
                      <a:pt x="5407" y="4380"/>
                    </a:cubicBezTo>
                    <a:cubicBezTo>
                      <a:pt x="5383" y="4145"/>
                      <a:pt x="5271" y="3935"/>
                      <a:pt x="5099" y="3775"/>
                    </a:cubicBezTo>
                    <a:lnTo>
                      <a:pt x="1729" y="417"/>
                    </a:lnTo>
                    <a:cubicBezTo>
                      <a:pt x="1453" y="142"/>
                      <a:pt x="1170" y="1"/>
                      <a:pt x="905" y="1"/>
                    </a:cubicBezTo>
                    <a:close/>
                  </a:path>
                </a:pathLst>
              </a:custGeom>
              <a:solidFill>
                <a:srgbClr val="A3A5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" name="Google Shape;198;p28"/>
              <p:cNvSpPr/>
              <p:nvPr/>
            </p:nvSpPr>
            <p:spPr>
              <a:xfrm>
                <a:off x="4208087" y="1292685"/>
                <a:ext cx="431371" cy="438661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5486" extrusionOk="0">
                    <a:moveTo>
                      <a:pt x="900" y="0"/>
                    </a:moveTo>
                    <a:cubicBezTo>
                      <a:pt x="692" y="0"/>
                      <a:pt x="496" y="88"/>
                      <a:pt x="321" y="263"/>
                    </a:cubicBezTo>
                    <a:cubicBezTo>
                      <a:pt x="37" y="559"/>
                      <a:pt x="0" y="1003"/>
                      <a:pt x="235" y="1337"/>
                    </a:cubicBezTo>
                    <a:lnTo>
                      <a:pt x="1395" y="2485"/>
                    </a:lnTo>
                    <a:lnTo>
                      <a:pt x="1580" y="2299"/>
                    </a:lnTo>
                    <a:lnTo>
                      <a:pt x="445" y="1176"/>
                    </a:lnTo>
                    <a:cubicBezTo>
                      <a:pt x="296" y="954"/>
                      <a:pt x="321" y="645"/>
                      <a:pt x="506" y="448"/>
                    </a:cubicBezTo>
                    <a:cubicBezTo>
                      <a:pt x="626" y="328"/>
                      <a:pt x="759" y="267"/>
                      <a:pt x="903" y="267"/>
                    </a:cubicBezTo>
                    <a:cubicBezTo>
                      <a:pt x="1099" y="267"/>
                      <a:pt x="1315" y="380"/>
                      <a:pt x="1543" y="608"/>
                    </a:cubicBezTo>
                    <a:lnTo>
                      <a:pt x="4901" y="3978"/>
                    </a:lnTo>
                    <a:lnTo>
                      <a:pt x="4913" y="3978"/>
                    </a:lnTo>
                    <a:cubicBezTo>
                      <a:pt x="5036" y="4089"/>
                      <a:pt x="5111" y="4237"/>
                      <a:pt x="5135" y="4410"/>
                    </a:cubicBezTo>
                    <a:cubicBezTo>
                      <a:pt x="5123" y="4608"/>
                      <a:pt x="5036" y="4805"/>
                      <a:pt x="4876" y="4941"/>
                    </a:cubicBezTo>
                    <a:cubicBezTo>
                      <a:pt x="4682" y="5136"/>
                      <a:pt x="4499" y="5224"/>
                      <a:pt x="4311" y="5224"/>
                    </a:cubicBezTo>
                    <a:cubicBezTo>
                      <a:pt x="3987" y="5224"/>
                      <a:pt x="3648" y="4959"/>
                      <a:pt x="3210" y="4521"/>
                    </a:cubicBezTo>
                    <a:lnTo>
                      <a:pt x="1235" y="2546"/>
                    </a:lnTo>
                    <a:cubicBezTo>
                      <a:pt x="1210" y="2515"/>
                      <a:pt x="1176" y="2500"/>
                      <a:pt x="1142" y="2500"/>
                    </a:cubicBezTo>
                    <a:cubicBezTo>
                      <a:pt x="1108" y="2500"/>
                      <a:pt x="1074" y="2515"/>
                      <a:pt x="1049" y="2546"/>
                    </a:cubicBezTo>
                    <a:cubicBezTo>
                      <a:pt x="1000" y="2596"/>
                      <a:pt x="1000" y="2682"/>
                      <a:pt x="1049" y="2732"/>
                    </a:cubicBezTo>
                    <a:lnTo>
                      <a:pt x="3024" y="4707"/>
                    </a:lnTo>
                    <a:cubicBezTo>
                      <a:pt x="3338" y="5020"/>
                      <a:pt x="3804" y="5486"/>
                      <a:pt x="4325" y="5486"/>
                    </a:cubicBezTo>
                    <a:cubicBezTo>
                      <a:pt x="4562" y="5486"/>
                      <a:pt x="4810" y="5390"/>
                      <a:pt x="5061" y="5139"/>
                    </a:cubicBezTo>
                    <a:cubicBezTo>
                      <a:pt x="5271" y="4941"/>
                      <a:pt x="5394" y="4670"/>
                      <a:pt x="5394" y="4386"/>
                    </a:cubicBezTo>
                    <a:cubicBezTo>
                      <a:pt x="5382" y="4151"/>
                      <a:pt x="5271" y="3929"/>
                      <a:pt x="5086" y="3781"/>
                    </a:cubicBezTo>
                    <a:lnTo>
                      <a:pt x="1728" y="423"/>
                    </a:lnTo>
                    <a:cubicBezTo>
                      <a:pt x="1446" y="141"/>
                      <a:pt x="1163" y="0"/>
                      <a:pt x="9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99" name="Google Shape;199;p28"/>
            <p:cNvSpPr/>
            <p:nvPr/>
          </p:nvSpPr>
          <p:spPr>
            <a:xfrm rot="5400000">
              <a:off x="3788662" y="2232439"/>
              <a:ext cx="861592" cy="25750"/>
            </a:xfrm>
            <a:custGeom>
              <a:avLst/>
              <a:gdLst/>
              <a:ahLst/>
              <a:cxnLst/>
              <a:rect l="l" t="t" r="r" b="b"/>
              <a:pathLst>
                <a:path w="16097" h="322" extrusionOk="0">
                  <a:moveTo>
                    <a:pt x="0" y="0"/>
                  </a:moveTo>
                  <a:lnTo>
                    <a:pt x="0" y="321"/>
                  </a:lnTo>
                  <a:lnTo>
                    <a:pt x="16097" y="321"/>
                  </a:lnTo>
                  <a:lnTo>
                    <a:pt x="160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0" name="Google Shape;200;p28"/>
          <p:cNvSpPr txBox="1"/>
          <p:nvPr/>
        </p:nvSpPr>
        <p:spPr>
          <a:xfrm>
            <a:off x="4310415" y="1867475"/>
            <a:ext cx="15294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Roboto"/>
                <a:ea typeface="Roboto"/>
                <a:cs typeface="Roboto"/>
                <a:sym typeface="Roboto"/>
              </a:rPr>
              <a:t>DIAGRAMAS DE CLASE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1" name="Google Shape;201;p28"/>
          <p:cNvGrpSpPr/>
          <p:nvPr/>
        </p:nvGrpSpPr>
        <p:grpSpPr>
          <a:xfrm>
            <a:off x="3095939" y="1827875"/>
            <a:ext cx="1082700" cy="834900"/>
            <a:chOff x="3484970" y="1827861"/>
            <a:chExt cx="1082700" cy="834900"/>
          </a:xfrm>
        </p:grpSpPr>
        <p:sp>
          <p:nvSpPr>
            <p:cNvPr id="202" name="Google Shape;202;p28"/>
            <p:cNvSpPr txBox="1"/>
            <p:nvPr/>
          </p:nvSpPr>
          <p:spPr>
            <a:xfrm>
              <a:off x="3484970" y="2315961"/>
              <a:ext cx="10827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03" name="Google Shape;203;p28"/>
            <p:cNvSpPr txBox="1"/>
            <p:nvPr/>
          </p:nvSpPr>
          <p:spPr>
            <a:xfrm>
              <a:off x="3484970" y="1827861"/>
              <a:ext cx="1082700" cy="48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500" b="1">
                  <a:latin typeface="Fira Sans"/>
                  <a:ea typeface="Fira Sans"/>
                  <a:cs typeface="Fira Sans"/>
                  <a:sym typeface="Fira Sans"/>
                </a:rPr>
                <a:t>02</a:t>
              </a:r>
              <a:endParaRPr sz="4500"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04" name="Google Shape;204;p28"/>
          <p:cNvGrpSpPr/>
          <p:nvPr/>
        </p:nvGrpSpPr>
        <p:grpSpPr>
          <a:xfrm>
            <a:off x="3047930" y="3220166"/>
            <a:ext cx="2991548" cy="1524835"/>
            <a:chOff x="3040464" y="3220125"/>
            <a:chExt cx="2946757" cy="1524835"/>
          </a:xfrm>
        </p:grpSpPr>
        <p:sp>
          <p:nvSpPr>
            <p:cNvPr id="205" name="Google Shape;205;p28"/>
            <p:cNvSpPr/>
            <p:nvPr/>
          </p:nvSpPr>
          <p:spPr>
            <a:xfrm>
              <a:off x="3308403" y="3222359"/>
              <a:ext cx="2678819" cy="1521563"/>
            </a:xfrm>
            <a:custGeom>
              <a:avLst/>
              <a:gdLst/>
              <a:ahLst/>
              <a:cxnLst/>
              <a:rect l="l" t="t" r="r" b="b"/>
              <a:pathLst>
                <a:path w="31923" h="19069" extrusionOk="0">
                  <a:moveTo>
                    <a:pt x="22566" y="0"/>
                  </a:moveTo>
                  <a:cubicBezTo>
                    <a:pt x="13524" y="0"/>
                    <a:pt x="1" y="22"/>
                    <a:pt x="1" y="22"/>
                  </a:cubicBezTo>
                  <a:lnTo>
                    <a:pt x="1" y="19069"/>
                  </a:lnTo>
                  <a:lnTo>
                    <a:pt x="30429" y="19069"/>
                  </a:lnTo>
                  <a:cubicBezTo>
                    <a:pt x="30429" y="18834"/>
                    <a:pt x="30453" y="18600"/>
                    <a:pt x="30503" y="18365"/>
                  </a:cubicBezTo>
                  <a:cubicBezTo>
                    <a:pt x="30589" y="18057"/>
                    <a:pt x="30774" y="17501"/>
                    <a:pt x="30750" y="17267"/>
                  </a:cubicBezTo>
                  <a:cubicBezTo>
                    <a:pt x="30713" y="17032"/>
                    <a:pt x="30626" y="16970"/>
                    <a:pt x="30601" y="16798"/>
                  </a:cubicBezTo>
                  <a:cubicBezTo>
                    <a:pt x="30577" y="16637"/>
                    <a:pt x="30626" y="16316"/>
                    <a:pt x="30577" y="16032"/>
                  </a:cubicBezTo>
                  <a:cubicBezTo>
                    <a:pt x="30540" y="15748"/>
                    <a:pt x="30244" y="15662"/>
                    <a:pt x="30367" y="15576"/>
                  </a:cubicBezTo>
                  <a:cubicBezTo>
                    <a:pt x="30490" y="15502"/>
                    <a:pt x="30540" y="15625"/>
                    <a:pt x="30540" y="15341"/>
                  </a:cubicBezTo>
                  <a:cubicBezTo>
                    <a:pt x="30540" y="15070"/>
                    <a:pt x="30453" y="15057"/>
                    <a:pt x="30515" y="14526"/>
                  </a:cubicBezTo>
                  <a:cubicBezTo>
                    <a:pt x="30577" y="13983"/>
                    <a:pt x="30688" y="13625"/>
                    <a:pt x="30811" y="13514"/>
                  </a:cubicBezTo>
                  <a:cubicBezTo>
                    <a:pt x="30947" y="13403"/>
                    <a:pt x="31466" y="12181"/>
                    <a:pt x="31379" y="10996"/>
                  </a:cubicBezTo>
                  <a:cubicBezTo>
                    <a:pt x="31293" y="9823"/>
                    <a:pt x="31157" y="9391"/>
                    <a:pt x="31157" y="9391"/>
                  </a:cubicBezTo>
                  <a:cubicBezTo>
                    <a:pt x="31157" y="9391"/>
                    <a:pt x="31145" y="8293"/>
                    <a:pt x="31145" y="8182"/>
                  </a:cubicBezTo>
                  <a:cubicBezTo>
                    <a:pt x="31108" y="8021"/>
                    <a:pt x="31058" y="7861"/>
                    <a:pt x="30984" y="7713"/>
                  </a:cubicBezTo>
                  <a:cubicBezTo>
                    <a:pt x="31046" y="7601"/>
                    <a:pt x="31083" y="7490"/>
                    <a:pt x="31120" y="7367"/>
                  </a:cubicBezTo>
                  <a:cubicBezTo>
                    <a:pt x="31120" y="7280"/>
                    <a:pt x="31009" y="6577"/>
                    <a:pt x="31009" y="6577"/>
                  </a:cubicBezTo>
                  <a:cubicBezTo>
                    <a:pt x="31058" y="5737"/>
                    <a:pt x="31243" y="4923"/>
                    <a:pt x="31540" y="4145"/>
                  </a:cubicBezTo>
                  <a:cubicBezTo>
                    <a:pt x="31540" y="4145"/>
                    <a:pt x="31651" y="4083"/>
                    <a:pt x="31453" y="3627"/>
                  </a:cubicBezTo>
                  <a:cubicBezTo>
                    <a:pt x="31293" y="3281"/>
                    <a:pt x="31243" y="2886"/>
                    <a:pt x="31293" y="2516"/>
                  </a:cubicBezTo>
                  <a:cubicBezTo>
                    <a:pt x="31342" y="2257"/>
                    <a:pt x="31490" y="2207"/>
                    <a:pt x="31601" y="1824"/>
                  </a:cubicBezTo>
                  <a:cubicBezTo>
                    <a:pt x="31651" y="1652"/>
                    <a:pt x="31688" y="1479"/>
                    <a:pt x="31700" y="1306"/>
                  </a:cubicBezTo>
                  <a:cubicBezTo>
                    <a:pt x="31700" y="1300"/>
                    <a:pt x="31697" y="1298"/>
                    <a:pt x="31693" y="1298"/>
                  </a:cubicBezTo>
                  <a:cubicBezTo>
                    <a:pt x="31670" y="1298"/>
                    <a:pt x="31599" y="1359"/>
                    <a:pt x="31570" y="1359"/>
                  </a:cubicBezTo>
                  <a:cubicBezTo>
                    <a:pt x="31543" y="1359"/>
                    <a:pt x="31550" y="1307"/>
                    <a:pt x="31663" y="1109"/>
                  </a:cubicBezTo>
                  <a:cubicBezTo>
                    <a:pt x="31922" y="664"/>
                    <a:pt x="31083" y="701"/>
                    <a:pt x="30935" y="356"/>
                  </a:cubicBezTo>
                  <a:cubicBezTo>
                    <a:pt x="30873" y="170"/>
                    <a:pt x="30713" y="35"/>
                    <a:pt x="30515" y="22"/>
                  </a:cubicBezTo>
                  <a:cubicBezTo>
                    <a:pt x="30486" y="6"/>
                    <a:pt x="27086" y="0"/>
                    <a:pt x="22566" y="0"/>
                  </a:cubicBezTo>
                  <a:close/>
                </a:path>
              </a:pathLst>
            </a:custGeom>
            <a:solidFill>
              <a:srgbClr val="4B7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3040464" y="3220125"/>
              <a:ext cx="2903209" cy="1524835"/>
            </a:xfrm>
            <a:custGeom>
              <a:avLst/>
              <a:gdLst/>
              <a:ahLst/>
              <a:cxnLst/>
              <a:rect l="l" t="t" r="r" b="b"/>
              <a:pathLst>
                <a:path w="31885" h="19110" extrusionOk="0">
                  <a:moveTo>
                    <a:pt x="0" y="50"/>
                  </a:moveTo>
                  <a:cubicBezTo>
                    <a:pt x="0" y="50"/>
                    <a:pt x="30416" y="1"/>
                    <a:pt x="30502" y="50"/>
                  </a:cubicBezTo>
                  <a:cubicBezTo>
                    <a:pt x="30700" y="75"/>
                    <a:pt x="30848" y="198"/>
                    <a:pt x="30910" y="384"/>
                  </a:cubicBezTo>
                  <a:cubicBezTo>
                    <a:pt x="31058" y="729"/>
                    <a:pt x="31885" y="692"/>
                    <a:pt x="31626" y="1137"/>
                  </a:cubicBezTo>
                  <a:cubicBezTo>
                    <a:pt x="31379" y="1593"/>
                    <a:pt x="31675" y="1272"/>
                    <a:pt x="31675" y="1334"/>
                  </a:cubicBezTo>
                  <a:cubicBezTo>
                    <a:pt x="31663" y="1507"/>
                    <a:pt x="31626" y="1680"/>
                    <a:pt x="31564" y="1852"/>
                  </a:cubicBezTo>
                  <a:cubicBezTo>
                    <a:pt x="31453" y="2235"/>
                    <a:pt x="31305" y="2285"/>
                    <a:pt x="31255" y="2544"/>
                  </a:cubicBezTo>
                  <a:cubicBezTo>
                    <a:pt x="31218" y="2914"/>
                    <a:pt x="31268" y="3309"/>
                    <a:pt x="31428" y="3655"/>
                  </a:cubicBezTo>
                  <a:cubicBezTo>
                    <a:pt x="31626" y="4111"/>
                    <a:pt x="31515" y="4173"/>
                    <a:pt x="31515" y="4173"/>
                  </a:cubicBezTo>
                  <a:cubicBezTo>
                    <a:pt x="31218" y="4951"/>
                    <a:pt x="31033" y="5765"/>
                    <a:pt x="30984" y="6605"/>
                  </a:cubicBezTo>
                  <a:cubicBezTo>
                    <a:pt x="30984" y="6605"/>
                    <a:pt x="31082" y="7308"/>
                    <a:pt x="31082" y="7395"/>
                  </a:cubicBezTo>
                  <a:cubicBezTo>
                    <a:pt x="31058" y="7518"/>
                    <a:pt x="31021" y="7629"/>
                    <a:pt x="30959" y="7741"/>
                  </a:cubicBezTo>
                  <a:cubicBezTo>
                    <a:pt x="31021" y="7889"/>
                    <a:pt x="31082" y="8049"/>
                    <a:pt x="31107" y="8210"/>
                  </a:cubicBezTo>
                  <a:cubicBezTo>
                    <a:pt x="31107" y="8321"/>
                    <a:pt x="31132" y="9419"/>
                    <a:pt x="31132" y="9419"/>
                  </a:cubicBezTo>
                  <a:cubicBezTo>
                    <a:pt x="31132" y="9419"/>
                    <a:pt x="31268" y="9851"/>
                    <a:pt x="31354" y="11024"/>
                  </a:cubicBezTo>
                  <a:cubicBezTo>
                    <a:pt x="31440" y="12209"/>
                    <a:pt x="30922" y="13431"/>
                    <a:pt x="30786" y="13542"/>
                  </a:cubicBezTo>
                  <a:cubicBezTo>
                    <a:pt x="30663" y="13653"/>
                    <a:pt x="30552" y="14011"/>
                    <a:pt x="30490" y="14554"/>
                  </a:cubicBezTo>
                  <a:cubicBezTo>
                    <a:pt x="30428" y="15085"/>
                    <a:pt x="30515" y="15098"/>
                    <a:pt x="30515" y="15369"/>
                  </a:cubicBezTo>
                  <a:cubicBezTo>
                    <a:pt x="30515" y="15653"/>
                    <a:pt x="30465" y="15530"/>
                    <a:pt x="30342" y="15604"/>
                  </a:cubicBezTo>
                  <a:cubicBezTo>
                    <a:pt x="30206" y="15690"/>
                    <a:pt x="30515" y="15776"/>
                    <a:pt x="30552" y="16060"/>
                  </a:cubicBezTo>
                  <a:cubicBezTo>
                    <a:pt x="30601" y="16344"/>
                    <a:pt x="30552" y="16665"/>
                    <a:pt x="30576" y="16826"/>
                  </a:cubicBezTo>
                  <a:cubicBezTo>
                    <a:pt x="30601" y="16998"/>
                    <a:pt x="30687" y="17060"/>
                    <a:pt x="30712" y="17295"/>
                  </a:cubicBezTo>
                  <a:cubicBezTo>
                    <a:pt x="30749" y="17529"/>
                    <a:pt x="30564" y="18085"/>
                    <a:pt x="30478" y="18406"/>
                  </a:cubicBezTo>
                  <a:cubicBezTo>
                    <a:pt x="30416" y="18640"/>
                    <a:pt x="30391" y="18875"/>
                    <a:pt x="30404" y="19109"/>
                  </a:cubicBezTo>
                  <a:lnTo>
                    <a:pt x="0" y="19109"/>
                  </a:lnTo>
                  <a:close/>
                </a:path>
              </a:pathLst>
            </a:custGeom>
            <a:solidFill>
              <a:srgbClr val="4B7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7" name="Google Shape;207;p28"/>
          <p:cNvGrpSpPr/>
          <p:nvPr/>
        </p:nvGrpSpPr>
        <p:grpSpPr>
          <a:xfrm>
            <a:off x="4187892" y="3065450"/>
            <a:ext cx="378908" cy="378158"/>
            <a:chOff x="4494921" y="3065450"/>
            <a:chExt cx="378908" cy="378158"/>
          </a:xfrm>
        </p:grpSpPr>
        <p:sp>
          <p:nvSpPr>
            <p:cNvPr id="208" name="Google Shape;208;p28"/>
            <p:cNvSpPr/>
            <p:nvPr/>
          </p:nvSpPr>
          <p:spPr>
            <a:xfrm>
              <a:off x="4505901" y="3065450"/>
              <a:ext cx="367929" cy="373930"/>
            </a:xfrm>
            <a:custGeom>
              <a:avLst/>
              <a:gdLst/>
              <a:ahLst/>
              <a:cxnLst/>
              <a:rect l="l" t="t" r="r" b="b"/>
              <a:pathLst>
                <a:path w="5395" h="5483" extrusionOk="0">
                  <a:moveTo>
                    <a:pt x="904" y="1"/>
                  </a:moveTo>
                  <a:cubicBezTo>
                    <a:pt x="694" y="1"/>
                    <a:pt x="496" y="89"/>
                    <a:pt x="321" y="269"/>
                  </a:cubicBezTo>
                  <a:cubicBezTo>
                    <a:pt x="37" y="553"/>
                    <a:pt x="0" y="1010"/>
                    <a:pt x="235" y="1331"/>
                  </a:cubicBezTo>
                  <a:lnTo>
                    <a:pt x="1395" y="2491"/>
                  </a:lnTo>
                  <a:lnTo>
                    <a:pt x="1580" y="2306"/>
                  </a:lnTo>
                  <a:lnTo>
                    <a:pt x="445" y="1170"/>
                  </a:lnTo>
                  <a:cubicBezTo>
                    <a:pt x="296" y="948"/>
                    <a:pt x="321" y="639"/>
                    <a:pt x="506" y="454"/>
                  </a:cubicBezTo>
                  <a:cubicBezTo>
                    <a:pt x="628" y="327"/>
                    <a:pt x="763" y="264"/>
                    <a:pt x="909" y="264"/>
                  </a:cubicBezTo>
                  <a:cubicBezTo>
                    <a:pt x="1104" y="264"/>
                    <a:pt x="1317" y="377"/>
                    <a:pt x="1543" y="602"/>
                  </a:cubicBezTo>
                  <a:lnTo>
                    <a:pt x="4901" y="3972"/>
                  </a:lnTo>
                  <a:lnTo>
                    <a:pt x="4913" y="3985"/>
                  </a:lnTo>
                  <a:cubicBezTo>
                    <a:pt x="5036" y="4083"/>
                    <a:pt x="5111" y="4244"/>
                    <a:pt x="5135" y="4404"/>
                  </a:cubicBezTo>
                  <a:cubicBezTo>
                    <a:pt x="5123" y="4614"/>
                    <a:pt x="5036" y="4812"/>
                    <a:pt x="4876" y="4948"/>
                  </a:cubicBezTo>
                  <a:cubicBezTo>
                    <a:pt x="4684" y="5135"/>
                    <a:pt x="4503" y="5221"/>
                    <a:pt x="4317" y="5221"/>
                  </a:cubicBezTo>
                  <a:cubicBezTo>
                    <a:pt x="3991" y="5221"/>
                    <a:pt x="3650" y="4956"/>
                    <a:pt x="3210" y="4515"/>
                  </a:cubicBezTo>
                  <a:lnTo>
                    <a:pt x="1235" y="2540"/>
                  </a:lnTo>
                  <a:cubicBezTo>
                    <a:pt x="1210" y="2516"/>
                    <a:pt x="1176" y="2503"/>
                    <a:pt x="1142" y="2503"/>
                  </a:cubicBezTo>
                  <a:cubicBezTo>
                    <a:pt x="1108" y="2503"/>
                    <a:pt x="1074" y="2516"/>
                    <a:pt x="1049" y="2540"/>
                  </a:cubicBezTo>
                  <a:cubicBezTo>
                    <a:pt x="1000" y="2590"/>
                    <a:pt x="1000" y="2676"/>
                    <a:pt x="1049" y="2726"/>
                  </a:cubicBezTo>
                  <a:lnTo>
                    <a:pt x="3024" y="4701"/>
                  </a:lnTo>
                  <a:cubicBezTo>
                    <a:pt x="3337" y="5022"/>
                    <a:pt x="3801" y="5482"/>
                    <a:pt x="4320" y="5482"/>
                  </a:cubicBezTo>
                  <a:cubicBezTo>
                    <a:pt x="4558" y="5482"/>
                    <a:pt x="4809" y="5385"/>
                    <a:pt x="5061" y="5133"/>
                  </a:cubicBezTo>
                  <a:cubicBezTo>
                    <a:pt x="5271" y="4948"/>
                    <a:pt x="5394" y="4676"/>
                    <a:pt x="5394" y="4392"/>
                  </a:cubicBezTo>
                  <a:cubicBezTo>
                    <a:pt x="5382" y="4145"/>
                    <a:pt x="5271" y="3935"/>
                    <a:pt x="5086" y="3775"/>
                  </a:cubicBezTo>
                  <a:lnTo>
                    <a:pt x="1728" y="417"/>
                  </a:lnTo>
                  <a:cubicBezTo>
                    <a:pt x="1453" y="142"/>
                    <a:pt x="1170" y="1"/>
                    <a:pt x="904" y="1"/>
                  </a:cubicBezTo>
                  <a:close/>
                </a:path>
              </a:pathLst>
            </a:custGeom>
            <a:solidFill>
              <a:srgbClr val="4B7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4494921" y="3069269"/>
              <a:ext cx="367929" cy="374339"/>
            </a:xfrm>
            <a:custGeom>
              <a:avLst/>
              <a:gdLst/>
              <a:ahLst/>
              <a:cxnLst/>
              <a:rect l="l" t="t" r="r" b="b"/>
              <a:pathLst>
                <a:path w="5395" h="5489" extrusionOk="0">
                  <a:moveTo>
                    <a:pt x="898" y="0"/>
                  </a:moveTo>
                  <a:cubicBezTo>
                    <a:pt x="688" y="0"/>
                    <a:pt x="489" y="88"/>
                    <a:pt x="309" y="263"/>
                  </a:cubicBezTo>
                  <a:cubicBezTo>
                    <a:pt x="25" y="559"/>
                    <a:pt x="1" y="1003"/>
                    <a:pt x="235" y="1336"/>
                  </a:cubicBezTo>
                  <a:lnTo>
                    <a:pt x="1396" y="2484"/>
                  </a:lnTo>
                  <a:lnTo>
                    <a:pt x="1581" y="2299"/>
                  </a:lnTo>
                  <a:lnTo>
                    <a:pt x="457" y="1176"/>
                  </a:lnTo>
                  <a:cubicBezTo>
                    <a:pt x="297" y="954"/>
                    <a:pt x="322" y="658"/>
                    <a:pt x="507" y="460"/>
                  </a:cubicBezTo>
                  <a:cubicBezTo>
                    <a:pt x="634" y="333"/>
                    <a:pt x="770" y="270"/>
                    <a:pt x="915" y="270"/>
                  </a:cubicBezTo>
                  <a:cubicBezTo>
                    <a:pt x="1108" y="270"/>
                    <a:pt x="1318" y="382"/>
                    <a:pt x="1544" y="608"/>
                  </a:cubicBezTo>
                  <a:lnTo>
                    <a:pt x="4914" y="3978"/>
                  </a:lnTo>
                  <a:lnTo>
                    <a:pt x="4914" y="3990"/>
                  </a:lnTo>
                  <a:cubicBezTo>
                    <a:pt x="5037" y="4089"/>
                    <a:pt x="5123" y="4250"/>
                    <a:pt x="5136" y="4410"/>
                  </a:cubicBezTo>
                  <a:cubicBezTo>
                    <a:pt x="5136" y="4620"/>
                    <a:pt x="5037" y="4817"/>
                    <a:pt x="4877" y="4953"/>
                  </a:cubicBezTo>
                  <a:cubicBezTo>
                    <a:pt x="4689" y="5141"/>
                    <a:pt x="4510" y="5227"/>
                    <a:pt x="4326" y="5227"/>
                  </a:cubicBezTo>
                  <a:cubicBezTo>
                    <a:pt x="4002" y="5227"/>
                    <a:pt x="3659" y="4962"/>
                    <a:pt x="3210" y="4521"/>
                  </a:cubicBezTo>
                  <a:lnTo>
                    <a:pt x="1235" y="2546"/>
                  </a:lnTo>
                  <a:cubicBezTo>
                    <a:pt x="1210" y="2521"/>
                    <a:pt x="1176" y="2509"/>
                    <a:pt x="1143" y="2509"/>
                  </a:cubicBezTo>
                  <a:cubicBezTo>
                    <a:pt x="1109" y="2509"/>
                    <a:pt x="1075" y="2521"/>
                    <a:pt x="1050" y="2546"/>
                  </a:cubicBezTo>
                  <a:cubicBezTo>
                    <a:pt x="1001" y="2596"/>
                    <a:pt x="1001" y="2682"/>
                    <a:pt x="1050" y="2731"/>
                  </a:cubicBezTo>
                  <a:lnTo>
                    <a:pt x="3025" y="4706"/>
                  </a:lnTo>
                  <a:cubicBezTo>
                    <a:pt x="3346" y="5028"/>
                    <a:pt x="3807" y="5488"/>
                    <a:pt x="4323" y="5488"/>
                  </a:cubicBezTo>
                  <a:cubicBezTo>
                    <a:pt x="4560" y="5488"/>
                    <a:pt x="4809" y="5391"/>
                    <a:pt x="5062" y="5138"/>
                  </a:cubicBezTo>
                  <a:cubicBezTo>
                    <a:pt x="5284" y="4941"/>
                    <a:pt x="5395" y="4669"/>
                    <a:pt x="5395" y="4385"/>
                  </a:cubicBezTo>
                  <a:cubicBezTo>
                    <a:pt x="5370" y="4151"/>
                    <a:pt x="5259" y="3929"/>
                    <a:pt x="5086" y="3781"/>
                  </a:cubicBezTo>
                  <a:lnTo>
                    <a:pt x="1729" y="423"/>
                  </a:lnTo>
                  <a:cubicBezTo>
                    <a:pt x="1446" y="140"/>
                    <a:pt x="1164" y="0"/>
                    <a:pt x="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0" name="Google Shape;210;p28"/>
          <p:cNvSpPr txBox="1"/>
          <p:nvPr/>
        </p:nvSpPr>
        <p:spPr>
          <a:xfrm>
            <a:off x="4383861" y="3605850"/>
            <a:ext cx="15294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DIAGRAMAS DE CASOS DE USO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1" name="Google Shape;211;p28"/>
          <p:cNvGrpSpPr/>
          <p:nvPr/>
        </p:nvGrpSpPr>
        <p:grpSpPr>
          <a:xfrm>
            <a:off x="3096576" y="3579900"/>
            <a:ext cx="1082700" cy="834900"/>
            <a:chOff x="3484970" y="1827861"/>
            <a:chExt cx="1082700" cy="834900"/>
          </a:xfrm>
        </p:grpSpPr>
        <p:sp>
          <p:nvSpPr>
            <p:cNvPr id="212" name="Google Shape;212;p28"/>
            <p:cNvSpPr txBox="1"/>
            <p:nvPr/>
          </p:nvSpPr>
          <p:spPr>
            <a:xfrm>
              <a:off x="3484970" y="2315961"/>
              <a:ext cx="10827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13" name="Google Shape;213;p28"/>
            <p:cNvSpPr txBox="1"/>
            <p:nvPr/>
          </p:nvSpPr>
          <p:spPr>
            <a:xfrm>
              <a:off x="3484970" y="1827861"/>
              <a:ext cx="1082700" cy="48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500" b="1">
                  <a:latin typeface="Fira Sans"/>
                  <a:ea typeface="Fira Sans"/>
                  <a:cs typeface="Fira Sans"/>
                  <a:sym typeface="Fira Sans"/>
                </a:rPr>
                <a:t>04</a:t>
              </a:r>
              <a:endParaRPr sz="4500"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214" name="Google Shape;214;p28"/>
          <p:cNvSpPr/>
          <p:nvPr/>
        </p:nvSpPr>
        <p:spPr>
          <a:xfrm rot="5400000">
            <a:off x="3822907" y="3984489"/>
            <a:ext cx="861592" cy="25750"/>
          </a:xfrm>
          <a:custGeom>
            <a:avLst/>
            <a:gdLst/>
            <a:ahLst/>
            <a:cxnLst/>
            <a:rect l="l" t="t" r="r" b="b"/>
            <a:pathLst>
              <a:path w="16097" h="322" extrusionOk="0">
                <a:moveTo>
                  <a:pt x="0" y="0"/>
                </a:moveTo>
                <a:lnTo>
                  <a:pt x="0" y="321"/>
                </a:lnTo>
                <a:lnTo>
                  <a:pt x="16097" y="321"/>
                </a:lnTo>
                <a:lnTo>
                  <a:pt x="16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5" name="Google Shape;215;p28"/>
          <p:cNvGrpSpPr/>
          <p:nvPr/>
        </p:nvGrpSpPr>
        <p:grpSpPr>
          <a:xfrm>
            <a:off x="6830601" y="1378627"/>
            <a:ext cx="1843101" cy="3207906"/>
            <a:chOff x="6272964" y="1378625"/>
            <a:chExt cx="1563806" cy="3207906"/>
          </a:xfrm>
        </p:grpSpPr>
        <p:sp>
          <p:nvSpPr>
            <p:cNvPr id="216" name="Google Shape;216;p28"/>
            <p:cNvSpPr/>
            <p:nvPr/>
          </p:nvSpPr>
          <p:spPr>
            <a:xfrm>
              <a:off x="6272964" y="1436240"/>
              <a:ext cx="1563806" cy="3150290"/>
            </a:xfrm>
            <a:custGeom>
              <a:avLst/>
              <a:gdLst/>
              <a:ahLst/>
              <a:cxnLst/>
              <a:rect l="l" t="t" r="r" b="b"/>
              <a:pathLst>
                <a:path w="19097" h="31713" extrusionOk="0">
                  <a:moveTo>
                    <a:pt x="0" y="1"/>
                  </a:moveTo>
                  <a:lnTo>
                    <a:pt x="0" y="30441"/>
                  </a:lnTo>
                  <a:cubicBezTo>
                    <a:pt x="40" y="30439"/>
                    <a:pt x="79" y="30438"/>
                    <a:pt x="118" y="30438"/>
                  </a:cubicBezTo>
                  <a:cubicBezTo>
                    <a:pt x="313" y="30438"/>
                    <a:pt x="509" y="30463"/>
                    <a:pt x="704" y="30515"/>
                  </a:cubicBezTo>
                  <a:cubicBezTo>
                    <a:pt x="985" y="30593"/>
                    <a:pt x="1471" y="30754"/>
                    <a:pt x="1733" y="30754"/>
                  </a:cubicBezTo>
                  <a:cubicBezTo>
                    <a:pt x="1758" y="30754"/>
                    <a:pt x="1782" y="30753"/>
                    <a:pt x="1803" y="30749"/>
                  </a:cubicBezTo>
                  <a:cubicBezTo>
                    <a:pt x="2037" y="30725"/>
                    <a:pt x="2111" y="30638"/>
                    <a:pt x="2272" y="30614"/>
                  </a:cubicBezTo>
                  <a:cubicBezTo>
                    <a:pt x="2318" y="30602"/>
                    <a:pt x="2383" y="30599"/>
                    <a:pt x="2459" y="30599"/>
                  </a:cubicBezTo>
                  <a:cubicBezTo>
                    <a:pt x="2552" y="30599"/>
                    <a:pt x="2660" y="30604"/>
                    <a:pt x="2770" y="30604"/>
                  </a:cubicBezTo>
                  <a:cubicBezTo>
                    <a:pt x="2861" y="30604"/>
                    <a:pt x="2953" y="30600"/>
                    <a:pt x="3037" y="30589"/>
                  </a:cubicBezTo>
                  <a:cubicBezTo>
                    <a:pt x="3273" y="30548"/>
                    <a:pt x="3372" y="30337"/>
                    <a:pt x="3449" y="30337"/>
                  </a:cubicBezTo>
                  <a:cubicBezTo>
                    <a:pt x="3464" y="30337"/>
                    <a:pt x="3479" y="30346"/>
                    <a:pt x="3494" y="30367"/>
                  </a:cubicBezTo>
                  <a:cubicBezTo>
                    <a:pt x="3568" y="30502"/>
                    <a:pt x="3444" y="30539"/>
                    <a:pt x="3728" y="30539"/>
                  </a:cubicBezTo>
                  <a:cubicBezTo>
                    <a:pt x="3927" y="30539"/>
                    <a:pt x="3981" y="30497"/>
                    <a:pt x="4181" y="30497"/>
                  </a:cubicBezTo>
                  <a:cubicBezTo>
                    <a:pt x="4267" y="30497"/>
                    <a:pt x="4380" y="30505"/>
                    <a:pt x="4543" y="30527"/>
                  </a:cubicBezTo>
                  <a:cubicBezTo>
                    <a:pt x="5086" y="30589"/>
                    <a:pt x="5444" y="30700"/>
                    <a:pt x="5555" y="30823"/>
                  </a:cubicBezTo>
                  <a:cubicBezTo>
                    <a:pt x="5658" y="30949"/>
                    <a:pt x="6705" y="31389"/>
                    <a:pt x="7797" y="31389"/>
                  </a:cubicBezTo>
                  <a:cubicBezTo>
                    <a:pt x="7889" y="31389"/>
                    <a:pt x="7981" y="31386"/>
                    <a:pt x="8073" y="31379"/>
                  </a:cubicBezTo>
                  <a:cubicBezTo>
                    <a:pt x="9246" y="31292"/>
                    <a:pt x="9678" y="31169"/>
                    <a:pt x="9678" y="31169"/>
                  </a:cubicBezTo>
                  <a:cubicBezTo>
                    <a:pt x="9678" y="31169"/>
                    <a:pt x="10777" y="31144"/>
                    <a:pt x="10888" y="31144"/>
                  </a:cubicBezTo>
                  <a:cubicBezTo>
                    <a:pt x="11048" y="31107"/>
                    <a:pt x="11209" y="31058"/>
                    <a:pt x="11357" y="30996"/>
                  </a:cubicBezTo>
                  <a:cubicBezTo>
                    <a:pt x="11468" y="31046"/>
                    <a:pt x="11579" y="31095"/>
                    <a:pt x="11703" y="31120"/>
                  </a:cubicBezTo>
                  <a:cubicBezTo>
                    <a:pt x="11789" y="31120"/>
                    <a:pt x="12493" y="31021"/>
                    <a:pt x="12493" y="31021"/>
                  </a:cubicBezTo>
                  <a:cubicBezTo>
                    <a:pt x="13332" y="31070"/>
                    <a:pt x="14147" y="31255"/>
                    <a:pt x="14924" y="31552"/>
                  </a:cubicBezTo>
                  <a:cubicBezTo>
                    <a:pt x="14924" y="31552"/>
                    <a:pt x="14942" y="31583"/>
                    <a:pt x="15026" y="31583"/>
                  </a:cubicBezTo>
                  <a:cubicBezTo>
                    <a:pt x="15100" y="31583"/>
                    <a:pt x="15228" y="31558"/>
                    <a:pt x="15443" y="31465"/>
                  </a:cubicBezTo>
                  <a:cubicBezTo>
                    <a:pt x="15711" y="31341"/>
                    <a:pt x="16008" y="31276"/>
                    <a:pt x="16301" y="31276"/>
                  </a:cubicBezTo>
                  <a:cubicBezTo>
                    <a:pt x="16386" y="31276"/>
                    <a:pt x="16470" y="31281"/>
                    <a:pt x="16554" y="31292"/>
                  </a:cubicBezTo>
                  <a:cubicBezTo>
                    <a:pt x="16813" y="31342"/>
                    <a:pt x="16862" y="31490"/>
                    <a:pt x="17245" y="31601"/>
                  </a:cubicBezTo>
                  <a:cubicBezTo>
                    <a:pt x="17418" y="31663"/>
                    <a:pt x="17591" y="31687"/>
                    <a:pt x="17763" y="31700"/>
                  </a:cubicBezTo>
                  <a:cubicBezTo>
                    <a:pt x="17806" y="31700"/>
                    <a:pt x="17670" y="31556"/>
                    <a:pt x="17733" y="31556"/>
                  </a:cubicBezTo>
                  <a:cubicBezTo>
                    <a:pt x="17760" y="31556"/>
                    <a:pt x="17826" y="31584"/>
                    <a:pt x="17961" y="31663"/>
                  </a:cubicBezTo>
                  <a:cubicBezTo>
                    <a:pt x="18020" y="31697"/>
                    <a:pt x="18070" y="31712"/>
                    <a:pt x="18114" y="31712"/>
                  </a:cubicBezTo>
                  <a:cubicBezTo>
                    <a:pt x="18402" y="31712"/>
                    <a:pt x="18414" y="31063"/>
                    <a:pt x="18714" y="30934"/>
                  </a:cubicBezTo>
                  <a:cubicBezTo>
                    <a:pt x="18899" y="30873"/>
                    <a:pt x="19035" y="30712"/>
                    <a:pt x="19047" y="30527"/>
                  </a:cubicBezTo>
                  <a:cubicBezTo>
                    <a:pt x="19097" y="30441"/>
                    <a:pt x="19047" y="1"/>
                    <a:pt x="19047" y="1"/>
                  </a:cubicBezTo>
                  <a:close/>
                </a:path>
              </a:pathLst>
            </a:custGeom>
            <a:solidFill>
              <a:srgbClr val="F2B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6272964" y="1378625"/>
              <a:ext cx="1563806" cy="3176019"/>
            </a:xfrm>
            <a:custGeom>
              <a:avLst/>
              <a:gdLst/>
              <a:ahLst/>
              <a:cxnLst/>
              <a:rect l="l" t="t" r="r" b="b"/>
              <a:pathLst>
                <a:path w="19097" h="31972" extrusionOk="0">
                  <a:moveTo>
                    <a:pt x="19047" y="0"/>
                  </a:moveTo>
                  <a:cubicBezTo>
                    <a:pt x="19047" y="0"/>
                    <a:pt x="19097" y="30465"/>
                    <a:pt x="19047" y="30552"/>
                  </a:cubicBezTo>
                  <a:cubicBezTo>
                    <a:pt x="19010" y="30638"/>
                    <a:pt x="19047" y="30823"/>
                    <a:pt x="18714" y="30984"/>
                  </a:cubicBezTo>
                  <a:cubicBezTo>
                    <a:pt x="18368" y="31132"/>
                    <a:pt x="18405" y="31971"/>
                    <a:pt x="17961" y="31712"/>
                  </a:cubicBezTo>
                  <a:cubicBezTo>
                    <a:pt x="17517" y="31465"/>
                    <a:pt x="17825" y="31761"/>
                    <a:pt x="17763" y="31761"/>
                  </a:cubicBezTo>
                  <a:cubicBezTo>
                    <a:pt x="17591" y="31749"/>
                    <a:pt x="17418" y="31724"/>
                    <a:pt x="17245" y="31663"/>
                  </a:cubicBezTo>
                  <a:cubicBezTo>
                    <a:pt x="16862" y="31551"/>
                    <a:pt x="16813" y="31403"/>
                    <a:pt x="16554" y="31354"/>
                  </a:cubicBezTo>
                  <a:cubicBezTo>
                    <a:pt x="16183" y="31317"/>
                    <a:pt x="15788" y="31366"/>
                    <a:pt x="15443" y="31527"/>
                  </a:cubicBezTo>
                  <a:cubicBezTo>
                    <a:pt x="14986" y="31724"/>
                    <a:pt x="14924" y="31613"/>
                    <a:pt x="14924" y="31613"/>
                  </a:cubicBezTo>
                  <a:cubicBezTo>
                    <a:pt x="14147" y="31317"/>
                    <a:pt x="13332" y="31132"/>
                    <a:pt x="12493" y="31082"/>
                  </a:cubicBezTo>
                  <a:cubicBezTo>
                    <a:pt x="12493" y="31082"/>
                    <a:pt x="11789" y="31194"/>
                    <a:pt x="11703" y="31194"/>
                  </a:cubicBezTo>
                  <a:cubicBezTo>
                    <a:pt x="11579" y="31156"/>
                    <a:pt x="11468" y="31119"/>
                    <a:pt x="11357" y="31058"/>
                  </a:cubicBezTo>
                  <a:cubicBezTo>
                    <a:pt x="11209" y="31119"/>
                    <a:pt x="11048" y="31181"/>
                    <a:pt x="10888" y="31218"/>
                  </a:cubicBezTo>
                  <a:cubicBezTo>
                    <a:pt x="10777" y="31218"/>
                    <a:pt x="9678" y="31231"/>
                    <a:pt x="9678" y="31231"/>
                  </a:cubicBezTo>
                  <a:cubicBezTo>
                    <a:pt x="9678" y="31231"/>
                    <a:pt x="9246" y="31366"/>
                    <a:pt x="8073" y="31453"/>
                  </a:cubicBezTo>
                  <a:cubicBezTo>
                    <a:pt x="6888" y="31539"/>
                    <a:pt x="5666" y="31021"/>
                    <a:pt x="5555" y="30885"/>
                  </a:cubicBezTo>
                  <a:cubicBezTo>
                    <a:pt x="5444" y="30761"/>
                    <a:pt x="5086" y="30650"/>
                    <a:pt x="4543" y="30589"/>
                  </a:cubicBezTo>
                  <a:cubicBezTo>
                    <a:pt x="4000" y="30527"/>
                    <a:pt x="4012" y="30613"/>
                    <a:pt x="3728" y="30613"/>
                  </a:cubicBezTo>
                  <a:cubicBezTo>
                    <a:pt x="3444" y="30613"/>
                    <a:pt x="3568" y="30564"/>
                    <a:pt x="3494" y="30441"/>
                  </a:cubicBezTo>
                  <a:cubicBezTo>
                    <a:pt x="3407" y="30305"/>
                    <a:pt x="3321" y="30613"/>
                    <a:pt x="3037" y="30650"/>
                  </a:cubicBezTo>
                  <a:cubicBezTo>
                    <a:pt x="2766" y="30687"/>
                    <a:pt x="2420" y="30650"/>
                    <a:pt x="2272" y="30675"/>
                  </a:cubicBezTo>
                  <a:cubicBezTo>
                    <a:pt x="2111" y="30700"/>
                    <a:pt x="2037" y="30786"/>
                    <a:pt x="1803" y="30811"/>
                  </a:cubicBezTo>
                  <a:cubicBezTo>
                    <a:pt x="1568" y="30848"/>
                    <a:pt x="1013" y="30663"/>
                    <a:pt x="704" y="30576"/>
                  </a:cubicBezTo>
                  <a:cubicBezTo>
                    <a:pt x="470" y="30515"/>
                    <a:pt x="235" y="30502"/>
                    <a:pt x="0" y="305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B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8" name="Google Shape;218;p28"/>
          <p:cNvGrpSpPr/>
          <p:nvPr/>
        </p:nvGrpSpPr>
        <p:grpSpPr>
          <a:xfrm>
            <a:off x="7543331" y="1288279"/>
            <a:ext cx="417642" cy="374132"/>
            <a:chOff x="6716580" y="1288279"/>
            <a:chExt cx="417642" cy="374132"/>
          </a:xfrm>
        </p:grpSpPr>
        <p:sp>
          <p:nvSpPr>
            <p:cNvPr id="219" name="Google Shape;219;p28"/>
            <p:cNvSpPr/>
            <p:nvPr/>
          </p:nvSpPr>
          <p:spPr>
            <a:xfrm>
              <a:off x="6719989" y="1299258"/>
              <a:ext cx="414232" cy="363152"/>
            </a:xfrm>
            <a:custGeom>
              <a:avLst/>
              <a:gdLst/>
              <a:ahLst/>
              <a:cxnLst/>
              <a:rect l="l" t="t" r="r" b="b"/>
              <a:pathLst>
                <a:path w="6074" h="5325" extrusionOk="0">
                  <a:moveTo>
                    <a:pt x="5090" y="0"/>
                  </a:moveTo>
                  <a:cubicBezTo>
                    <a:pt x="4919" y="0"/>
                    <a:pt x="4748" y="54"/>
                    <a:pt x="4604" y="165"/>
                  </a:cubicBezTo>
                  <a:lnTo>
                    <a:pt x="3456" y="1313"/>
                  </a:lnTo>
                  <a:lnTo>
                    <a:pt x="3642" y="1498"/>
                  </a:lnTo>
                  <a:lnTo>
                    <a:pt x="4765" y="374"/>
                  </a:lnTo>
                  <a:cubicBezTo>
                    <a:pt x="4864" y="303"/>
                    <a:pt x="4981" y="268"/>
                    <a:pt x="5097" y="268"/>
                  </a:cubicBezTo>
                  <a:cubicBezTo>
                    <a:pt x="5241" y="268"/>
                    <a:pt x="5384" y="321"/>
                    <a:pt x="5493" y="424"/>
                  </a:cubicBezTo>
                  <a:cubicBezTo>
                    <a:pt x="5777" y="720"/>
                    <a:pt x="5728" y="1066"/>
                    <a:pt x="5333" y="1461"/>
                  </a:cubicBezTo>
                  <a:lnTo>
                    <a:pt x="1963" y="4831"/>
                  </a:lnTo>
                  <a:lnTo>
                    <a:pt x="1963" y="4843"/>
                  </a:lnTo>
                  <a:cubicBezTo>
                    <a:pt x="1852" y="4966"/>
                    <a:pt x="1704" y="5040"/>
                    <a:pt x="1543" y="5053"/>
                  </a:cubicBezTo>
                  <a:cubicBezTo>
                    <a:pt x="1333" y="5053"/>
                    <a:pt x="1136" y="4954"/>
                    <a:pt x="1000" y="4794"/>
                  </a:cubicBezTo>
                  <a:cubicBezTo>
                    <a:pt x="482" y="4275"/>
                    <a:pt x="728" y="3831"/>
                    <a:pt x="1420" y="3139"/>
                  </a:cubicBezTo>
                  <a:lnTo>
                    <a:pt x="3395" y="1164"/>
                  </a:lnTo>
                  <a:cubicBezTo>
                    <a:pt x="3499" y="1060"/>
                    <a:pt x="3406" y="926"/>
                    <a:pt x="3302" y="926"/>
                  </a:cubicBezTo>
                  <a:cubicBezTo>
                    <a:pt x="3271" y="926"/>
                    <a:pt x="3238" y="938"/>
                    <a:pt x="3210" y="967"/>
                  </a:cubicBezTo>
                  <a:lnTo>
                    <a:pt x="1235" y="2942"/>
                  </a:lnTo>
                  <a:cubicBezTo>
                    <a:pt x="778" y="3411"/>
                    <a:pt x="0" y="4176"/>
                    <a:pt x="802" y="4979"/>
                  </a:cubicBezTo>
                  <a:cubicBezTo>
                    <a:pt x="1000" y="5201"/>
                    <a:pt x="1272" y="5324"/>
                    <a:pt x="1555" y="5324"/>
                  </a:cubicBezTo>
                  <a:cubicBezTo>
                    <a:pt x="1790" y="5300"/>
                    <a:pt x="2000" y="5189"/>
                    <a:pt x="2160" y="5016"/>
                  </a:cubicBezTo>
                  <a:lnTo>
                    <a:pt x="5518" y="1646"/>
                  </a:lnTo>
                  <a:cubicBezTo>
                    <a:pt x="6012" y="1152"/>
                    <a:pt x="6073" y="634"/>
                    <a:pt x="5666" y="239"/>
                  </a:cubicBezTo>
                  <a:cubicBezTo>
                    <a:pt x="5509" y="82"/>
                    <a:pt x="5300" y="0"/>
                    <a:pt x="5090" y="0"/>
                  </a:cubicBezTo>
                  <a:close/>
                </a:path>
              </a:pathLst>
            </a:custGeom>
            <a:solidFill>
              <a:srgbClr val="F2B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6716580" y="1288279"/>
              <a:ext cx="413413" cy="363152"/>
            </a:xfrm>
            <a:custGeom>
              <a:avLst/>
              <a:gdLst/>
              <a:ahLst/>
              <a:cxnLst/>
              <a:rect l="l" t="t" r="r" b="b"/>
              <a:pathLst>
                <a:path w="6062" h="5325" extrusionOk="0">
                  <a:moveTo>
                    <a:pt x="5084" y="1"/>
                  </a:moveTo>
                  <a:cubicBezTo>
                    <a:pt x="4914" y="1"/>
                    <a:pt x="4742" y="55"/>
                    <a:pt x="4593" y="165"/>
                  </a:cubicBezTo>
                  <a:lnTo>
                    <a:pt x="3445" y="1313"/>
                  </a:lnTo>
                  <a:lnTo>
                    <a:pt x="3630" y="1498"/>
                  </a:lnTo>
                  <a:lnTo>
                    <a:pt x="4753" y="375"/>
                  </a:lnTo>
                  <a:cubicBezTo>
                    <a:pt x="4852" y="303"/>
                    <a:pt x="4969" y="269"/>
                    <a:pt x="5085" y="269"/>
                  </a:cubicBezTo>
                  <a:cubicBezTo>
                    <a:pt x="5229" y="269"/>
                    <a:pt x="5372" y="322"/>
                    <a:pt x="5481" y="424"/>
                  </a:cubicBezTo>
                  <a:cubicBezTo>
                    <a:pt x="5765" y="721"/>
                    <a:pt x="5716" y="1066"/>
                    <a:pt x="5321" y="1461"/>
                  </a:cubicBezTo>
                  <a:lnTo>
                    <a:pt x="1963" y="4831"/>
                  </a:lnTo>
                  <a:lnTo>
                    <a:pt x="1951" y="4831"/>
                  </a:lnTo>
                  <a:cubicBezTo>
                    <a:pt x="1840" y="4955"/>
                    <a:pt x="1692" y="5041"/>
                    <a:pt x="1531" y="5053"/>
                  </a:cubicBezTo>
                  <a:cubicBezTo>
                    <a:pt x="1322" y="5053"/>
                    <a:pt x="1124" y="4955"/>
                    <a:pt x="988" y="4794"/>
                  </a:cubicBezTo>
                  <a:cubicBezTo>
                    <a:pt x="470" y="4276"/>
                    <a:pt x="729" y="3831"/>
                    <a:pt x="1420" y="3128"/>
                  </a:cubicBezTo>
                  <a:lnTo>
                    <a:pt x="3395" y="1153"/>
                  </a:lnTo>
                  <a:cubicBezTo>
                    <a:pt x="3445" y="1103"/>
                    <a:pt x="3445" y="1017"/>
                    <a:pt x="3395" y="967"/>
                  </a:cubicBezTo>
                  <a:cubicBezTo>
                    <a:pt x="3371" y="943"/>
                    <a:pt x="3337" y="930"/>
                    <a:pt x="3303" y="930"/>
                  </a:cubicBezTo>
                  <a:cubicBezTo>
                    <a:pt x="3269" y="930"/>
                    <a:pt x="3235" y="943"/>
                    <a:pt x="3210" y="967"/>
                  </a:cubicBezTo>
                  <a:lnTo>
                    <a:pt x="1235" y="2942"/>
                  </a:lnTo>
                  <a:cubicBezTo>
                    <a:pt x="766" y="3412"/>
                    <a:pt x="1" y="4177"/>
                    <a:pt x="803" y="4979"/>
                  </a:cubicBezTo>
                  <a:cubicBezTo>
                    <a:pt x="988" y="5201"/>
                    <a:pt x="1260" y="5325"/>
                    <a:pt x="1544" y="5325"/>
                  </a:cubicBezTo>
                  <a:cubicBezTo>
                    <a:pt x="1778" y="5300"/>
                    <a:pt x="1988" y="5189"/>
                    <a:pt x="2149" y="5016"/>
                  </a:cubicBezTo>
                  <a:lnTo>
                    <a:pt x="5506" y="1646"/>
                  </a:lnTo>
                  <a:cubicBezTo>
                    <a:pt x="6012" y="1153"/>
                    <a:pt x="6062" y="634"/>
                    <a:pt x="5667" y="239"/>
                  </a:cubicBezTo>
                  <a:cubicBezTo>
                    <a:pt x="5503" y="82"/>
                    <a:pt x="5294" y="1"/>
                    <a:pt x="50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1" name="Google Shape;221;p28"/>
          <p:cNvGrpSpPr/>
          <p:nvPr/>
        </p:nvGrpSpPr>
        <p:grpSpPr>
          <a:xfrm>
            <a:off x="6987451" y="2065800"/>
            <a:ext cx="1529400" cy="1799850"/>
            <a:chOff x="7002000" y="2065800"/>
            <a:chExt cx="1529400" cy="1799850"/>
          </a:xfrm>
        </p:grpSpPr>
        <p:sp>
          <p:nvSpPr>
            <p:cNvPr id="222" name="Google Shape;222;p28"/>
            <p:cNvSpPr/>
            <p:nvPr/>
          </p:nvSpPr>
          <p:spPr>
            <a:xfrm>
              <a:off x="7217778" y="2862946"/>
              <a:ext cx="1097843" cy="21960"/>
            </a:xfrm>
            <a:custGeom>
              <a:avLst/>
              <a:gdLst/>
              <a:ahLst/>
              <a:cxnLst/>
              <a:rect l="l" t="t" r="r" b="b"/>
              <a:pathLst>
                <a:path w="16098" h="322" extrusionOk="0">
                  <a:moveTo>
                    <a:pt x="1" y="0"/>
                  </a:moveTo>
                  <a:lnTo>
                    <a:pt x="1" y="321"/>
                  </a:lnTo>
                  <a:lnTo>
                    <a:pt x="16097" y="321"/>
                  </a:lnTo>
                  <a:lnTo>
                    <a:pt x="160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28"/>
            <p:cNvSpPr txBox="1"/>
            <p:nvPr/>
          </p:nvSpPr>
          <p:spPr>
            <a:xfrm>
              <a:off x="7225350" y="2553900"/>
              <a:ext cx="10827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24" name="Google Shape;224;p28"/>
            <p:cNvSpPr txBox="1"/>
            <p:nvPr/>
          </p:nvSpPr>
          <p:spPr>
            <a:xfrm>
              <a:off x="7225350" y="2065800"/>
              <a:ext cx="1082700" cy="48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500" b="1">
                  <a:latin typeface="Fira Sans"/>
                  <a:ea typeface="Fira Sans"/>
                  <a:cs typeface="Fira Sans"/>
                  <a:sym typeface="Fira Sans"/>
                </a:rPr>
                <a:t>03</a:t>
              </a:r>
              <a:endParaRPr sz="4500"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25" name="Google Shape;225;p28"/>
            <p:cNvSpPr txBox="1"/>
            <p:nvPr/>
          </p:nvSpPr>
          <p:spPr>
            <a:xfrm>
              <a:off x="7002000" y="3030750"/>
              <a:ext cx="1529400" cy="8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DIAGRAMAS DE SECUENCIA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6" name="Google Shape;226;p28"/>
          <p:cNvSpPr/>
          <p:nvPr/>
        </p:nvSpPr>
        <p:spPr>
          <a:xfrm>
            <a:off x="624351" y="1814770"/>
            <a:ext cx="1528428" cy="2537991"/>
          </a:xfrm>
          <a:custGeom>
            <a:avLst/>
            <a:gdLst/>
            <a:ahLst/>
            <a:cxnLst/>
            <a:rect l="l" t="t" r="r" b="b"/>
            <a:pathLst>
              <a:path w="19097" h="31712" extrusionOk="0">
                <a:moveTo>
                  <a:pt x="0" y="0"/>
                </a:moveTo>
                <a:lnTo>
                  <a:pt x="0" y="30428"/>
                </a:lnTo>
                <a:cubicBezTo>
                  <a:pt x="235" y="30428"/>
                  <a:pt x="469" y="30453"/>
                  <a:pt x="691" y="30502"/>
                </a:cubicBezTo>
                <a:cubicBezTo>
                  <a:pt x="991" y="30595"/>
                  <a:pt x="1496" y="30752"/>
                  <a:pt x="1752" y="30752"/>
                </a:cubicBezTo>
                <a:cubicBezTo>
                  <a:pt x="1770" y="30752"/>
                  <a:pt x="1787" y="30751"/>
                  <a:pt x="1802" y="30749"/>
                </a:cubicBezTo>
                <a:cubicBezTo>
                  <a:pt x="2037" y="30724"/>
                  <a:pt x="2099" y="30626"/>
                  <a:pt x="2259" y="30601"/>
                </a:cubicBezTo>
                <a:cubicBezTo>
                  <a:pt x="2286" y="30599"/>
                  <a:pt x="2316" y="30598"/>
                  <a:pt x="2349" y="30598"/>
                </a:cubicBezTo>
                <a:cubicBezTo>
                  <a:pt x="2454" y="30598"/>
                  <a:pt x="2588" y="30606"/>
                  <a:pt x="2729" y="30606"/>
                </a:cubicBezTo>
                <a:cubicBezTo>
                  <a:pt x="2830" y="30606"/>
                  <a:pt x="2936" y="30602"/>
                  <a:pt x="3037" y="30589"/>
                </a:cubicBezTo>
                <a:cubicBezTo>
                  <a:pt x="3272" y="30548"/>
                  <a:pt x="3372" y="30337"/>
                  <a:pt x="3448" y="30337"/>
                </a:cubicBezTo>
                <a:cubicBezTo>
                  <a:pt x="3464" y="30337"/>
                  <a:pt x="3479" y="30345"/>
                  <a:pt x="3493" y="30366"/>
                </a:cubicBezTo>
                <a:cubicBezTo>
                  <a:pt x="3567" y="30502"/>
                  <a:pt x="3444" y="30539"/>
                  <a:pt x="3728" y="30539"/>
                </a:cubicBezTo>
                <a:cubicBezTo>
                  <a:pt x="3918" y="30539"/>
                  <a:pt x="3975" y="30497"/>
                  <a:pt x="4178" y="30497"/>
                </a:cubicBezTo>
                <a:cubicBezTo>
                  <a:pt x="4266" y="30497"/>
                  <a:pt x="4380" y="30505"/>
                  <a:pt x="4543" y="30527"/>
                </a:cubicBezTo>
                <a:cubicBezTo>
                  <a:pt x="5073" y="30589"/>
                  <a:pt x="5444" y="30687"/>
                  <a:pt x="5555" y="30823"/>
                </a:cubicBezTo>
                <a:cubicBezTo>
                  <a:pt x="5646" y="30937"/>
                  <a:pt x="6706" y="31388"/>
                  <a:pt x="7792" y="31388"/>
                </a:cubicBezTo>
                <a:cubicBezTo>
                  <a:pt x="7881" y="31388"/>
                  <a:pt x="7971" y="31385"/>
                  <a:pt x="8061" y="31379"/>
                </a:cubicBezTo>
                <a:cubicBezTo>
                  <a:pt x="9246" y="31292"/>
                  <a:pt x="9678" y="31169"/>
                  <a:pt x="9678" y="31169"/>
                </a:cubicBezTo>
                <a:cubicBezTo>
                  <a:pt x="9678" y="31169"/>
                  <a:pt x="10776" y="31144"/>
                  <a:pt x="10887" y="31144"/>
                </a:cubicBezTo>
                <a:cubicBezTo>
                  <a:pt x="11048" y="31107"/>
                  <a:pt x="11208" y="31058"/>
                  <a:pt x="11356" y="30996"/>
                </a:cubicBezTo>
                <a:cubicBezTo>
                  <a:pt x="11468" y="31045"/>
                  <a:pt x="11579" y="31095"/>
                  <a:pt x="11702" y="31119"/>
                </a:cubicBezTo>
                <a:cubicBezTo>
                  <a:pt x="11789" y="31119"/>
                  <a:pt x="12492" y="31008"/>
                  <a:pt x="12492" y="31008"/>
                </a:cubicBezTo>
                <a:cubicBezTo>
                  <a:pt x="13332" y="31070"/>
                  <a:pt x="14146" y="31243"/>
                  <a:pt x="14924" y="31552"/>
                </a:cubicBezTo>
                <a:cubicBezTo>
                  <a:pt x="14924" y="31552"/>
                  <a:pt x="14940" y="31578"/>
                  <a:pt x="15019" y="31578"/>
                </a:cubicBezTo>
                <a:cubicBezTo>
                  <a:pt x="15093" y="31578"/>
                  <a:pt x="15221" y="31555"/>
                  <a:pt x="15442" y="31465"/>
                </a:cubicBezTo>
                <a:cubicBezTo>
                  <a:pt x="15710" y="31341"/>
                  <a:pt x="16000" y="31276"/>
                  <a:pt x="16295" y="31276"/>
                </a:cubicBezTo>
                <a:cubicBezTo>
                  <a:pt x="16381" y="31276"/>
                  <a:pt x="16467" y="31281"/>
                  <a:pt x="16553" y="31292"/>
                </a:cubicBezTo>
                <a:cubicBezTo>
                  <a:pt x="16812" y="31342"/>
                  <a:pt x="16862" y="31490"/>
                  <a:pt x="17245" y="31601"/>
                </a:cubicBezTo>
                <a:cubicBezTo>
                  <a:pt x="17405" y="31663"/>
                  <a:pt x="17578" y="31700"/>
                  <a:pt x="17763" y="31712"/>
                </a:cubicBezTo>
                <a:cubicBezTo>
                  <a:pt x="17806" y="31712"/>
                  <a:pt x="17660" y="31559"/>
                  <a:pt x="17725" y="31559"/>
                </a:cubicBezTo>
                <a:cubicBezTo>
                  <a:pt x="17752" y="31559"/>
                  <a:pt x="17817" y="31586"/>
                  <a:pt x="17948" y="31663"/>
                </a:cubicBezTo>
                <a:cubicBezTo>
                  <a:pt x="18009" y="31697"/>
                  <a:pt x="18060" y="31712"/>
                  <a:pt x="18105" y="31712"/>
                </a:cubicBezTo>
                <a:cubicBezTo>
                  <a:pt x="18402" y="31712"/>
                  <a:pt x="18412" y="31063"/>
                  <a:pt x="18701" y="30934"/>
                </a:cubicBezTo>
                <a:cubicBezTo>
                  <a:pt x="18886" y="30873"/>
                  <a:pt x="19022" y="30712"/>
                  <a:pt x="19047" y="30527"/>
                </a:cubicBezTo>
                <a:cubicBezTo>
                  <a:pt x="19096" y="30441"/>
                  <a:pt x="19047" y="0"/>
                  <a:pt x="19047" y="0"/>
                </a:cubicBezTo>
                <a:close/>
              </a:path>
            </a:pathLst>
          </a:custGeom>
          <a:solidFill>
            <a:srgbClr val="F25C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227;p28"/>
          <p:cNvSpPr/>
          <p:nvPr/>
        </p:nvSpPr>
        <p:spPr>
          <a:xfrm>
            <a:off x="467013" y="1776275"/>
            <a:ext cx="1843112" cy="2552797"/>
          </a:xfrm>
          <a:custGeom>
            <a:avLst/>
            <a:gdLst/>
            <a:ahLst/>
            <a:cxnLst/>
            <a:rect l="l" t="t" r="r" b="b"/>
            <a:pathLst>
              <a:path w="19110" h="31897" extrusionOk="0">
                <a:moveTo>
                  <a:pt x="19060" y="0"/>
                </a:moveTo>
                <a:cubicBezTo>
                  <a:pt x="19060" y="0"/>
                  <a:pt x="19109" y="30415"/>
                  <a:pt x="19060" y="30502"/>
                </a:cubicBezTo>
                <a:cubicBezTo>
                  <a:pt x="19035" y="30699"/>
                  <a:pt x="18899" y="30847"/>
                  <a:pt x="18714" y="30909"/>
                </a:cubicBezTo>
                <a:cubicBezTo>
                  <a:pt x="18381" y="31057"/>
                  <a:pt x="18418" y="31897"/>
                  <a:pt x="17961" y="31637"/>
                </a:cubicBezTo>
                <a:cubicBezTo>
                  <a:pt x="17517" y="31378"/>
                  <a:pt x="17838" y="31675"/>
                  <a:pt x="17776" y="31675"/>
                </a:cubicBezTo>
                <a:cubicBezTo>
                  <a:pt x="17591" y="31662"/>
                  <a:pt x="17418" y="31625"/>
                  <a:pt x="17258" y="31563"/>
                </a:cubicBezTo>
                <a:cubicBezTo>
                  <a:pt x="16875" y="31452"/>
                  <a:pt x="16825" y="31304"/>
                  <a:pt x="16566" y="31267"/>
                </a:cubicBezTo>
                <a:cubicBezTo>
                  <a:pt x="16184" y="31218"/>
                  <a:pt x="15801" y="31280"/>
                  <a:pt x="15455" y="31440"/>
                </a:cubicBezTo>
                <a:cubicBezTo>
                  <a:pt x="14999" y="31625"/>
                  <a:pt x="14937" y="31526"/>
                  <a:pt x="14937" y="31526"/>
                </a:cubicBezTo>
                <a:cubicBezTo>
                  <a:pt x="14159" y="31218"/>
                  <a:pt x="13345" y="31045"/>
                  <a:pt x="12505" y="30983"/>
                </a:cubicBezTo>
                <a:cubicBezTo>
                  <a:pt x="12505" y="30983"/>
                  <a:pt x="11802" y="31094"/>
                  <a:pt x="11715" y="31094"/>
                </a:cubicBezTo>
                <a:cubicBezTo>
                  <a:pt x="11592" y="31057"/>
                  <a:pt x="11481" y="31020"/>
                  <a:pt x="11369" y="30959"/>
                </a:cubicBezTo>
                <a:cubicBezTo>
                  <a:pt x="11221" y="31033"/>
                  <a:pt x="11061" y="31082"/>
                  <a:pt x="10900" y="31119"/>
                </a:cubicBezTo>
                <a:cubicBezTo>
                  <a:pt x="10789" y="31119"/>
                  <a:pt x="9691" y="31144"/>
                  <a:pt x="9691" y="31144"/>
                </a:cubicBezTo>
                <a:cubicBezTo>
                  <a:pt x="9691" y="31144"/>
                  <a:pt x="9259" y="31267"/>
                  <a:pt x="8074" y="31354"/>
                </a:cubicBezTo>
                <a:cubicBezTo>
                  <a:pt x="6901" y="31440"/>
                  <a:pt x="5667" y="30922"/>
                  <a:pt x="5568" y="30798"/>
                </a:cubicBezTo>
                <a:cubicBezTo>
                  <a:pt x="5457" y="30662"/>
                  <a:pt x="5086" y="30564"/>
                  <a:pt x="4556" y="30490"/>
                </a:cubicBezTo>
                <a:cubicBezTo>
                  <a:pt x="4012" y="30428"/>
                  <a:pt x="4012" y="30514"/>
                  <a:pt x="3741" y="30514"/>
                </a:cubicBezTo>
                <a:cubicBezTo>
                  <a:pt x="3457" y="30514"/>
                  <a:pt x="3580" y="30477"/>
                  <a:pt x="3506" y="30341"/>
                </a:cubicBezTo>
                <a:cubicBezTo>
                  <a:pt x="3420" y="30218"/>
                  <a:pt x="3334" y="30514"/>
                  <a:pt x="3050" y="30564"/>
                </a:cubicBezTo>
                <a:cubicBezTo>
                  <a:pt x="2766" y="30601"/>
                  <a:pt x="2445" y="30564"/>
                  <a:pt x="2272" y="30576"/>
                </a:cubicBezTo>
                <a:cubicBezTo>
                  <a:pt x="2112" y="30601"/>
                  <a:pt x="2050" y="30699"/>
                  <a:pt x="1815" y="30724"/>
                </a:cubicBezTo>
                <a:cubicBezTo>
                  <a:pt x="1581" y="30749"/>
                  <a:pt x="1025" y="30564"/>
                  <a:pt x="704" y="30477"/>
                </a:cubicBezTo>
                <a:cubicBezTo>
                  <a:pt x="482" y="30428"/>
                  <a:pt x="235" y="30403"/>
                  <a:pt x="1" y="30403"/>
                </a:cubicBezTo>
                <a:lnTo>
                  <a:pt x="1" y="12"/>
                </a:lnTo>
                <a:close/>
              </a:path>
            </a:pathLst>
          </a:custGeom>
          <a:solidFill>
            <a:srgbClr val="F25C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228;p28"/>
          <p:cNvSpPr/>
          <p:nvPr/>
        </p:nvSpPr>
        <p:spPr>
          <a:xfrm>
            <a:off x="1145501" y="1680074"/>
            <a:ext cx="486133" cy="426173"/>
          </a:xfrm>
          <a:custGeom>
            <a:avLst/>
            <a:gdLst/>
            <a:ahLst/>
            <a:cxnLst/>
            <a:rect l="l" t="t" r="r" b="b"/>
            <a:pathLst>
              <a:path w="6074" h="5325" extrusionOk="0">
                <a:moveTo>
                  <a:pt x="5096" y="1"/>
                </a:moveTo>
                <a:cubicBezTo>
                  <a:pt x="4926" y="1"/>
                  <a:pt x="4754" y="55"/>
                  <a:pt x="4605" y="165"/>
                </a:cubicBezTo>
                <a:lnTo>
                  <a:pt x="3457" y="1313"/>
                </a:lnTo>
                <a:lnTo>
                  <a:pt x="3642" y="1498"/>
                </a:lnTo>
                <a:lnTo>
                  <a:pt x="4778" y="375"/>
                </a:lnTo>
                <a:cubicBezTo>
                  <a:pt x="4877" y="303"/>
                  <a:pt x="4991" y="269"/>
                  <a:pt x="5104" y="269"/>
                </a:cubicBezTo>
                <a:cubicBezTo>
                  <a:pt x="5245" y="269"/>
                  <a:pt x="5384" y="322"/>
                  <a:pt x="5493" y="424"/>
                </a:cubicBezTo>
                <a:cubicBezTo>
                  <a:pt x="5790" y="721"/>
                  <a:pt x="5728" y="1066"/>
                  <a:pt x="5345" y="1461"/>
                </a:cubicBezTo>
                <a:lnTo>
                  <a:pt x="1963" y="4831"/>
                </a:lnTo>
                <a:lnTo>
                  <a:pt x="1963" y="4843"/>
                </a:lnTo>
                <a:cubicBezTo>
                  <a:pt x="1852" y="4967"/>
                  <a:pt x="1704" y="5041"/>
                  <a:pt x="1531" y="5053"/>
                </a:cubicBezTo>
                <a:cubicBezTo>
                  <a:pt x="1321" y="5053"/>
                  <a:pt x="1136" y="4955"/>
                  <a:pt x="1000" y="4806"/>
                </a:cubicBezTo>
                <a:cubicBezTo>
                  <a:pt x="469" y="4276"/>
                  <a:pt x="729" y="3831"/>
                  <a:pt x="1420" y="3140"/>
                </a:cubicBezTo>
                <a:lnTo>
                  <a:pt x="3395" y="1165"/>
                </a:lnTo>
                <a:cubicBezTo>
                  <a:pt x="3498" y="1071"/>
                  <a:pt x="3409" y="934"/>
                  <a:pt x="3305" y="934"/>
                </a:cubicBezTo>
                <a:cubicBezTo>
                  <a:pt x="3273" y="934"/>
                  <a:pt x="3239" y="947"/>
                  <a:pt x="3210" y="980"/>
                </a:cubicBezTo>
                <a:lnTo>
                  <a:pt x="1235" y="2955"/>
                </a:lnTo>
                <a:cubicBezTo>
                  <a:pt x="778" y="3412"/>
                  <a:pt x="0" y="4189"/>
                  <a:pt x="803" y="4992"/>
                </a:cubicBezTo>
                <a:cubicBezTo>
                  <a:pt x="1000" y="5201"/>
                  <a:pt x="1272" y="5325"/>
                  <a:pt x="1556" y="5325"/>
                </a:cubicBezTo>
                <a:cubicBezTo>
                  <a:pt x="1790" y="5300"/>
                  <a:pt x="2012" y="5189"/>
                  <a:pt x="2161" y="5016"/>
                </a:cubicBezTo>
                <a:lnTo>
                  <a:pt x="5518" y="1646"/>
                </a:lnTo>
                <a:cubicBezTo>
                  <a:pt x="6024" y="1153"/>
                  <a:pt x="6074" y="634"/>
                  <a:pt x="5679" y="239"/>
                </a:cubicBezTo>
                <a:cubicBezTo>
                  <a:pt x="5515" y="82"/>
                  <a:pt x="5306" y="1"/>
                  <a:pt x="5096" y="1"/>
                </a:cubicBezTo>
                <a:close/>
              </a:path>
            </a:pathLst>
          </a:custGeom>
          <a:solidFill>
            <a:srgbClr val="F25C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9" name="Google Shape;229;p28"/>
          <p:cNvSpPr/>
          <p:nvPr/>
        </p:nvSpPr>
        <p:spPr>
          <a:xfrm>
            <a:off x="1145501" y="1667268"/>
            <a:ext cx="486133" cy="426173"/>
          </a:xfrm>
          <a:custGeom>
            <a:avLst/>
            <a:gdLst/>
            <a:ahLst/>
            <a:cxnLst/>
            <a:rect l="l" t="t" r="r" b="b"/>
            <a:pathLst>
              <a:path w="6074" h="5325" extrusionOk="0">
                <a:moveTo>
                  <a:pt x="5090" y="0"/>
                </a:moveTo>
                <a:cubicBezTo>
                  <a:pt x="4919" y="0"/>
                  <a:pt x="4748" y="54"/>
                  <a:pt x="4604" y="165"/>
                </a:cubicBezTo>
                <a:lnTo>
                  <a:pt x="3444" y="1313"/>
                </a:lnTo>
                <a:lnTo>
                  <a:pt x="3629" y="1498"/>
                </a:lnTo>
                <a:lnTo>
                  <a:pt x="4765" y="374"/>
                </a:lnTo>
                <a:cubicBezTo>
                  <a:pt x="4864" y="303"/>
                  <a:pt x="4978" y="268"/>
                  <a:pt x="5091" y="268"/>
                </a:cubicBezTo>
                <a:cubicBezTo>
                  <a:pt x="5232" y="268"/>
                  <a:pt x="5371" y="321"/>
                  <a:pt x="5481" y="424"/>
                </a:cubicBezTo>
                <a:cubicBezTo>
                  <a:pt x="5777" y="720"/>
                  <a:pt x="5715" y="1066"/>
                  <a:pt x="5333" y="1461"/>
                </a:cubicBezTo>
                <a:lnTo>
                  <a:pt x="1963" y="4831"/>
                </a:lnTo>
                <a:lnTo>
                  <a:pt x="1950" y="4831"/>
                </a:lnTo>
                <a:cubicBezTo>
                  <a:pt x="1839" y="4954"/>
                  <a:pt x="1691" y="5040"/>
                  <a:pt x="1531" y="5053"/>
                </a:cubicBezTo>
                <a:cubicBezTo>
                  <a:pt x="1321" y="5053"/>
                  <a:pt x="1123" y="4954"/>
                  <a:pt x="988" y="4794"/>
                </a:cubicBezTo>
                <a:cubicBezTo>
                  <a:pt x="469" y="4275"/>
                  <a:pt x="728" y="3831"/>
                  <a:pt x="1420" y="3127"/>
                </a:cubicBezTo>
                <a:lnTo>
                  <a:pt x="3395" y="1152"/>
                </a:lnTo>
                <a:cubicBezTo>
                  <a:pt x="3444" y="1103"/>
                  <a:pt x="3444" y="1016"/>
                  <a:pt x="3395" y="967"/>
                </a:cubicBezTo>
                <a:cubicBezTo>
                  <a:pt x="3370" y="942"/>
                  <a:pt x="3336" y="930"/>
                  <a:pt x="3302" y="930"/>
                </a:cubicBezTo>
                <a:cubicBezTo>
                  <a:pt x="3268" y="930"/>
                  <a:pt x="3234" y="942"/>
                  <a:pt x="3209" y="967"/>
                </a:cubicBezTo>
                <a:lnTo>
                  <a:pt x="1234" y="2942"/>
                </a:lnTo>
                <a:cubicBezTo>
                  <a:pt x="765" y="3411"/>
                  <a:pt x="0" y="4176"/>
                  <a:pt x="802" y="4979"/>
                </a:cubicBezTo>
                <a:cubicBezTo>
                  <a:pt x="988" y="5201"/>
                  <a:pt x="1259" y="5324"/>
                  <a:pt x="1543" y="5324"/>
                </a:cubicBezTo>
                <a:cubicBezTo>
                  <a:pt x="1778" y="5300"/>
                  <a:pt x="2000" y="5189"/>
                  <a:pt x="2160" y="5016"/>
                </a:cubicBezTo>
                <a:lnTo>
                  <a:pt x="5518" y="1646"/>
                </a:lnTo>
                <a:cubicBezTo>
                  <a:pt x="6012" y="1152"/>
                  <a:pt x="6073" y="634"/>
                  <a:pt x="5666" y="239"/>
                </a:cubicBezTo>
                <a:cubicBezTo>
                  <a:pt x="5509" y="82"/>
                  <a:pt x="5300" y="0"/>
                  <a:pt x="50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p28"/>
          <p:cNvSpPr/>
          <p:nvPr/>
        </p:nvSpPr>
        <p:spPr>
          <a:xfrm>
            <a:off x="744404" y="3040271"/>
            <a:ext cx="1288323" cy="24810"/>
          </a:xfrm>
          <a:custGeom>
            <a:avLst/>
            <a:gdLst/>
            <a:ahLst/>
            <a:cxnLst/>
            <a:rect l="l" t="t" r="r" b="b"/>
            <a:pathLst>
              <a:path w="16097" h="310" extrusionOk="0">
                <a:moveTo>
                  <a:pt x="0" y="1"/>
                </a:moveTo>
                <a:lnTo>
                  <a:pt x="0" y="309"/>
                </a:lnTo>
                <a:lnTo>
                  <a:pt x="16097" y="309"/>
                </a:lnTo>
                <a:lnTo>
                  <a:pt x="16097" y="1"/>
                </a:lnTo>
                <a:close/>
              </a:path>
            </a:pathLst>
          </a:custGeom>
          <a:solidFill>
            <a:srgbClr val="F25C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1" name="Google Shape;231;p28"/>
          <p:cNvGrpSpPr/>
          <p:nvPr/>
        </p:nvGrpSpPr>
        <p:grpSpPr>
          <a:xfrm>
            <a:off x="623869" y="2230550"/>
            <a:ext cx="1529400" cy="1789475"/>
            <a:chOff x="593648" y="2230550"/>
            <a:chExt cx="1529400" cy="1789475"/>
          </a:xfrm>
        </p:grpSpPr>
        <p:sp>
          <p:nvSpPr>
            <p:cNvPr id="232" name="Google Shape;232;p28"/>
            <p:cNvSpPr txBox="1"/>
            <p:nvPr/>
          </p:nvSpPr>
          <p:spPr>
            <a:xfrm>
              <a:off x="593648" y="3177025"/>
              <a:ext cx="1529400" cy="8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QUE ES UML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" name="Google Shape;233;p28"/>
            <p:cNvSpPr txBox="1"/>
            <p:nvPr/>
          </p:nvSpPr>
          <p:spPr>
            <a:xfrm>
              <a:off x="816998" y="2718650"/>
              <a:ext cx="10827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34" name="Google Shape;234;p28"/>
            <p:cNvSpPr txBox="1"/>
            <p:nvPr/>
          </p:nvSpPr>
          <p:spPr>
            <a:xfrm>
              <a:off x="816998" y="2230550"/>
              <a:ext cx="1082700" cy="48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500" b="1" dirty="0">
                  <a:latin typeface="Fira Sans"/>
                  <a:ea typeface="Fira Sans"/>
                  <a:cs typeface="Fira Sans"/>
                  <a:sym typeface="Fira Sans"/>
                </a:rPr>
                <a:t>01</a:t>
              </a:r>
              <a:endParaRPr sz="4500"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809426" y="3018202"/>
              <a:ext cx="1097843" cy="21960"/>
            </a:xfrm>
            <a:custGeom>
              <a:avLst/>
              <a:gdLst/>
              <a:ahLst/>
              <a:cxnLst/>
              <a:rect l="l" t="t" r="r" b="b"/>
              <a:pathLst>
                <a:path w="16098" h="322" extrusionOk="0">
                  <a:moveTo>
                    <a:pt x="1" y="0"/>
                  </a:moveTo>
                  <a:lnTo>
                    <a:pt x="1" y="321"/>
                  </a:lnTo>
                  <a:lnTo>
                    <a:pt x="16097" y="321"/>
                  </a:lnTo>
                  <a:lnTo>
                    <a:pt x="160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de </a:t>
            </a:r>
            <a:r>
              <a:rPr lang="en-US" b="1" dirty="0" err="1"/>
              <a:t>Dependencias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81139283"/>
              </p:ext>
            </p:extLst>
          </p:nvPr>
        </p:nvGraphicFramePr>
        <p:xfrm>
          <a:off x="311700" y="1103630"/>
          <a:ext cx="8520600" cy="344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53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Tipos</a:t>
            </a:r>
            <a:r>
              <a:rPr lang="en-US" b="1" dirty="0"/>
              <a:t> de </a:t>
            </a:r>
            <a:r>
              <a:rPr lang="en-US" b="1" dirty="0" err="1"/>
              <a:t>Dependencias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68200323"/>
              </p:ext>
            </p:extLst>
          </p:nvPr>
        </p:nvGraphicFramePr>
        <p:xfrm>
          <a:off x="311700" y="1103630"/>
          <a:ext cx="8520600" cy="344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4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Buenas Prácticas en el Uso de Dependencias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39875326"/>
              </p:ext>
            </p:extLst>
          </p:nvPr>
        </p:nvGraphicFramePr>
        <p:xfrm>
          <a:off x="311700" y="1103630"/>
          <a:ext cx="8520600" cy="344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8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Concepto</a:t>
            </a:r>
            <a:r>
              <a:rPr lang="en-US" b="1" dirty="0"/>
              <a:t> de </a:t>
            </a:r>
            <a:r>
              <a:rPr lang="en-US" b="1" dirty="0" err="1"/>
              <a:t>Dependencias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UML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68" y="1416434"/>
            <a:ext cx="7424275" cy="2834723"/>
          </a:xfrm>
        </p:spPr>
      </p:pic>
    </p:spTree>
    <p:extLst>
      <p:ext uri="{BB962C8B-B14F-4D97-AF65-F5344CB8AC3E}">
        <p14:creationId xmlns:p14="http://schemas.microsoft.com/office/powerpoint/2010/main" val="27760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Diagramas de interacción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06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Introducción a los Diagramas de Interacción</a:t>
            </a:r>
            <a:endParaRPr lang="en-U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97560077"/>
              </p:ext>
            </p:extLst>
          </p:nvPr>
        </p:nvGraphicFramePr>
        <p:xfrm>
          <a:off x="311700" y="1103630"/>
          <a:ext cx="8520600" cy="344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60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Introducción a los Diagramas de Interacción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94" y="1017725"/>
            <a:ext cx="4377277" cy="3826991"/>
          </a:xfrm>
        </p:spPr>
      </p:pic>
    </p:spTree>
    <p:extLst>
      <p:ext uri="{BB962C8B-B14F-4D97-AF65-F5344CB8AC3E}">
        <p14:creationId xmlns:p14="http://schemas.microsoft.com/office/powerpoint/2010/main" val="13621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Estructura de un Diagrama de Secuencia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82783296"/>
              </p:ext>
            </p:extLst>
          </p:nvPr>
        </p:nvGraphicFramePr>
        <p:xfrm>
          <a:off x="311700" y="1103630"/>
          <a:ext cx="8520600" cy="344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4856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Representación</a:t>
            </a:r>
            <a:r>
              <a:rPr lang="en-US" b="1" dirty="0"/>
              <a:t> de </a:t>
            </a:r>
            <a:r>
              <a:rPr lang="en-US" b="1" dirty="0" err="1"/>
              <a:t>Mensajes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72665573"/>
              </p:ext>
            </p:extLst>
          </p:nvPr>
        </p:nvGraphicFramePr>
        <p:xfrm>
          <a:off x="311700" y="1103630"/>
          <a:ext cx="8520600" cy="344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798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Barra de </a:t>
            </a:r>
            <a:r>
              <a:rPr lang="en-US" b="1" dirty="0" err="1"/>
              <a:t>Activación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82579340"/>
              </p:ext>
            </p:extLst>
          </p:nvPr>
        </p:nvGraphicFramePr>
        <p:xfrm>
          <a:off x="311700" y="1103630"/>
          <a:ext cx="8520600" cy="344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641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err="1">
                <a:latin typeface="Fira Sans Extra Condensed"/>
                <a:ea typeface="Fira Sans Extra Condensed"/>
                <a:cs typeface="Fira Sans Extra Condensed"/>
              </a:rPr>
              <a:t>Introducción</a:t>
            </a:r>
            <a:r>
              <a:rPr lang="en-US" sz="3000" b="1" dirty="0">
                <a:latin typeface="Fira Sans Extra Condensed"/>
                <a:ea typeface="Fira Sans Extra Condensed"/>
                <a:cs typeface="Fira Sans Extra Condensed"/>
              </a:rPr>
              <a:t> a UML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70956702"/>
              </p:ext>
            </p:extLst>
          </p:nvPr>
        </p:nvGraphicFramePr>
        <p:xfrm>
          <a:off x="311150" y="1103313"/>
          <a:ext cx="8521700" cy="344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/>
          <p:cNvSpPr/>
          <p:nvPr/>
        </p:nvSpPr>
        <p:spPr>
          <a:xfrm>
            <a:off x="311700" y="4620280"/>
            <a:ext cx="84299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D0D0D"/>
                </a:solidFill>
                <a:latin typeface="Söhne"/>
              </a:rPr>
              <a:t>"UML Essencial: um breve guia para linguagem padrão" por Martin Fowler.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Nombres</a:t>
            </a:r>
            <a:r>
              <a:rPr lang="en-US" b="1" dirty="0"/>
              <a:t> de </a:t>
            </a:r>
            <a:r>
              <a:rPr lang="en-US" b="1" dirty="0" err="1"/>
              <a:t>Participantes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62696286"/>
              </p:ext>
            </p:extLst>
          </p:nvPr>
        </p:nvGraphicFramePr>
        <p:xfrm>
          <a:off x="311700" y="1103630"/>
          <a:ext cx="8520600" cy="344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659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Claridad en la Interacción de Participantes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31194569"/>
              </p:ext>
            </p:extLst>
          </p:nvPr>
        </p:nvGraphicFramePr>
        <p:xfrm>
          <a:off x="311700" y="1103630"/>
          <a:ext cx="8520600" cy="344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388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000" b="1" dirty="0">
                <a:latin typeface="Fira Sans Extra Condensed"/>
                <a:ea typeface="Fira Sans Extra Condensed"/>
                <a:cs typeface="Fira Sans Extra Condensed"/>
              </a:rPr>
              <a:t>Principio de la parsimonia en el diseño de sistemas</a:t>
            </a:r>
            <a:endParaRPr lang="en-US" sz="3000" b="1" dirty="0">
              <a:latin typeface="Fira Sans Extra Condensed"/>
              <a:ea typeface="Fira Sans Extra Condensed"/>
              <a:cs typeface="Fira Sans Extra Condensed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23564506"/>
              </p:ext>
            </p:extLst>
          </p:nvPr>
        </p:nvGraphicFramePr>
        <p:xfrm>
          <a:off x="311150" y="1103313"/>
          <a:ext cx="8521700" cy="344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/>
          <p:cNvSpPr/>
          <p:nvPr/>
        </p:nvSpPr>
        <p:spPr>
          <a:xfrm>
            <a:off x="311700" y="4636803"/>
            <a:ext cx="104676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D0D0D"/>
                </a:solidFill>
                <a:latin typeface="Söhne"/>
              </a:rPr>
              <a:t>Fuente</a:t>
            </a:r>
            <a:r>
              <a:rPr lang="pt-BR" dirty="0">
                <a:solidFill>
                  <a:srgbClr val="0D0D0D"/>
                </a:solidFill>
                <a:latin typeface="Söhne"/>
              </a:rPr>
              <a:t>: "UML Essencial: um breve guia para linguagem padrão" por Martin Fowler.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000" b="1" dirty="0">
                <a:latin typeface="Fira Sans Extra Condensed"/>
                <a:ea typeface="Fira Sans Extra Condensed"/>
                <a:cs typeface="Fira Sans Extra Condensed"/>
              </a:rPr>
              <a:t>Diagrama de clases en UML</a:t>
            </a:r>
            <a:endParaRPr lang="en-US" sz="3000" b="1" dirty="0">
              <a:latin typeface="Fira Sans Extra Condensed"/>
              <a:ea typeface="Fira Sans Extra Condensed"/>
              <a:cs typeface="Fira Sans Extra Condensed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25349122"/>
              </p:ext>
            </p:extLst>
          </p:nvPr>
        </p:nvGraphicFramePr>
        <p:xfrm>
          <a:off x="311150" y="1103313"/>
          <a:ext cx="8521700" cy="344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/>
          <p:cNvSpPr/>
          <p:nvPr/>
        </p:nvSpPr>
        <p:spPr>
          <a:xfrm>
            <a:off x="311700" y="4636803"/>
            <a:ext cx="95049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D0D0D"/>
                </a:solidFill>
                <a:latin typeface="Söhne"/>
              </a:rPr>
              <a:t>Fuente</a:t>
            </a:r>
            <a:r>
              <a:rPr lang="pt-BR" dirty="0">
                <a:solidFill>
                  <a:srgbClr val="0D0D0D"/>
                </a:solidFill>
                <a:latin typeface="Söhne"/>
              </a:rPr>
              <a:t>: "UML Essencial: um breve guia para linguagem padrão" por Martin Fowler.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000" b="1" dirty="0">
                <a:latin typeface="Fira Sans Extra Condensed"/>
                <a:ea typeface="Fira Sans Extra Condensed"/>
                <a:cs typeface="Fira Sans Extra Condensed"/>
              </a:rPr>
              <a:t>Diagrama de clases en UML</a:t>
            </a:r>
            <a:endParaRPr lang="en-US" sz="3000" b="1" dirty="0">
              <a:latin typeface="Fira Sans Extra Condensed"/>
              <a:ea typeface="Fira Sans Extra Condensed"/>
              <a:cs typeface="Fira Sans Extra Condensed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1115261"/>
            <a:ext cx="4494276" cy="3400734"/>
          </a:xfrm>
        </p:spPr>
      </p:pic>
      <p:sp>
        <p:nvSpPr>
          <p:cNvPr id="5" name="Rectángulo 4"/>
          <p:cNvSpPr/>
          <p:nvPr/>
        </p:nvSpPr>
        <p:spPr>
          <a:xfrm>
            <a:off x="468185" y="4807915"/>
            <a:ext cx="89562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D0D0D"/>
                </a:solidFill>
                <a:latin typeface="Söhne"/>
              </a:rPr>
              <a:t>Fuente</a:t>
            </a:r>
            <a:r>
              <a:rPr lang="pt-BR" dirty="0">
                <a:solidFill>
                  <a:srgbClr val="0D0D0D"/>
                </a:solidFill>
                <a:latin typeface="Söhne"/>
              </a:rPr>
              <a:t>: "UML Essencial: um breve guia para linguagem padrão" por Martin Fowler.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err="1">
                <a:latin typeface="Fira Sans Extra Condensed"/>
                <a:ea typeface="Fira Sans Extra Condensed"/>
                <a:cs typeface="Fira Sans Extra Condensed"/>
              </a:rPr>
              <a:t>Atributos</a:t>
            </a:r>
            <a:r>
              <a:rPr lang="en-US" sz="3000" b="1" dirty="0">
                <a:latin typeface="Fira Sans Extra Condensed"/>
                <a:ea typeface="Fira Sans Extra Condensed"/>
                <a:cs typeface="Fira Sans Extra Condensed"/>
              </a:rPr>
              <a:t> </a:t>
            </a:r>
            <a:r>
              <a:rPr lang="en-US" sz="3000" b="1" dirty="0" err="1">
                <a:latin typeface="Fira Sans Extra Condensed"/>
                <a:ea typeface="Fira Sans Extra Condensed"/>
                <a:cs typeface="Fira Sans Extra Condensed"/>
              </a:rPr>
              <a:t>en</a:t>
            </a:r>
            <a:r>
              <a:rPr lang="en-US" sz="3000" b="1" dirty="0">
                <a:latin typeface="Fira Sans Extra Condensed"/>
                <a:ea typeface="Fira Sans Extra Condensed"/>
                <a:cs typeface="Fira Sans Extra Condensed"/>
              </a:rPr>
              <a:t> UML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03038092"/>
              </p:ext>
            </p:extLst>
          </p:nvPr>
        </p:nvGraphicFramePr>
        <p:xfrm>
          <a:off x="311700" y="1103630"/>
          <a:ext cx="8520600" cy="344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/>
          <p:cNvSpPr/>
          <p:nvPr/>
        </p:nvSpPr>
        <p:spPr>
          <a:xfrm>
            <a:off x="407288" y="4724791"/>
            <a:ext cx="90902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D0D0D"/>
                </a:solidFill>
                <a:latin typeface="Söhne"/>
              </a:rPr>
              <a:t>Fuente</a:t>
            </a:r>
            <a:r>
              <a:rPr lang="pt-BR" dirty="0">
                <a:solidFill>
                  <a:srgbClr val="0D0D0D"/>
                </a:solidFill>
                <a:latin typeface="Söhne"/>
              </a:rPr>
              <a:t>: "UML Essencial: um breve guia para linguagem padrão" por Martin Fowler.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5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err="1">
                <a:latin typeface="Fira Sans Extra Condensed"/>
                <a:ea typeface="Fira Sans Extra Condensed"/>
                <a:cs typeface="Fira Sans Extra Condensed"/>
              </a:rPr>
              <a:t>Asociaciones</a:t>
            </a:r>
            <a:r>
              <a:rPr lang="en-US" sz="3000" b="1" dirty="0">
                <a:latin typeface="Fira Sans Extra Condensed"/>
                <a:ea typeface="Fira Sans Extra Condensed"/>
                <a:cs typeface="Fira Sans Extra Condensed"/>
              </a:rPr>
              <a:t> </a:t>
            </a:r>
            <a:r>
              <a:rPr lang="en-US" sz="3000" b="1" dirty="0" err="1">
                <a:latin typeface="Fira Sans Extra Condensed"/>
                <a:ea typeface="Fira Sans Extra Condensed"/>
                <a:cs typeface="Fira Sans Extra Condensed"/>
              </a:rPr>
              <a:t>en</a:t>
            </a:r>
            <a:r>
              <a:rPr lang="en-US" sz="3000" b="1" dirty="0">
                <a:latin typeface="Fira Sans Extra Condensed"/>
                <a:ea typeface="Fira Sans Extra Condensed"/>
                <a:cs typeface="Fira Sans Extra Condensed"/>
              </a:rPr>
              <a:t> UML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/>
            </a:r>
            <a:br>
              <a:rPr lang="en-US" dirty="0">
                <a:solidFill>
                  <a:srgbClr val="0D0D0D"/>
                </a:solidFill>
                <a:latin typeface="Söhne"/>
              </a:rPr>
            </a:br>
            <a:r>
              <a:rPr lang="en-US" dirty="0">
                <a:solidFill>
                  <a:srgbClr val="0D0D0D"/>
                </a:solidFill>
                <a:latin typeface="Söhne"/>
              </a:rPr>
              <a:t/>
            </a:r>
            <a:br>
              <a:rPr lang="en-US" dirty="0">
                <a:solidFill>
                  <a:srgbClr val="0D0D0D"/>
                </a:solidFill>
                <a:latin typeface="Söhne"/>
              </a:rPr>
            </a:b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91479263"/>
              </p:ext>
            </p:extLst>
          </p:nvPr>
        </p:nvGraphicFramePr>
        <p:xfrm>
          <a:off x="311700" y="1103630"/>
          <a:ext cx="8520600" cy="344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/>
          <p:cNvSpPr/>
          <p:nvPr/>
        </p:nvSpPr>
        <p:spPr>
          <a:xfrm>
            <a:off x="408304" y="4676661"/>
            <a:ext cx="93818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D0D0D"/>
                </a:solidFill>
                <a:latin typeface="Söhne"/>
              </a:rPr>
              <a:t>Fuente</a:t>
            </a:r>
            <a:r>
              <a:rPr lang="pt-BR" dirty="0">
                <a:solidFill>
                  <a:srgbClr val="0D0D0D"/>
                </a:solidFill>
                <a:latin typeface="Söhne"/>
              </a:rPr>
              <a:t>: "UML Essencial: um breve guia para linguagem padrão" por Martin Fowler.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6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431950"/>
            <a:ext cx="8520600" cy="572700"/>
          </a:xfrm>
        </p:spPr>
        <p:txBody>
          <a:bodyPr/>
          <a:lstStyle/>
          <a:p>
            <a:r>
              <a:rPr lang="en-US" sz="3000" b="1" dirty="0" err="1">
                <a:latin typeface="Fira Sans Extra Condensed"/>
                <a:ea typeface="Fira Sans Extra Condensed"/>
                <a:cs typeface="Fira Sans Extra Condensed"/>
              </a:rPr>
              <a:t>Multiplicidad</a:t>
            </a:r>
            <a:r>
              <a:rPr lang="en-US" sz="3000" b="1" dirty="0">
                <a:latin typeface="Fira Sans Extra Condensed"/>
                <a:ea typeface="Fira Sans Extra Condensed"/>
                <a:cs typeface="Fira Sans Extra Condensed"/>
              </a:rPr>
              <a:t> </a:t>
            </a:r>
            <a:r>
              <a:rPr lang="en-US" sz="3000" b="1" dirty="0" err="1">
                <a:latin typeface="Fira Sans Extra Condensed"/>
                <a:ea typeface="Fira Sans Extra Condensed"/>
                <a:cs typeface="Fira Sans Extra Condensed"/>
              </a:rPr>
              <a:t>en</a:t>
            </a:r>
            <a:r>
              <a:rPr lang="en-US" sz="3000" b="1" dirty="0">
                <a:latin typeface="Fira Sans Extra Condensed"/>
                <a:ea typeface="Fira Sans Extra Condensed"/>
                <a:cs typeface="Fira Sans Extra Condensed"/>
              </a:rPr>
              <a:t> UML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45941036"/>
              </p:ext>
            </p:extLst>
          </p:nvPr>
        </p:nvGraphicFramePr>
        <p:xfrm>
          <a:off x="311700" y="1103630"/>
          <a:ext cx="8520600" cy="344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/>
          <p:cNvSpPr/>
          <p:nvPr/>
        </p:nvSpPr>
        <p:spPr>
          <a:xfrm>
            <a:off x="413597" y="4748858"/>
            <a:ext cx="84187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D0D0D"/>
                </a:solidFill>
                <a:latin typeface="Söhne"/>
              </a:rPr>
              <a:t>Fuente</a:t>
            </a:r>
            <a:r>
              <a:rPr lang="pt-BR" dirty="0">
                <a:solidFill>
                  <a:srgbClr val="0D0D0D"/>
                </a:solidFill>
                <a:latin typeface="Söhne"/>
              </a:rPr>
              <a:t>: "UML Essencial: um breve guia para linguagem padrão" por Martin Fowler.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1896</Words>
  <Application>Microsoft Office PowerPoint</Application>
  <PresentationFormat>Presentación en pantalla (16:9)</PresentationFormat>
  <Paragraphs>128</Paragraphs>
  <Slides>31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0" baseType="lpstr">
      <vt:lpstr>Roboto</vt:lpstr>
      <vt:lpstr>Fira Sans Extra Condensed</vt:lpstr>
      <vt:lpstr>Söhne</vt:lpstr>
      <vt:lpstr>Wingdings 3</vt:lpstr>
      <vt:lpstr>Arial</vt:lpstr>
      <vt:lpstr>Fira Sans</vt:lpstr>
      <vt:lpstr>Fira Sans Medium</vt:lpstr>
      <vt:lpstr>Trebuchet MS</vt:lpstr>
      <vt:lpstr>Faceta</vt:lpstr>
      <vt:lpstr>UML</vt:lpstr>
      <vt:lpstr>UML CON  FOWLER</vt:lpstr>
      <vt:lpstr>Introducción a UML</vt:lpstr>
      <vt:lpstr>Principio de la parsimonia en el diseño de sistemas</vt:lpstr>
      <vt:lpstr>Diagrama de clases en UML</vt:lpstr>
      <vt:lpstr>Diagrama de clases en UML</vt:lpstr>
      <vt:lpstr>Atributos en UML</vt:lpstr>
      <vt:lpstr>Asociaciones en UML  </vt:lpstr>
      <vt:lpstr>Multiplicidad en UML</vt:lpstr>
      <vt:lpstr>Implementación en código: C#</vt:lpstr>
      <vt:lpstr>Relación bidireccional en el código</vt:lpstr>
      <vt:lpstr>Operaciones en UML</vt:lpstr>
      <vt:lpstr>Distinción entre modificadores y consultas</vt:lpstr>
      <vt:lpstr>Diseño de operaciones en UML</vt:lpstr>
      <vt:lpstr>Generalización en UML</vt:lpstr>
      <vt:lpstr>Generalización en UML</vt:lpstr>
      <vt:lpstr>Importancia de la Herencia</vt:lpstr>
      <vt:lpstr>Dependencias en UML</vt:lpstr>
      <vt:lpstr>Concepto de Dependencias en UML</vt:lpstr>
      <vt:lpstr>Control de Dependencias</vt:lpstr>
      <vt:lpstr>Tipos de Dependencias</vt:lpstr>
      <vt:lpstr>Buenas Prácticas en el Uso de Dependencias</vt:lpstr>
      <vt:lpstr>Concepto de Dependencias en UML</vt:lpstr>
      <vt:lpstr>Diagramas de interacción</vt:lpstr>
      <vt:lpstr>Introducción a los Diagramas de Interacción</vt:lpstr>
      <vt:lpstr>Introducción a los Diagramas de Interacción</vt:lpstr>
      <vt:lpstr>Estructura de un Diagrama de Secuencia</vt:lpstr>
      <vt:lpstr>Representación de Mensajes</vt:lpstr>
      <vt:lpstr>Barra de Activación</vt:lpstr>
      <vt:lpstr>Nombres de Participantes  </vt:lpstr>
      <vt:lpstr>Claridad en la Interacción de Participantes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EDUCATION</dc:title>
  <dc:creator>LENOVO</dc:creator>
  <cp:lastModifiedBy>LENOVO</cp:lastModifiedBy>
  <cp:revision>10</cp:revision>
  <dcterms:modified xsi:type="dcterms:W3CDTF">2024-03-19T20:53:28Z</dcterms:modified>
</cp:coreProperties>
</file>