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embeddedFontLst>
    <p:embeddedFont>
      <p:font typeface="Chewy" panose="020B0604020202020204" charset="0"/>
      <p:regular r:id="rId11"/>
    </p:embeddedFont>
    <p:embeddedFont>
      <p:font typeface="Ubuntu" panose="020B060402020202020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4B0ED3-9B91-47FF-AD41-556280A720CD}">
  <a:tblStyle styleId="{D54B0ED3-9B91-47FF-AD41-556280A72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fc0182d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fc0182d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fab3271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fab3271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dfab3271f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dfab3271f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dfab3271f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dfab3271f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28" name="Google Shape;28;p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3434275" y="2349600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5348875" y="3321300"/>
            <a:ext cx="308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1" name="Google Shape;41;p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 flipH="1"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08" name="Google Shape;108;p9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12" name="Google Shape;112;p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16" name="Google Shape;116;p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713225" y="1321350"/>
            <a:ext cx="3683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713225" y="2803650"/>
            <a:ext cx="36837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hasCustomPrompt="1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9" hasCustomPrompt="1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4" hasCustomPrompt="1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6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7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6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iki/C++" TargetMode="External"/><Relationship Id="rId18" Type="http://schemas.openxmlformats.org/officeDocument/2006/relationships/hyperlink" Target="https://proofmart.com/product/github-logo-png-hd-images-transparent-background-free-download/" TargetMode="External"/><Relationship Id="rId8" Type="http://schemas.openxmlformats.org/officeDocument/2006/relationships/hyperlink" Target="https://schwabencode.com/blog/2019/10/18/Enable-CodeLens-in-Visual-Studio-2019" TargetMode="External"/><Relationship Id="rId26" Type="http://schemas.openxmlformats.org/officeDocument/2006/relationships/image" Target="../media/image15.png"/><Relationship Id="rId3" Type="http://schemas.openxmlformats.org/officeDocument/2006/relationships/image" Target="../media/image6.png"/><Relationship Id="rId21" Type="http://schemas.openxmlformats.org/officeDocument/2006/relationships/image" Target="../media/image13.png"/><Relationship Id="rId17" Type="http://schemas.openxmlformats.org/officeDocument/2006/relationships/image" Target="../media/image11.png"/><Relationship Id="rId25" Type="http://schemas.microsoft.com/office/2007/relationships/hdphoto" Target="../media/hdphoto1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20" Type="http://schemas.openxmlformats.org/officeDocument/2006/relationships/hyperlink" Target="https://www.elcarmelo.ed.cr/index.php/informacion/163-microsoft-teams" TargetMode="External"/><Relationship Id="rId1" Type="http://schemas.openxmlformats.org/officeDocument/2006/relationships/slideLayout" Target="../slideLayouts/slideLayout4.xml"/><Relationship Id="rId11" Type="http://schemas.openxmlformats.org/officeDocument/2006/relationships/hyperlink" Target="https://maken.wikiwijs.nl/167694/Excel_Office_365_L_L" TargetMode="External"/><Relationship Id="rId24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hyperlink" Target="https://morningspace.github.io/tech/inside-git-3/" TargetMode="External"/><Relationship Id="rId23" Type="http://schemas.openxmlformats.org/officeDocument/2006/relationships/image" Target="../media/image14.png"/><Relationship Id="rId19" Type="http://schemas.openxmlformats.org/officeDocument/2006/relationships/image" Target="../media/image12.png"/><Relationship Id="rId4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microsoft.com/office/2007/relationships/hdphoto" Target="../media/hdphoto2.wdp"/><Relationship Id="rId27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>
            <a:spLocks noGrp="1"/>
          </p:cNvSpPr>
          <p:nvPr>
            <p:ph type="ctrTitle"/>
          </p:nvPr>
        </p:nvSpPr>
        <p:spPr>
          <a:xfrm>
            <a:off x="1857350" y="1486826"/>
            <a:ext cx="62577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 smtClean="0">
                <a:solidFill>
                  <a:schemeClr val="dk2"/>
                </a:solidFill>
              </a:rPr>
              <a:t>M3B</a:t>
            </a:r>
            <a:endParaRPr sz="7600" dirty="0">
              <a:solidFill>
                <a:schemeClr val="dk2"/>
              </a:solidFill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570" name="Google Shape;570;p38"/>
          <p:cNvGrpSpPr/>
          <p:nvPr/>
        </p:nvGrpSpPr>
        <p:grpSpPr>
          <a:xfrm>
            <a:off x="4578176" y="1268467"/>
            <a:ext cx="3998401" cy="3482914"/>
            <a:chOff x="4578176" y="1268467"/>
            <a:chExt cx="3998401" cy="3482914"/>
          </a:xfrm>
        </p:grpSpPr>
        <p:grpSp>
          <p:nvGrpSpPr>
            <p:cNvPr id="571" name="Google Shape;571;p38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72" name="Google Shape;572;p38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73" name="Google Shape;573;p38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1" h="86297" extrusionOk="0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35" h="73087" extrusionOk="0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6" h="1" fill="none" extrusionOk="0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w="4170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6" name="Google Shape;576;p38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7" name="Google Shape;577;p38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1" h="60177" extrusionOk="0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37" h="51004" extrusionOk="0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1" h="36327" extrusionOk="0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0" name="Google Shape;580;p38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81" name="Google Shape;581;p38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avLst/>
                <a:gdLst/>
                <a:ahLst/>
                <a:cxnLst/>
                <a:rect l="l" t="t" r="r" b="b"/>
                <a:pathLst>
                  <a:path w="45134" h="41197" extrusionOk="0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avLst/>
                <a:gdLst/>
                <a:ahLst/>
                <a:cxnLst/>
                <a:rect l="l" t="t" r="r" b="b"/>
                <a:pathLst>
                  <a:path w="40463" h="37127" extrusionOk="0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3392" extrusionOk="0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3829" extrusionOk="0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836" extrusionOk="0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824" extrusionOk="0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12227" extrusionOk="0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1109" extrusionOk="0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6921" extrusionOk="0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42031" extrusionOk="0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38162" extrusionOk="0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29" extrusionOk="0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7143" extrusionOk="0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7138" extrusionOk="0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030" extrusionOk="0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0948" extrusionOk="0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724" extrusionOk="0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8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9" name="Google Shape;599;p38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600" name="Google Shape;600;p38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1" h="87291" extrusionOk="0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1" h="13711" extrusionOk="0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24107" extrusionOk="0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4" h="15160" extrusionOk="0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6" h="21499" extrusionOk="0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3077" extrusionOk="0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6" name="Google Shape;606;p38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38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8" name="Google Shape;608;p38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402" extrusionOk="0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402" extrusionOk="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44" extrusionOk="0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372" extrusionOk="0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6" name="Google Shape;706;p38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7" name="Google Shape;707;p38"/>
            <p:cNvSpPr/>
            <p:nvPr/>
          </p:nvSpPr>
          <p:spPr>
            <a:xfrm>
              <a:off x="6052700" y="8350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439508" y="11201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9" y="-39246"/>
            <a:ext cx="1178073" cy="117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 </a:t>
            </a:r>
            <a:endParaRPr dirty="0"/>
          </a:p>
        </p:txBody>
      </p:sp>
      <p:sp>
        <p:nvSpPr>
          <p:cNvPr id="714" name="Google Shape;714;p39"/>
          <p:cNvSpPr txBox="1">
            <a:spLocks noGrp="1"/>
          </p:cNvSpPr>
          <p:nvPr>
            <p:ph type="title"/>
          </p:nvPr>
        </p:nvSpPr>
        <p:spPr>
          <a:xfrm>
            <a:off x="477280" y="10189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6" name="AutoShape 8" descr="data:image/png;base64,%20iVBORw0KGgoAAAANSUhEUgAAAQoAAAD8CAYAAACPd+p5AAAAAXNSR0IArs4c6QAAAARnQU1BAACxjwv8YQUAAAAJcEhZcwAADsMAAA7DAcdvqGQAALR8SURBVHhe7f1Zd6RZdqaJHcAmzHCHT+HuMXgMGUNGjszkzCJrsap6LVV3646rV/+EutWv0ZJ+Am+kC1WrKKlK2SypalWxiyKZmcxM5hAZ4TH47JgNBgOg99nnew3HPjczAO4OnwIvfPuZ9xn3/vY532BT6eXBy9TWM5zhKBxU7kuB6co9wxnOcIaxeJGv0mcWxBm+jnghLY0zi+IMZzjDkXiWV+2nXdeZxXGGVwGPa0E8U8vjzKI4wxnOcCRO86r8tHifhM/UX/zFX1TeM5zhxcFf/uVf4pzECjipxXCqFsarZFGcbUXO8KLjpV2jp9Hwk/J8ahbD7du3z5TFGV5YXL58eexV/wQWx1F5TsWyeNEVxSNpKIqjFMLGxsZp9OsMZzgWFhYWJgrrKIVRKQrwpIrghVcUR/GamC4F8Ej6OIVwlCLY3t4+qi1nOMOpYXZ2dqKwjlMkExTIJH7j0ia24aR4mgJ1FK+J6XVFMUpJ1BXEOIXQ6/Um1nWGM5wG2u32SOEcpziOozCOYWmcNP6x8DQE6igeI9OPY0EcpRjGKYTd3d2pGzduVKEznOH08cknn6RWqzVSOJ9EgdStDCmOkWWEk8afCCMF7YQ4isfI9EkWxEkVBIqh8gb29vamXn/99Sp0hjOcPm7evJkajcaQUB5XcYxSGFYWr4KiOE7Zep6huxbjLIhJisFKwRbDzs7OUN660qjjqPQznOE4GKcE6vGdTmcoPMryGKc46luTMWcY9bhH8hyBY+V/EqE5qmw9PcIoiqMUxDiLAUvB7rVr1/AG6sLf7/eHwiXM4wxneBLUrQej2WwOxZdKAT+Wh2Ee4xTHcRTGi6wojipTpo+0IMZtLawgEPy6xWBlcJRSsCK4cOFChMcpjTOFcYbHwVEK4t69exGu53N6XSk4bMujtDjqCsMYtS2pDj2H8gn18CRMzPs4wnJUGaeHa0UxSkmMUhC4CDFnDHXlYKGvC3kZ3t/fD//58+cjPE5RON8ZznASTE9PjxQoK4IHDx48ksdK4yjlgVuedUxSGPUDz0pRgEF8hXp4HCbmO4mwHJV3KN2HlaMOKcdZEOOsh1JBYCmUwm8lUVcIdUVQVy5LS0vh1uPPcIZRsPCura1F2KgLv5VEfQvifKXlUY8rFQYuVsYTWBj2D+WdgIn5TiIkR+UdSq8riklKAvfq1atTkxSE3ZWVlXCdViqEUujriqIeXlxcDPdMUZzhOLBQr6+vR9ioWw8OlwqkrjxIu3///iDPJIVhC+OkyuJ5KIqj8gylW0GA4ygJWxL4SwVhAV5eXg7XYdIQeofn5+fDNawQ6gqgrijAqLgznGEc6krBKOMt9I7b3NwMtx5fKg3c1dXVQXiUwvjyyy8fURZG/dCz2IqU+YbKjMDE9OMIylF5htJHWRLHOYuASgsCQpA5a7BycBouYWhubi7ChvPZNY4Kl9DAj007w6sPrdeJQjNKYTiu7m5tbY2MLxUHisFnG8Q7rVQYt27dGsSPUhh1ZfGjH/3IaXV3HCamTxKI4wiL80y8u4GiQEmgDOpnEVYQVgBYEPitNBBowrYcLOBWJFBdsM3r4OBgKL6uHOphQ3vDkfFn+HpA63Oi0FjYDYenpqbCtUBb4TjdLun2Y3GUYZQD4XEWBnTU2cVjWhbj4gOTBOIoYXF6uFYU4ywJFAICXL+bYSVhwS8tiFIZ2HJw2FQqCcKjXMOKY5wiqOc/w9cbFt466orECqKuEOyiMEalQVgc9pcKY319fRAHEYfCsLKo3x0ZpyxOYFmMiw9MEoxxaUPx9a0GKC2J//P/6f+4E5FPARL0yncI4urxmrggo/SPgiak8mXArx6XIb7TbSmUPaXvp+m0l9bv3kn/+Uf/7/TLn/2jUg/SwtJCmmm30uJsJ00r39LcjMLN1G5Mp+VWY9A2SIopuE4rbXp/moUQ8dRNmhZCajQbqTk9lRrivX+wN9SX3EaFD6ajzZTBNQ/Q39tLewdqq8LEe7ykhHPe/ZzfcB7SE+tftE9YfYFXb68f9ezs9qXQp1Ovr7D47/R6qa/29fvKs9NLXZW5t7qRDsRvdXNbtKU8/TTVaqknzfTuOx+lf/bnf57e/+ZHqdFqKk5jrn7QkgP1lxl1W416+Ekxao49Fh5L46B2DSnHrN6uMg1wefo3/+bfvK76NByHVocVCEQYtzzTIFxaGLhWFuTBHXV2USqLEYebRj1sjIwfJQ1PBFsSkM8kXiQwiXU6CVASjCXl9iQUX3zxebp58zP5+5qoVmpK6OdmOpKvgzQ/N5tmZmaY0NRqNB+ZAnhoMaB+FKgiK0Q86SKK9fm/0UpTojQtXqKDqUbaV8EQLFFS3VAZnpaioX4tsuBZdz0GEGDB4ye9qTY3VN/0tEgu/majk1rNTuq0Z9L8/Fyan51Nc7NzaXF+Ic3OzHK4nGbn5qLOxYV5NWE6nT+3nK5cuhQ896RgqOmLzz9PP/mHv0t3b9+i1qj7ecMCXxd8UI6Tx8qYlGbISp6WPDRkRTekhKcJS7DDhRQfhF9KamBNKzywuCHCWOIm4nCpw/KG7OEii+UF/EkwSlHAeBTzUfERrp9JAG83quBzhSe9PqGm44MFhBUAv/20tbGWPv/8Zup2t3XVn07t5nSal2JoiudMp506CKj8B3v7UjD9R0avrBshchgX62IgzNMNMmQFgCKQ8EtaDxVCVcYKAL+prhRwSyrj6nzAobxUygMLp1I8xGkbp343pUgasppasp7aoUDmFL8kd1bjsSBFMqvw+XNLUpiyksRzr9dN9+/cSWurD/OYql5AdYMqTxl1xVBSHTTPYwrVMSkNaD4bKAZISjRIQj6t8Ys4XJSELixBsgrClQyhYKalgKdlIYRfWx/yhnxduXJlqny0wMqiDix/W/9HgDyP5HsSiyKYTTq4RNsR97xRTv6oRVDHuMkGEkNdJbUgtLg31tfT7a9uhYVOnGxwKQVd+2W2IjyzbQkRwiV+EiUpi7w9AOXCsqBCjkMQs4CLcMUP6zdKKx2TXrZpkMwOKRMUivyUr9wBFaD/8DdcX1mn06l70I4ptY8/xU3J35DblEufyT0j5RHWREdWlJTFHJaGlMSy4lpSoLOysuZlaVy6sCLrY1aK9UBK4n5aFfV3e+KhsYlqn2RJngxeF6bThAS7AUkuBoSyQDmgMHBtYZQWRd26cBgijJxZ1nCpC/mzVQGehlXx2LPC4aUPMEslERECdzc4uCwXIniSiSl5nYQsgMetl7zjMJWN/bSvbcf62lrqyZo4OOiHomjpas91tqOr/byuoK1QHnsRx1ZEE8skDtpAPVkZHF7ZtVjCbHdaFlLaLmWkrQYtOJBwhlKSox5WiiGSBkqCGjhbiGiF6wRfrBbIKNODV/hpG8tEfpQWpHjcZlNbEZVHabDFaEHwFXVa7VAYi2xDlN5mfFSO3dHSwlxa1rakL6vi17/4RXpw//6gftpcRzlv0bZTRL0uE1FOc/o4lOUgoPEOaLwGFgXKYpSFYetC6WFVcMfPymJxcXHKdwahYC4ga8iclYVh2SyURekO5a1hKP2xFQWg8rqSsDXhh6iIOw14AsCoiTktTGvBT2uh7Ooq+PDhg7Tb24lth6Q3BAjhmEXQQ5nshuUxjWktajSygGrChxabll60e/wiVLkDCagouxJesWzIVSiEi0PFOFiEm4agpEmgPaPGDAsiLw9sKNXT4KA1K4qpqeyvtFEouDjPiDRZT2xBtPVi24U7PyvLSmOyMDMbcW2Nw/xMKx30e+n+vbuie9HvKfVHu7RXEigJCf+AUBIA14SyUNqAUAyQ0h45t3AYv9IHMkdd+EurYoKyODaOoyhgOmA8aa9D4yrvAOrQgJ4mrBRKc72kSSjbdOJ2cSXnjzsAO91cv6IbMq/bsiS4mrKP53BzX9sQVSCBylsOhEFrY2QbFRPp5KunMUlc94MknM0DFIf6jmWxd1gG4g6EkjJR+AhEWf5Ulr6A8IclQQrKEUVBu7M/lCWkMP3FmshQ/0iXD5eDXfJwXhFnFYsLaWl+IXhKV8T2bGtzI92/e1cKdzdWWQOTI3I8fzA2pidFaIUCWBbiq11lhi0Kbz/Kswvlm5pkWSj/QFlwXoFlMQ7lTqACg33kgHuGT4xy3+NzCfw0lsa74ZGhQv1qSbikk+Ak5SxE46jkNY6MPV2z9/b7qbu1nlbv3k6N/d3YYrRlane0D282ESIESrxVDsuC7QpWhdlkYcuCGGGu3vJaIEHZLhAmOUQRSRlbDNJYxKGcEFgJWdx84yqvjAhrwwJfEbBLeW6d7qtQbFnUZs4+grf801J+jZbaGpYQbYO/hEZ1KocY7SkvSop27slokmJUepPtmbZcM1IEHPDOyqpYnJuVpdVIC3PcBWrGOMZt0V1ZXbt9KT3xVD26hopXVqru+/PC0LhhwjG4j0GMj4RZ0zHNHY+BVQFwURhyY/uBa2WB4sC1spA8PWJZ4IfwW+ZszZdWxZPi2IpikiVh0DifTeCn8VXSU8eTLKJyAcQimIB6PfsIk/7uS0lsrT2QrOhKKOtipjMTB3Yt7khwCzXuciCwLBSUgIL6j/qsJFy3XSsQAyUQpDZIdCRcmRyOOx4ItJTC1IGoWstwCH+cY6Coch2j6pQnlIOKiyNhuVFAhEKqCCWB8hND1ZGVBc9WQAqoGeqrkqekMOA0pf6jHFU0lNWCxqbT1vZE4Rn5D1CIVCh+D+/fTztb22KJ4iHq+SuJ0YgGn5gYSisJXMhKAssiAoJkZrD98NmFFQNx+LEqILEMYFX4fahJeNLtx7EVxShQua0JFANx1mbqWHQwMr5i2O310uef3dTWYyf1dUVs6UrJXpzBDKGVixyiUghwdqF1EMJZCuskoCAQFiuL8I8Rnn1t7H0VDshB6DQP8eBUKJaCj4k2hXJSe4K/0kvQl7B2gl8uH+2vFJ3rwx98injz1H85Tn/zc/NSFtqGcEdEFgaKh/Dm+mra4VC4Vv/zBu031VGm1dPraZDGLpQBSgKFgZIgiF+EEphGaeD3NgRCQVTpoSw0p49YFdRJGD+yBxHGfVpnFZMUBUweYUQl5bbDwJLw/Vw3FKqSXxnsa6vx5RefpwcP7hEIwopgPw5xoQyxkIDisv2IKy3+igdAeCZBiyAIeLGVwlkiziWKePJBFtx9lEXFD9K8DHjjumy9TaRp8Q3yuIz58zxFqRycLgFQX/OzINwFYZFxZqNr58Dqige12KqpvBZyenD/nvLsaqwe7d/zAP0pqY5JaaBMh1AQGqeBNWGFkb3ZytBYRxqulUZ5ZjEzMzM4xOQ5C8uX3RK+CzIOJz2reGyLom5N2JKA0GzkoVORuUA5eHWUaaPSHxd1vnXywjeVKOO4au/Jmrh757augF2NKldllEM+wEQhxAGm8rFHV4FY+JjqsSUQH+rTxA7q1QIJP0IGkYZLHCjjXA4Mt+uwH/AreYRb5AHEaZ6w/gZxdX4AS8TlKON0QA76QxxpgLoZC+KinLY+8bwFyuJAccqHlbIvpcHYdbgzMi3eCq+vr6V+b/eFsSo8HiaPg6lMm4Qif1PjxHlEKAxcoLmKMwq5A4sCl7i6ssCPW/lDWWgeCQ8uzPgth5bJqilPhFJRwHAc04i3JWETZhLYN/lzdMdFOfjQiwieKdhYW5Wg7civ/Xa7lWbb7dRkj67Fz61TrIm9uOOBsmDhQ4oPDhksnhLxQJMEzVTvvxbBgLQYggD5EE7KGENjWPFxWAswwmUZL+ZHSHmpjzLQyDyiqKfgQ5hnJ+DOU6k86k7/+lKyU9KmnFm0ZG10NHYdjV1flgR3kA5krami4PUqgLEwNCZhNeBqLEuLIvxAczqwJKwspCTCirA1IeUQhF/5woUmnVWM2n6cFMexKIJxXUmU1gQNtharazfyHhcssJJeRHS3t9Lqw4cxcG1ZEZxoc0aRHz7inQiEPG83QnB0Vc13P3LYfSsX0ShMGofaAsz1FFSWdXlcFAOkNfmIMqKcFtzADb/iyzwuH7xE5AGEtbCDL0CJRTvEINoUfLk704xD1mZLrrjzNCfKgq0ID13FOUUo1pcP0c8xBDRWDE5TcqHd1uG2Q/G6thwMlMMot343xKSyA4Wh8JDcWR4JRwOEUlmMOj6YhCMVxYi9zBB8l8MoG0snquhXBn1ZEttbG3HlQ1jazTarRMTtwXzF50wgnmb0YkEsJDUIB0I1alA4Z9B4DQhYSCWbcf7RavAwEyRhlyaKbY2sFY111OtFOYQqLuoVlcLuepRJ2Q6VRLS58sM3+lS1y+m4anSUht8gjrD6nrct2q4oTBu520H/sSB4kVotiPdEeNQb6yKsMPUj93hEP15weMxMhv0a7yFLonRJq8JhWmg+hywLXI1VyJNdWxh8foG7IPhLZRGVVkBhVN5RmJQ2wHEsiiNRWhOEaTRuvcHAC3YUjRvsx8Eo/uPoqHodT2d47LjX3Un7u3upecBhna6kWtgSjRB2zbRySRhjK8GLW83UF+3G49ekHGRBF7PYqojidiO3FXHhs88B4iFhsqc97d/Zzoga5FV4v7cTZya0C2EFmodBH+ib/suuoHkZ9Df7uXWZ257PUfaKsJRdCHq2jnz+gjKknTxlGs9v0E9Vx/ElLrdkefqSQ8qsyDig5LH1nhQaXxzgcXf1ui+FI8XAq/rt5pTGdCv1d3oKo0Jyew3PExg1P5Pgsi7/pPDY4ZY0CtTpeZEshCWhskPKAVL5sCzwoxRKJUE8rmSrfMxbRurBYAsCIWulH1ksLQqs/2hIgcKqOHJwRikKCh1Z0ODApPIGfDbhRlfRrwxQBghPLA6NHotay0FhCbgEQ6sjFkc8mVktoMEyKhaWF64mMsdFiOLDC5s0+PCdBzlBexJGXjALl/YgeEqAl8Z8QAZpAJ5RVxUO3tWiV+gRqls5Q7SnemttHUaOp2d8xyKekVA2+sH4sE2BDyVnZFmgPIhnCF9FoATU31AQEOHSX6UPtiH4ce2vaKAMIKU94taf2OSHsrgbWTXjERy1YzAey6IozycI25qgcYTtp/GEnwcsEFkIhlGmjUqfBM4h4m5BZXaz4KF4eQprXEKBkElMYtEPXuCCavVqjLKwIGwSkrhsM2IK7yk+akC6ECDVEdZKlXdAlcCVvID5Ox4q68xpipcycHtczhR6L2IzEOSSot0FlUAxiHv4zc9twIUx/j2RfFImu3F28bLCfYTqIE7j0xSFYlA4BF8I5eA4wmV6QQPloDRkKywM/GUaddlVnnBLGS0PNU8KFAUFH6swcEMMGkhj2TfVP3z7LKFBHDt5k9KOAgduGvDU15aAh4VkFory49Ms+AOu/CEI6rqUQxxkhiwM12W/FsZA6A5UxE9JoiZwUR7xlSteNEMhifITmSiWavrgjRCKchEJrlyUVsQRroi6QPZT9rAtwGMCoaxCYVVhyhjmNw6Rn7+qHv5oaxz4Tuf3Q0jj4TVq39s7iN/MOGzJywP6OgnV2A0sB/slJ3KyCylfEH5vO3QRCrd6SvORuyD1swrq40IdFT9F5FVzTPjZiSo40Fo0DL/DJVgM4+g0Ua+HyTKVaaNoVB7zUP/DxfRGSeS3Kqt0zHGlcSHFj5BqEuOgrjzN1zgFUU4LRfqkapvScJWQPw6DEuJFs0E9CJemTBrEfj4Dyp9CiduOoSTEAncQruoBZd8QWCP6pLYC90exlZsRbRMOy2eelHNZQD7SIFtesfUQP8YBxUEaPMiLhYZS47cu+rz3UaWZToKyHAR/00lQlisJjOJb1gnKdEjjEwoCV/0rXTlZeeCHrBw072FBSEmEMsDVuhk62CRdCiLqBKNksA5k+KS3SU+kKCaBX/Dix3msNOgIVCW/ItCi1hVQVlRq6cqIsOdtR76DwILgCkyndWmIrYgSIp64asE8SuKjXPFnl+cNMklogth6NEnRqtS0DUiLVkoJhRCHi8oXVoTWr1ZitK8UPPyHdLiwnT7IJ3JZl6f9ELDYuU9Oc7hO5GdsYkuCpUUd4ktat9uNMWU8w8p5Tij7UEeZdpz0koD6G8rBrvoeykDpQ66VBHAcygG3yjeQrVFEXfZbadSt/hOCsqy0o8Hp6HE0kBtmuOGvCpjzrc2tWNz9vfwRGrYdOTGnY2nkPUOOQ1gR3J3uTggCZSOjgB+K8wv+qnj+x8rgYhwukRIs5gzhxdLQOhooAoQOf34vQ4X0D3/knc6fqSMPoJwpC2s+Y8kfn8m8sV5yHVYysdBF2Y9ii8Na+iKYN+0f9CHan8MQfedMhLFBCUW/q7w8kIWioK6o4DnBbTWVmJQG6uklAfV3cP6AS1j9HcRBVhK4VXjKVgWktAGVcchd6UaFFbhw45KGwhh19+M4GKso/uKIt0Wtpey6Qe6IG63OPDJoxqS0Z4njtCMLylRaf6B9tPbTCmUBD1Mal/OAftwmDJriLEHxKov65JqKDHBFVc7Ul6DwbCUfzd0RH8mKZKgRbr9PKQ4paRvbi0bag7gRG7dcVYMsGl138nmFBFu7WFF2p1q8nYm/qYZL+FVWG5jUnGrJ0lFZraWpfQn9AUpEcc2O8okvykXutMpInHUZyV/MPjiQq7yp8qepdtCumklT+xozlBofnonv2cnPISkf0qUT3DINRUGfFR82lxQGCkIMKZi6O7Iq+rsxLop5RPl4XhxveF5MZX6XeVyUfI5bj9b8UNhQmYFFoXTpiGwxmIDSB66JNNxKeQwUBKR4y9jADyF7vvtRVX/kux8FKDM8yMKRFsWoJ7islWhQ6daVBUT4VQELhFWMec+n8DgDAFgRcYVVXLzuHYtJg6srNaf6iEazLWFTOARLikZGdtrp76fNnb3UVfn17V56sLaVurvipTRUzoGEeEd5+wiVGIZAhgA3RRJmEYoARXFIKJHsz9/T5AxEdeq/KcVBUUZt5zmPaSmcCMNT9WXlozqUr9Fsp0ZrRv62yqvryrOnvPuRn62QOql/8Gc7oeWr4UFwFI0wRZraLOFRbRG3K4UR2zcRGcnLmPIYN78HWw3pKwcJ82DbUbrSC4MwSkL5SksilIStCrlxmFkqBvurak4Njz0taCfu0Rql0uAElsbzQEgkvkKYnZ9LLd5PYBuhqyMdjLsDUhIoEM2lBCO/jxECwBVUQsZcbnb7ugpLeUggN3f66eatu6I76cs799Pdh2vp4WY3PdzuptsP10Wr6d7aZlrb3k3bUha7EkSutj0ETULV7eU9PQR0wZHg14YbIaSFaC0EtxJazjzYWsh0CEsHC0fLOE23pMykDHbFckcabZd+kaN5kKbbUhDTCh+oD7KcsIv4gM8elpTUmnbSEZdLQKEHqjqxwDLxkNVevxdNIs19YJuzsLgUh7ivIqQMBpYDrknz8Ug8cSaFQ2HgKoy1EGcWVhiSseA/6klN5QuadEZhQ+CoHcSJFIWfn6iCj4DG+RbNq6gkABZCT4KKgGmiQlEwiPGGJCeIPNHIlkMJoSTkYYuxo/zTHU2qtgVbsiLurW2k1Y1uWtvcSWtbu2l1q5furq2n33z2ZfrNzS/Trz/9Mv3ik0/Tp1/eTp/fvpvuPHyYtno7qScl1JNJv6M9PbyxLjTu0RaA30Qcf7puBe3u9aVsQvSjfaTtyoJRYuajnrD92cMvK0LXuNST0PfYRsiI2FX+rpRDd39X2yUpK7UhKw04iZ946hoX/HdlJWHFhAWEFaJ6tTfTeEFqE3mldFBuOzuyLoTdntpHe15NDJQBQHFojiKMBSFX+jsnEUcYS6I8ozBZSfhW6ai7H3WgLPw2KTJc3vk4znsfT2zo9au7HFXwiaDODtHzgCaQGa1CwyDt4uXLcWXn4E+DzmoPZcGuHksc8dN4yCzPwtnQliMEKc4AGmldVsOdew/TV7Ii1re6ceVe29qWIlhNn395K3325Vfp0y+kLD77LMK37t1Lt+7eTbflPlhHuWyqjIRTbeipfo1/jBVti9rlHyiJagwJO5/7RlzcoZGgsh3oyWrpypTosi2SouirrV31bVtpq2rfhoR5SwqqJx5r2ztpvYuC20jbO91QiPDYxZJCOTIGKAlVzwHmoH2hLHj1XAuvQVwmlEVHSnR2dkEWWSfaV4Ky4+gkKPN7fEqaBMarpBKUHRVfQnWHUoCUb+AHRRiBtzuSKnYDqGwoizohk5ZN3Cr7Y+OJFcUk0ODK+0qApbS8vJTaM+00xfckZb7HcwISLs1iCEAQZjznERIetghT2uvzhew7d+6m3/72t+mLL75I2xI+Dvuk1dP9e/fTp59+KiXxRfrks0+DHq6vSUncTZ9+fjP99uZn6VdK/6XoviyLTW1PuhLUXZXPdxbiihHKAGHQghosfJQBQowlxMNcoRSUD9oVIdh8zo7wjrZPbInWRQ+lDO6sagt0bzXd/Op2+uTzr9Lt+6vpq7sP0p0HD9NniruvLdK9B+tpY2sn7U3xhgh9loXAKykcNkiZxq1dhFptQSE0sCaUU6sjwihVbo8uzC+kc8vLlbCdzrLxmNh9llCdYUWUCkMI4cdTWRWhJKrwQGGQxjMUDpcKwXHU8bQu2KPw2Iqi/lEMay93oIp+BOrUWHoZ4DsWLHDNeV7Yant0GIGQB8EgAoctwtr6Zvrq1q30lRRBd3szFAkKhQO8+MEg0Uynlc4tLaZLKyvpwvlziU/97+pqzbcv7ty5kz6Twvj1bz5J//iLf0q/lSJBYXA170kRoSS4VWtlAWgXftqJ34eKhIknP4eKmfJWZmtnNz1YXUtf3LqdfvZPv07/+LNfpZ/94tfpl598nn71yc30s1/+Jv3Tbz5LX96+n9Y2dtLde1JmsoxuEV7floXDwau2OHL5rU7WL/VqgGJMot+YXVJOQVIW3GZm7pfPnZfi5ScLT/eMor7mJtEkHDefoXyhHOS1kgi3ikNmwjUpvlQCQ+GSlPZMoJ3nI+o7wh9//HG4m5ub4bKv0QIbHI5w+wVXHYw475f8FBmaU/HT/8N//6//D5Q31LnKN+w3QsgqlP6niUl8ucdPupZAhOPpRv0xJ9w+3NxYTz//6U9SUwt9abaVZprKH29dKpfYxiPYmnuUyK4sjc3t7XT77r20qq1FPrBbSBcvXoyf11tamkuXL14QraSrV19LV6+8lq7LvbCynFaWz+kqOxM/KsRviOz0dtLW1lZ6cP9BWhOvrq74qoVBjOcaEDpdeQZbC/cwuopCC8tBCkN/2YKQcun3ZPH0tAXaCmV2996DdFPbnS9vaatz974UgrZCsn5us/W5fVd9WE/bqrfb7YUlNT0lbvRR1tGmtlTyqg3tuGvCW6/5kfKsoDQwaksjtiPc+eEuDgpqc1ttkGJ5+4OP0pvvvJemWypfjf3TxlFrrx5XrpN62qjyk/Dv/t1f/TtcyjFHlavlwnoJZmgP6iQYIEweQ7KFYIVfY0p6uMRJ1uJHjAnjSlbDlYyGS91gfX2dJ32JS+IXPzgFfL7x05/+NNw6HktRoAisKEShEFRpuGqA3dCSdUXBwJTkOAZF/R+ES/dpo86XsIkBkeRrn67lKuJ3opt7Ej6eI9DVrreznX7185+lg343Lc+3UkdzoOmJLzo1prXIp/gRYe4Q5Fujq+vax0sQV3TFvHDxajp3/rwUxHyaX5hNS4uz6dzinJTCfPz03uLcTFqRIrkgy+LiucV0fmFeYaXJ5ef54tV1yRyf4eP3TjUfGjdeVENJqe08JKU8CGiEtRgQTA1skLch2+rDlnigxL66ezt9JYvlpqydz7/4ShbCPVkrq7JkNiPftBQhn9fvdGbETwtZfDRS8VFhFBjbK7Yw8MMq4RATq2tXSog6UbLpQBsOKU/UBgecjA+Wx2Z3L61uSvHI+vjoO99Pr9+4ofh8F8d40jXg8qwt+0u3nl6PM9XjjwOXBVIUf2U+VfyQkqjC4QLiyjAgrHgZaRlWIlYYKATWBHwllyFTWI6ErRwkz4+lKPLl5wjU3/E4DtT+UChV8FigQ0bpf16I70RIGJoH/TQnCe1oqS9oi7AkIe/I1WhLIWiyESD54/BSYYSU7zbES1la+CsXUBIXNBmzmhyOPSXEEhbMbMRuZ7evKzvnBvu6um8nDv45/OzMSnlIwVy9ei29d+Od9K0PPkgff/h+euPalTQ709K8rMkSWNM2UFdz1YXFwUJBcAlr/JkI5iLCPLvAl8N7O720urqabn7+efqKOyp37qYvP/8iPbx/N+1srqXdrbXUmuqnqxfOpW+8cT19+/1308ffeDt94+030nvvvpnefutquq42vHblkqyf8/H8A4qM71Xw0eEvbt5M92SFcNiKxaLJjLMKXK12tYu7LWqn0vlkIIt2QcoQq4O2Pk3Azzzr7rOE6tSSjkXNGUQQcQ5rDAZh/MRRrobIg9UOIV+ljFXljwQXeC78VfBYOJaiGAUq06Kc4h2Pk34bcxwYR7Qgbh7TZw8El2HRko0fsuGexc7Du+nBzd+k7p3PQ2Es82M2Mx1dwXW9lKksTzxhSen8PIN8KAoRX5vmkI4f6J2b7cSXp/mFrP3eXnr4YE2Cej/dW91Iq1s7aVf2zAPt9TelNLj7cH99K21La2wrLy9Lzc/MpitSOO++/Wb68BvvpkuXV1Kr00xdXqqSUshXeT4UkwUOIh4lASEfPSk+XmyDyBsPianl/Nr4Ulg3C+mta5fSN25cTx9LKXz0zlvpPSmLb7x1PX303o30nty337ya3pPSePftt9ONt95Mb73xenpTdPXKlXQRi0lWEOMQt2HFmzbkeWW55XEijgbx6PmsxnNGioYLJvmeJspxGBUuQRxE+tOGeNIxTICBQoAcdtwof53URtIHIOy40j8KJ3hCcwgnmhW0EAqiCj4WrASsCOp+QwNS+Z4twlQXMN9lL6S7N3+b/vG//Kf0i7/5z+nn/+U/ppu/+Gm6KIuC7UZWJxzYaRi1/85mf35eAMtitt2SkliKn9ST3Ci/FqcEdlOm/ZeffZ5u3bor83s3bcgEv3n7XvqHn/8y/e1Pf5b+y9/+ffpvf//T9Lc/+cf0q08/T+vK01NrYhuzuZE6zUZamp9LVy9flvKZi/Yi9AibzMpQFEALJhQEbvbnh8BCQdA/tZeHxJYWFrSArqdrr11Nb994SwvpzXT9+tW0cn45LYjn3Ew7fu1rYXYmLareZW2P5qs4tkwrS0vaKp2TkjgXB7EXZAUN7uljcak9PF/BMPHIOduV2B5JKbBdev3663zwKOacNYBbUh1eM+V6MeppZZg+mx/heh1lPqhEPe9RKPPhx0KQS6OC5FdUtiyq8MCycNjEsxSQ4uE1cDkXhAgDtXngPw7KZymOwokUBUAblRqpL6sCqoKBoxrsCXlRgWmMCuiurabPf/mL1HtwO01v3E+bX/42/epv/yZt3v4qddiWSCfEuxEseCkKoGUWgsp0s7fnSh3bDeU/2Oul7uZ6WnvwQALaTO3WTPpSCuJv/v4n6ce/+FX6+5/9Qu4v0//6n/9r+qsf/XX6bz/+afrr//K/pf/8//uH9Mmte2ljV1aIFMX2Nj8VwAFTI82Ix6wsDdrALVm7wApBiyrCOFg5hMnHHnVFAr68sCRlsZTOnV+RvpOFoi0Qz1CssyVS3vsbm+n+6nq6/2BVW5b1tLPN5/ekZGC6h8LMC4nP4jXVd16r5+CWrRiPrjfaPEOiFse8c7AqgaOsQBvefPPNtDC/qJBGT2WfBg77fCiwdZA2Kb3ESfOWbgWmTMs+3x7FLzfi7NpvGhMH33AnARnUReLIfMfFiRUFqH/+roSVBO5xOvTiQU1Ws1n0Gw/up13t2Wen9tJy8yCd70ylJW09DriqK09L892UgmhJ6BsIgZZ/CKpY4OanNWOmNR7ak/O9TZn8M61OHHD+6pe/SZ99/lWaX15J73/8nTS7dC5NNTvpX/3r/yF96/s/0BZkL61cvpq2VdeqhvXO5nbakbsmwe3Jymg22lI4/IhOVgz9fv6MP8sTAYSwMIDmgjkJytuQg/iF8Zba2dH2Kc4t1jbUhvPp6o330uLF11KaW0qfr66lDenE1R3xnm6ntc1eun37Yfri5q10/+69tMdWRzVyd6apzmKl8NOBLSkIFBb1UB/g4sBWg4e8UKaMEZbE1atXlZ8XzpRHcU8K6jQB+mz/aaFe54gwSgJ5CMvBfuILdwic3UAlnK/Mj39U+RL92sX8pHjyWamA9rKSeLkhga8Wa3wnorsl2kzN/V6alzCszM6mq7oKdxBOCSUf2eXHbYJUDkHRzGmCm3E50ARGmPNqrAoszc2tzfTpp5/J3UrXX38zffDxt9P7H36UVi5cSTO6sv6YLcevfiOzvK2re1/Cu5zeVvrr772XdsWVh7i4qkslxVfA85qLloc/C+ZB3oYglCLecmXr4ac5AUtYl7e0sbamPI20oC3D7dXN9KP/9Dfp//p//3+l/8tf/T/S/+0//HX6q7/+T+k//be/S//1b3+c7t3fUDuvpk5nPg5Eb9++lV/wQkmqbj693+Hr2tp68B5CKCraB6kd8Ti56kJ4afXSorZmsoh8exllm3sjxCH/MEifhBjvCvghxqSMf9pwPSUZ9stlUT1yRgE5XE+rx1fhiUAGSzmsv0X6uHhqimIUeAa98g5BHQ6Kq29BdTDB4+hpwu2BeP+Al5wkYqnJrb7elgTpbjwJyavWs1PtdH52Lp3nGYdp9vzcfqIvtIvnA6RcpvZTs8VXqvJLYpxPSOvEYeO9h/fTF3dvp5lz8+n1G2+miyvn0iUOOxcX0/U33kgNXb237z9I0zvdNCcrprf9MC3Ot9I3Xr+Wbly9ni6cv6j2SUl11L55CebCXmrMtlTntPb+PMAkAZSVc7CvMdXanNY65UvXUh9KQ0lIqBlr2iuB3dzaSdOt+bSZ5tLq3lxa63fSzz/9Km33D9LqZjfdvHs//eqL2+m399bSmnj93S//Kf3Hv/nP6c76amrI4tjsbqeHd79K+9trqbHXVV2qnwen1OXYVWtsePpzShYG747sS4HS/sZUK83KIjonRffg5ifpf/sPf5X+5j/8L+mrX/yDeKyrrevpoKGy2sP11U5EJM6FNEclyrkryXD4OGsG5QUZo/gZ9bT62izj8Wt9DykBiDBEWi39WHD5KhhKovKOBOeLj3vGeCqK4qgGG+rkieiZgKtYLEg5ewdprtPS/nkutTptiRq3QyX4XDEXFlI7zh+0B8fEVlEvMq6ieYEorHbz/EKfLYGEmLsf1yX0Fy5dTAs8I7EoPiiRbjd98M676Xe/9/10eXkpXbt4MZ1TvW9cv5L+5Pd+R8qpk6Z7O+mc6mVPP6srNkukpXg+jY8hI7UmRcfhJY92i3D5rL/4cy5wuJD5fY0O9+HiPjpvpM7NL6UPPvpWunz1mqyOfvrh7/4wvS7/fq+f/sd//T+mlZWL6fU33kq/+wd/kLal8P7uxz9OX3z5pfrKsyXdtL25LouFz/LLzFd/2WKwfQN+2AtbgTMKohtSprNSpPdufZH+9v/7H9OXv/xFuv/pb9I//e1/TTf/6Repw/ipHfGNi1cIWsdMwEilUfkjT5mv8g9QDz8LPPVZsJKwq06dCj0JJvGi0cREvASbQ0pM6DY/qDs7k/ZazbStRT/Ntxr4fkPcJmEYJQCVYKAorCxANsmbaWkhP6J9/cqV9MaVq2lFQt/X9uPOl1+kNZnwvbWH8czCf/+v/lX6gx/8Tvrv/uyfpz//gz9Ji+L74Le/Tg+++Cxt3L+Xdja30mxnTvVLecVjCtVeVu3KWxyJJDqLtukf9cePE0nA1bHEL3a1dYXnDKWh/iyeW9LWh9ut59O5xU66fOFc+n/+u/8l/ezv/kFbrYX0//n3P0pTvb30+mvX0huvv5W++70fpGVtvz799Lfp9le3OL5NvAbP8yDx6j3jqvoAP1Lc5hayQDsYE15P3089KSR+y2MjLbWm07wafEEmyKLS7nzyWeqoeEvUEN/p6rqDeDx7ETkeJq2pCgPLoQqPtaRHnU0A1pQuTFFedQz4cOdjnPX+tPDYigIThnMJn03wevmor27XB7AkrsDHpXrZJ8GRvBQX22MpijjJ12TucaVkG6Er+RYWgHraas/EnQv297EFVZzbykQzsSwE/NzGNMUzCwvz6cK55XT98qV0QVZF2tpMfZnz29qapN2ddFUK5aIUS39tPe1oK5K21tNSu5munD+n7cqFtDC3IPNeBv5evsOipqleaQcJXPUAnwRTLhaG+sEj1+gtrBoOMbmVy3c/WzwTwnMM7Ubqb2+oPSvpo2+8nZYXZtN5WT/LUohLsj6uqM6VpfNhKcyqD2+88Wa6oa3S3Xt30+dffJHWpbx2d7ntSZ3cWpYQoBjiLysJiLHl8LMta0LdSYuy2GZlvi2h2dYfpv6D++lgYzNNiVd7WuOXjbSsvCt60XDkehIUzzBAA3/dLdOK+AD+Mvys8diK4riwuWtSZwdURz3vk2ASnzJtZLr+OFzb4+Mw2jLwoZopPpmvRd3s8NP97TDpedch9uQizH5KohjcPxSFrw48L8Bn93nxCRdBWZifTfPaOiwtzKTL5xakMObShaX5tDQ3k1ri3RTPWdrHm6JSJLubG2mXXwdT3Xt96udnBnXl0VCiE7jzwh5emptTDFaX2qD6lMbBLF/fwooIxaEwCuvCBW1xlhfTp7/6p3Tz1z9Lm/dupx9+/FH6o+99N7155UJ6bUVbkhtvpn/2+z9MbfHf21b9Oztq41woO56/mJG/u8NTmPmJUJQWv8uK5ZLvBgmhrBirSmlIgc0o4/JcJy1obPbVv89+8bN0+5Nfpf2dXppSfjGjE7m8gGHhVcP4opSNMuzxh0qU8VA59/W8ddTLlnRMuLLDSmsQr7Fpo6D+PrMbCKeuKF5GIOwIEyZ0/GSgFjJfe+L9Phb4nBZ4S1bF9G5PYb4N0VOaBIGresWjXEBhYjawSiQgnPpLWBEfjNBmeyreHJ2faaY5+eWVKTkly6OdZnXJbctcaKsMV/92bIGktNhl6I8Hwhqqh8PSad5NUTjOCCqXR6qZYO7A8C6KVlZVrwhLR4omfmFcec/Nz6SVjrYIEtje6v305uWL6U//6PfTH//hD9O3PnovTfV7ae2+tkeybHghbk7t4WW2t7Asbrybzp2/ED8tkB9UyxaVehp/3L7lkXVWNN+nIL7TnEnz2j616Zfybm2spU1ZFLRlHwGWosk/DiTJQtnQ5vBH1Fh43I8jwCfJ+zSgetz60ooIqqc5bH8VHkqbhPJ3Pp4GGPtTw2lqOw3WENUxKW0SECAWJQ8OoSQIi5uEEyHXYtfVvLexnrprD9NBryth5NtVfRXk6pevmL5S+QoXi1x8DkS8G8ItwgPtx7k7ohbmF69ETSmbBi+iydpoad8+I8Gdm50Jy2NW25DGTEflJPBKn1Y6ymF6yvXKCpKPJ0JDDakJnItoAKJ++pLbIcXDAay0TV/WEh/a7W1upr3udtp8eC/tSli549JCoA9208wsFlFf241GWpYyubJyTlbGchy0Li7MxROY3LFZ1tZkcflcmuEsB+spxlF9V5vyA2BYBvrT1qQ1re2Gtm20gWdQZqQAo41SGrOyphYvnEv7Gu/4/W/K0u6K+DsKJ5n7SXnLtDqdFCoTDceNC0esq2Eojiczq9BhmepsIuIMpz0rnKqiOE14snAhhNL+Op0E8R0FrtWanOm5eV3e59J2rzLh93elHHppt9vVlZhvScic5wqKaYDQy9pg9qwogJWEVkcomzjsUzKf+eeZA36hnB8GjiLkxVpp8yXtfEuQuy0NLZK43SplwlnCrK7cLdWZz8VQRmFDhAKiPh5ooiG4HCoyBtPUFQpCCVhDys/2hzbnh8bEV1sRHpbK6bIaFD6/vBRvuc62p4Om9ru6rO2mDrdnpaxa2orxFjPlKD/bmYmDUtY7shDKjD5rGhByLIsZtnKqg8iZxXnxaasdsnCkPJoa8+XXXtf4zygdlUd5tUfd5HYvfBQVKMfZOMl8l3nr5QhPoqcAGv+IhVAPC8eyIAw+QXkan6E8FUVBQ8edwsZCrugk0GANUZ0PioL9sRXG4yK+H3LQSl35WysraWpxJfWmOvGoNIqip714X2ucx6ZntahbWuTx5e09KQEO8qr2PNI/tUk6IZ4vCNNcgoiCQOBDUSDcSJa2A5GRf1IaU1gO2oo0m9xOTGlewj0rhdCkj4wFY8C2Qi7fy+C6jSDRJl4kY6uPEgFYKvHSmupz/Zwl8Kg5iowrP0Lb0famM9OKB6fiSUvOQiSsDW2x4vvgIbUSXimuKfnh1+RMRU2HF1sNPnUXn7uTkuBnDFhonhc+ynOw100NKRnevKV9fJl8dmE5NRfPpfOX30h7qa0y4sNHizWvDaVPiVDkKFvm2XNd+o1ybZQgT51APa/LH5eP89XjTS87mL+XEuUkeJGYngTI6Z4W/a4W47xM7JmlJV3l5uLZCRY0H3vhuYSWwjx9CKmU6s3bjBLlQgtSXGxB+KPNIqQ6zGr5Ytsgyld7zE2u+BJACRNbhzgvQZnQT5ePuwziIe5xCiA/CmugNGlINS60gfoxb7O1cWjdoKfg7ScrZ2d4h2QmdbBmVG887k2bKsuEbU2bNmGNwK/izRkMzHJv2V7RQ4UUj1E9rbbtyyqbEQ8sEA5loxEq255fSEsrl1NH4813FPh2BXeb+KIYr85z+zW+fi7tR/94l6WvePe1vg5G0XMGg0I7wq0hD9gh6uHnipdWUYBy4sf5TwqM+L5M6z0t9n1tN+bOr4Tb10LvVguST8pzS7EtQZpfWIi7IqNqtIIY+JUpBEhXRgScqzVx8UNC4s3VN67A8odtgJJA+FSWLUNcqWGm/MErSH7xQ0mQRpj+h+BU44BDHG1ASfi2rRUN5j2KCWWR6wtZD16c1bTZDikC64NX5Hl7FZfWoFzizENtyz3NdfGjw3FLNqyLvO+m/Xz2j8/7baxtpN3tbny+n3OLGVln07LSzl15TVsQDmzVG4YK4VdZ/lePFB62GnHtp38Oj6LnCY23h8fuS4VTVxQWFlOJSWmjMGryoTqfOq9RZUBcAUUlpB5CSFmY/BLWwvkL6UCKoqfFzBOJnNpzxW132tpizYSS4CoKR9gG71o9uFz5nFbWSRy3YInnNiZbE2hawtCWYHHHI67E9El54hN0amUcFlJeYV7s4s2SaaoLUr74w5vbAWFp2J+RC8AbC6FDX7Se4T241aosDV0AqQ2lwa6I1ucHsXGJy19O4jNrA6gMf9J5YVVEl9WnbSmJ+1/eSg/v3k8P791LO1tbEv5+mltaTI3ZuXTu6lVtacS1UhRYPiYQ2w6U6aAPGe7XJDoKXjf19XMclHWUdZbxNZzo7IG8JTkOV4rz5A0+IYal5CXGOCUxCRroyncIBoTHi7ma8p2J9uxCmm7NyOzFtCWO/bnq4Sqp1Q8H9vfExQKWMPhKXl75AMKGMPP1bR582kd5cODBHQZdKbEgEETexMScj4POKJeFWcxkdnM4meuhpzxLoeaGEKriEGzqdN3x+LbIfoAfii0IB7BRbz7c7Iia1Ksu8WkE4uNZEcpi9dBW5acfWB9YErRxtt2J72Go1hgTtMPBHtsbxkxxjAt3jKRQeJ9lZ7Ob1h+uxvc14g1UbWNmls+n2QuX43uaLH21Ou4S4dqvCYb7SNCnJ4HHhbGr46h15bKGw/X4UYhbyaFJjwceu5dVGA0S73BRFqf5dOYroyhOCk9gfVFwFY3HhjW3GOX85B5vcXbiLU2+89iNtz5DGWhaxCUmOl8yCWfepZJgkQ0EXfFsOfBL3eS0EDhZN4qj3rAQFI9Jzl0VOLu9oPSHQpOyOeA3/5Q/tjHEqVz8lqeEG7/7SZr39K47nrkgrHT6Em2hTaRThvLaMkBxF4W84oM1EdaPaEaKgi1IvHEb9SfVrzFQXwlzzoC1cn5pKc2xVZPC6W5uhaKgnbzUFq/ZdyplAw8RbvRBLjiuwJpK1NOOohLU67rracfEwBKoYSi+8k/u5HNAXt1fUzDhj046V2UEJMRYC11X9vZsfJT2nBbyLAdtsgQ2tcD5nByI25KMJPt09uFimX+5u1pUUUXePyOAmNGcE0BcHeIKwdVdyyOsBRGvhEPcvgw+EjqUCCcBJhRJfOilEtyA3LBWEO6C3E+EDkURL6pJ6Fn8hPvqU8SLyBtKhDoohvIRT1OEaRN1hUsTKUPfpjMftZvzBIqTDwWEMuEnCRZFLSleW1fxswUKdBZkvXVm4RRtBWX7j1ISILcpUx1l2ig6Lk6S91XBC6UorLVN9Umsp5cUAijXqJedhDKvREfEVZYr4VTakaR0O9NpXYu1Jxlpziyk5eUVmc47aev+w/gmhVogAWmn/kFDwod1gfXR0pVXV+UgpfdVdopHmrl92NK2oh2kVAljiKTKKCQTHKXC+yP4+SFhBdkPDcxxU/7JQikL+eMLUlVfECwEHK6cFUhuoy+xlVUd9JFP5nMVR9H4UNVlTGw/2P6YuP3JNkQmjMppGyFFhrJR80NZqoo8F/inpeQaKCKVUR+47cwPHO91pBjPLUshzIiX/tRW2Qspzc2k+csX4pN/0kODfuB6bvGPmusSxJtGAR7jyPXV/WUYuH7X4fjjQHkpNLpxI3DS/KeFZ64ojprIEifJ+1Sh6uLZCHkRyPml5bAitro7aWFxOS0ti2RCcyXsaSui6cyLR6QlHws9hLdaP3CKHlR9IW+5+HIfD6eCuGGqEgTyEuerP7cI4es0eJuCr6yXXEZ9wVrBClG9fSwIXc0543D+IQTPQ77mPahDyoC7GTzeHrdjxdOgfeSjOE0nPQ79pYloDw9/8fBZdIt4KRI+vze3oK2HeLvfLxI8Bia38UVr52nhuSoKaBJOkvfp4nDyuWIvSFFMt7QHn51PbV0J+Q7k+ZXz6eKFi7qyZrMfikWDcMjNt/UklIRFZT8QtDgLiO1GXnTAfSRsJZLdwy0EysEuwh6CRjEUAlsgBDgEUVPrtIjLdbo+zhnYhvB8gtsV8VVbOFPJrcntKpUEfHivg60T+R3v8lBfhBWjxJwmPvGMiJQFD2Dt8mKb4g6wqtozaWZ+IXVE3Etx36EnRdmmk/Iry3n8Szouv5PW+yLimSuKFxHDE4k/E8d7/Mr3rBYwn6iTWMZn+Vn/LBQEknOEXd52rMSKLUD8ojeLSzTgrCsoAQsVBELwJHC4cPACxEUZDBZppSCcjiWBn4efBlaBFEIoIPELpRBXa9WjOrlS+/kJXp1XKgcW+Xc+enxwprICBLsAf9lmh20BUQ/xlC955LNV6nYZRaq9mxsbaX19LaybzsJcWpSyTTNzaf7chfjpA8bPvJ4GzOtx+Lmcx30UHQePU/eLhlNXFIcLK5MH3zQJ9bwnoZOgLBPLfFBc7dUQcXJ/fuViarRmQgmwmHmz0c8fYFVQBh4SY1kTFT8JKsLOXt4sPQ4WOsdFxXLLRWirwaY9YWhHwk18dZts8Ao8H6Fpz86kjqgZb5lmyyLOD+IvKyZevorXzbX1QOHEU5BRT174uV2Hc0YZYKUA4jzDfpof+XJ+EMOJVaNw8FUfUBJrqw/T/NxMuvza5XRRNMO27qCRZpdWZKnNhXKJQ1GVM02C5+5xqI6yTtdLPo9LiTqfetgg7HF6mfHy9+ApwIuC/6FyUGJ/3Wim+aVz6YCDxelGfKCWW3qU62hLwktOPA9hAUdZsFxiyShPPnBMYa5TxvkGC1J+L7IBj4oQYAsxCoJf/sZv6wC/H3MOxSClgaVDvfyGhjIprC2CXOqKcrgclkogXYetF+C2EKKOcqEP2hzNzu3Oo0Y5l2UEuChgaZBGn/fiV8Q4xbl8aSVduXo53ojdVXpTFsXiuYtSwHwxLPN63hiMQfRvPEhnHEq4zFFlXyacKQqBhY8whDmNELBAQtyxKEhrxyPGKAnM+SxCyqoy8YTmzIyu0o3Y98eiYYGIDcLHQ1gD/lxx4+9wEWWho84IRnlbDoeCKFQ8IK7sbDlI56f5drT16W5345P73e3tcDm0pB7q5xfD4bfLXQophRB8paM04EUav4oedXILVHWSJY9JVgxWTLkpaksVT96yrZlyd6wg40E1KQpem+cHgni7NLZtytTrH6QlbT9mF5ek6KTQmIPnBPpQ9mNo/EfAeerktOPweFlw6rPiATOV8CI01XFU+nFR1lvn5zS3jwO4+NkUUX7DUotZk91avpA6F15Lmzsy1bUW9qekGKrha7YlvB0JZktXUAkTj0hxJYX6YranK2sfv4R2r9q6wN91WsEgcCDaUYRpDg8/xYthsmr4RD/fdGhJgfE1a9687EphbHZ30la3lzakNHiBqrfLjxLvx+9/bmxtK347bcvPbVGefmx28rcjUB58nZsfHd6Lr5Bzr2ePnZN6ov8qpUO7YiuDwhAPKwu0QtwlQsij39oKYRns95UQqkLbnN20KAtiWtbDrvKRn9fKpxYW0tK1N1JDaSgJnvIcjEs1DmXYKOexnMs6PQ6oExpVB4DvuDRQttnhlx3PT30/Y3jS6u7QAtCfpjgWLAPD48tssznE3JVwXnjz7dSRwtjoHaTtvem0uat9d28vrUn4tiUUfFMzrojiuceDCuISikeEsuErWWwT+IvaVXW0Izcl/FC50Ggfe//4cR0sEsL8SVHxI8f7qoefEuApSBTG1ra2J1Jmm3K3tFXZVlpXFgZf1sbyiPMVVTjNIai2TFgUAKW0s9uVssif2ovHvtUOHuqKNsoNqLy6oyBtzAIQY6h+oxjZOvAqOL9zEs9ncLC730tTWDLiQ928Q8NXrHjZbuXa62n5ylX5+SaFxpu64CdEvTU4blTaaeKk9T7r9p02XllFwUSNIqcZ9asBYRMgZ5jnWuid2bl07b0P06Ub76X92aV0t3uQbm3tpfW9dpqe5+WxTshT7MtVPgt8pRgqwaJuDkLLNgUpL/kx0x0HvN1QUrSFPAg1dPv27fQP//AP6Uf/61+nf//v/0O6efPm4HCSs4z4HoUsio3NzXTn9q20sbYu3ZQtEw5CPfn0NepWXm6Xsp2JOzai0gVum9uaH9muFCBtE0VflJ07RtEPEb9vwjc3+a4FNhcWVqMzmy5fvR53lRiv+BlC3PDnfnu7U4fb8SzhOo9Drxq+NorCKMNWBnU4Hpe8CABuCPjMYrrw1nvpjW//Tnr7e7+b3v3+76cPfvjH6Zs//NN06foNaRVd5cU+LO9QDBwS8mgkAsVePl+p+c2N+EhuRfw4T/yIsISI6vMdBFqR20sbsCTYKvDo+Fdf3Uq//vWv0/rmRnr9+vX04YcfpgWZ8aAvYfcvlm+sr6cvPv88/eTHP0l/93d/l37x85+nhw8fxrcyAY9kcwcDBcJiwBKQtMc7JofK65AGY6f2qTexTUM5oGRCqegPpUG8cscdoPieRZyHKJIxEIttZWjNLaWF8yuRF0sH44Z3nQaWk5TEqDlyG+w+C5R14Z9EryJeKEXBohhFgAkYlWaaNFmkG/jrC9A8TIb5OJ5gX1fJXqOdpuYX0+ylK2nuyvXUXrqQZs9dTnOL3OLrpN0QFysKfCgLXaUlwOIqQd7N5wFYBlIc+RsLUhz7PGXJVTnv7RGsqWl4VftlhbFueM0dhcHToTfeupHeeeed9N5776Zz585FPgQaZcFdEiyhJV2xr159LV28cCEEek2KYmtjM3W3tkNh8BZovIimKzpvraIs4r0O8aGNPuCEbM3s9tieoAiwDpRPxFYqLAq5dJvfGwklQoR47x000r7Gb5dH3RudtHjxSjwSz52POPhUXsbKloTnwuM/itwu00lQL1tXhqNAnaOsnLJNryJeGYvCi2scIWD2l5MKlfmOmmieo2Cfrd1+2lXeoNSIA87ZxcWUWs2wPHgHIpvjCJotB6wInoSU0tNVEwVQbkkA2wasCdrCZ/2jjZEiKIsVBUrhrbfeShcurPDF5VjgbCfw87q3XzbjNzguXryY3rnxdnr3nXfTa5cvpxmVD3ZVGfjNzMwqnrs3/LjwdCgaFEJ28+1Z/LSPeDUsFAR3VEBYGAgaQlfxRiFiUcS3PGRi9fiux1QnbadWWrn6ZrryxlupjzKRoogyMR7hGWDUfDguxqZIH5X3DE8Hr4yi8KKZRKUyKOkk4NsNGNUQX9HmL4R87yDN68rNa+mSGv3j5TD4R7HIgyAhZFYK+bZhVhRYESgTb1WwMEKhsC8oJUegD534cM5smp+bj69tcbsUgWf7sSiFhSI5f/58urCyklbOnY9fKVucn0+XLl1Kly9dThdl8vNDQueWz6UFePBoOmcEahsfsMFdW12L26a80xHtV9vLqy7tDkuA9kcfYjSCSKeNbJi6fSnV/Vba2m2k7vR8eu3tD9K7H32cGjPzcVYRL+IFH5RMHh+P0bj5KefO/nF5nwXcZre7xKi4lw1fC0VRYtxEljQeEtwaISyhOCTc7c5sXMGJ4VAw7/F1VdZVl/cqOAxAEOIn9URWCrI/QgjZgvD4NQeQuzzApab4LkpAbp/HruFNHZSRS5tREsB9sOLAAoHmF/i+51zi5/1IY+sCW749wTczyUM8HwsG+FEQ0fbKutBoKn+2zFAWNILxze1VHisOlecWand3L1259np6670P08U3306vf/jt9L0/+rP07je/E6+T8zOEcas4QI9y2/kbB8/nOPd5weMO1TEq7mXDqSsKJrCkk6Ac+DqfOh0F+PhqeBRcr+sGubzikEyZ0fFquPba3PlHZXA3lN8jbbZmlLmvPT+vN1l4WhKkaQm4lIaq51Ym32sg39S+9vq7vRB+ns3gCnvQkFUy3VJelemx75clJIUhPSLhSlFXT/niV7611Yl7uIyDLJhwFVZLxUN7fywStSX/LgmqLTqg/iD4CLUUUpAUgpQXhGWgAvE4OL/OjrLggzUccMZL8HLhLz2gMVFYY9HIH8UTJ7VLbehJER00Z9OH3/vd9P7v/XF690/+LF36zvdT48LltDPdTl31Z0/KRIOQGmoLX81itHnGA7dEaQmWc+J5nzT/5C/XiOfV8UbJtwTx5ZpxuM6zBOGSXgW8MhbFswOLw3SIWA4STH6DYxpBl4BiEZAQD19VQ82djziTQNi0iLhSczUmY37HQcSfXKYHocW6YL+PQMcvgokHD0iFZYKyUR3cpozbofBSxTzDwK+xE5/PGHiAKgscoO7DN0dzvaHwZB1gIaAU+bkALJx+9QKaas5tFuUP4IgvlgY8gmcWdvKRPqNt0BR3gZSev6gdg5EPOxVH3tMGbRsnrI4fl36GQ3wtFQULo6SnBQRtdnFJyqIjPw8gUZeuRpAELbYXEkKu/HHHQOEQQBHnGhCKgYejMOHjTEP5EPLe3q6u4D0JIE9Q7sjdkUHSkzLYzcKv/PFMQ0WSELWGVkgqaUIoDZSTGorwyOqgDsx/HgQ7fBhMQk7dcvnjPZFQEYqjaLRLisp3dKDcj8OzhSDVMc/TltW4QKpY9GyXXHnVh+oo2/wkKPnU6VXAmaIYQaOQr7yZSpT5ObibW1hKrc5MOuBgsNrPgyimrCiGUBhsNeTnnQzkh4eNQnBlPWSBRWlomyEBZ8sSAqxyPFAVykdl5YkJjF//kp/nD3grND6rpzAKKKwI/YWiUF00F6sBOlA+fr8EZcF2hicmcXfUNojHv+kvfUBpxfjoD8uANtKpiKvS6B8u9STx7vCbJ3Kz9cAAkJ9xGB7Dp4lRc0S4nCejjIt+FFSizq+OslzMaRGGXgWcuqKYNGieVFMdR6U/LdTbWKd6O9wWpxsIN1/tbkhRhPxLSLy3ji88Vfn3EPzqijxYWCqPYsgy1pYyUZr8CJjEtVI8HHRSE3y1xZE7tSchFj8OJTvtfHsz6pOCCIWBPHOeotx7fSkg8YUnlgrKoIfykTWABYFiCOtCbevJH3ciaJmsDyuKOKx0u0V2AfGDOLVhlgfAtPXgXCYOLdmCBUX2YyPGpyrksTc8H6MIuGw9XBIgfVy8y5Yo8zDHviCMgvO9zPhaWhQnAZPMwjd5gQxPPv68nWh15tLc/KLC3npooXH1VR5y+VN0cQ6AMEpIcbnCI2hxXhBKQVOjBYqlwWvufIOT7zU0mjOSWz7GO5PaotZ0J14Qm5udi7dY4wvaaguVc4ej0+7EF8RRINTD49lYLSgFhJ+7KGw1UBg7fNpPyoPzBFxep49vYqrdsFTvRbncYDyURLvzuUZWGDyHwZugndnZSIvCYUUwFkqrWRTlmI6iZwULvJX7SUGZSQrjZcaZojghxi9ihSUITQnl4vL5ONREMAavTSsrWwcLU6AqnnnJoqgURn6ICcWTBRHlwQddJLOp1epISXRkS8hySE0pHuVT/h3eGBXx6X5/a4LtBz/7F4oDJSbFwW+L8tHe+NFlU7yTMZVvve7yYRx+qi/f7cjtpW9qifiJjeJkgUBqK3Ac1gTyhbDwk4uNNgeZSkTn0Yag0aiPa0kvA8ZZHq8KTl1RTJr0elqdToJx5Z908sryXgx1sgDwPUipg7SyciG1ZpfS7hQ/NSizXdFxrqCtgAoooGxc0VEcamd/GiuDuxW8YSlF0eul7tZm6m5upu3N9bS5sZXur66nhw/X0ubmdtrp7sSbnl3RVr+b1pXv4cPVdO/+g7R6fzVtrW+l3e1eWr+/lu7eup0ePngoXvx8n7Yoaitf5aLdfBG8MdVR27Sl2ZciktXSldSz/ejFNkXtjK0CKlBu/C839IOuvNpWsMXhG5h7/Z785CWf1Nj8ctqXxROfw8OC4G4Pt2Hp64hVNzyewxg1r3WU5Us+0fYRaRDAtRVRwulgVP31uFDqlf9VxKkrikkoB/plHeDhBcVi2Y+3ITnU5JsPe9VWQjlFElNdzXndG4GPMlFc/UdJyMfve862deVXYGtzI609fJDW19alOLbi3YyelMa2wr3NrVA2LZVvikm81s25hrYW5NmQ4uiub6bdrZ1QGnvdXrgokc1VKSHl2VEbeorb3pDy2ZHykYLa6XbT6sOHaVuKCoXGvMThJCpC/YmtBPOlcGw5lMZhKlZJWBb0oqH2awvWkPXC6/AoEFJgGN8TPRyypwraV86Hw5PW1rj153Dp1vMYThuX/irguSqKFxWPO/EIDtsEfo/0/KVL8bFYDiLjvCHSZW/oSg1bBC0O+KZZzFIgKsdVze+k8FQlj2JzznDAq+NrG2nj7r20ce9e6iLI9x6knXv3U/feWtrb6Kbp7d3U6ErZiJq9ffllPRDekeiKpnqS3z7KRMprW1uVte20dnc13f3yVrp/68v01c2b6ZN/+kX67Ne/iYYuStnxCHYIW9WHGBNdObl6Io5qsuJkGRGvMP3hgam+UufVdrY4jzOOTworCMiY1A7iS4ugzFcPf11xpihGoFwwJ1okysrhI5bE0spKas/OJr5liQJBMeTvLWjIJXTtNs9aIIKNSri45ZivtnzrEvN/Zm4uLSwtxoteKwuL6Rw/F6AMu2ubaePW3XTrt5+lr37zSbrz25vp4c0v0+qXd9L6l9pqiDZv30s7D9ZTH2thvZs25V+7/TDd//Ku6I4Uzlra0DZlc/VhuvPVrfTVZzfjZwzfeevNdO3KlbSsOnk1nMe4URI85h1d9Ljojzs3KLq8E9EWS8tpVz3iQasLFy5EfoSVLdazgpVD6UKT5nHQp4KsOJz+dcepKwpPlKlEPc17RVM5cUdN1iheuKPS6lRHPe24bWC/znkEdw1mdEWFpmUZZIVAWlYGsEG4MOnJqxqjLG0G1Ntq5atxSwplZqaTWtqLLC7MpUsr59Olc+fTlYsX09WLl9JiZyZN7e6lbW0zNu4/TA+lIO5+8VVYCl/d/Dx98dtP05c3fytl8Hm6d+ertKmtzN72djw2zodkZmdaaXl5Kb1946307rvvpAsrF9L87EyaafONTAmYBCY+eac/EIebNFlt4ynTfj8/3cmhLT8izOftLr12Pc3Mzg36g5Xk8aN88BgBpzuv6SQo80e7RvDBX7aBfF4vJT0tPE1ezwvP1aI4rYl5ftDCFPHIMh9jWTx3LhTH4MWuIN4q5WcCuQLnq3FsQyAlS0zCAiEvYX64Z25xPs3Mz3IUqLj9tLA8L+FeTEtL8+nihfPp+vVr6dq1a+nqa6+lS5cvxXcnLl+5nF6TZXDx4oriL6XrV6+k11+/kt5881p6/Q2+TXEuzc13UltK6LLKXHntSrz9yvcvINrFnPgXwfCXAoeTDy45okzRF14Xb/KquiwfyhmlkD4PUP/zXF/jFOPLhOeqKOrwQjSdBPWyJ6GnBwRHC0OLck9XV16O4vAubm9qrbCHx88VFkURvzxOGRViHXsxR7vkxvMIiuN9i+ZcJ34wZ19Xvu7urgTzQEI+k1YuXRRdShekGM5fvpjOXVhJC+eX04KsGdL4/YzLrynPBX4GcSHNL8yKr/hP9VNH1sSKFM2yrJT23Gya4v0yWRK6vEpRhMqq2psVXVgD0TYaTDvz1T/nVJz6Nb+4FD/ByKGt8cgYK+ixfyTtKSOUXWUtPCuUfXsWfXwWeK6KYtSAlnQSjCp/XHp6KK4curoi4PkrT7rmap1yR4B3LBBEImLXoSIcDWarIyuUEDwJYSgYZUEpTLV4JHouzZ5bDKWxI7N/fXszHpJa1Nbh3Pnz8U3PpiyEufn5eIycD+g2O+3UkRKYVx6e7djmPRFxnRGvxZXlNCtrZVq8NRK0mibktmJVqA88i8EWibsb8YEZUSybeNpT/mgj1lEjTWubNK9tUTy6HXd6lA2qjTF1nc74Hw/Pot6yf8/TmnlaYFmcKsoBO4qOwqgyphJMTElgXN6jMIpXiZIv19Us9hrYg0ZqxS+aV3phej/tSXZ25d1VXj7hz/MGfNp+OrWVvyWhVAaeO6heY4/zAeWHJy9nTXdaqaUtyNzF82lOFsL03Eza6O2k1fWNtNPrxyf691T2QMqJT/LxAzy8tt4Vn/XuTtqUwmpIiOe1NYFaCwtpvyXLR63a1/88OMEj32HpiE8DZXfAjxCneKSbG7j7Mjv21W4ehmA8+FEk4vqNdmovrqTFi5fi697xS+mhRA7HjY1Wpiw8JsbOZxPHQVn2KJTWRDlXR+GkbSpBfdRrehweLxpOXVF8fSFhYKGwoAnqP+1GJGBhpCutWrwRhYJ5FF5guH4466CpctoezCwvpoWLK6m9PJ+2ZF3c3lxNPc4X5qRwZHH0mgeppy1GXzuAeEG9MZVmZD3MLi6k1uxMOmjJCuCZhqru+KCt2lsC1Rd/1K98WDm0AQsDayjOUoT8yHkjzS3Mp8VFbTs4g6nSnicssIA+mI6rZM5wiFdSUbAYYj9dEeHHxVF8JqUPFmooCC1QrIuw7bOQIaK8hekXrkqYX8Tzb483S/O7GD2V2RWbvRltbRZm0t4cbiftzUtJKJwWOyktzaap5dmUZmXVtCXI5JWCwYLYk0LpS7nwi+J+PZxGWqgMthlqRbQx2qO/rCh4doIwULmGrCdZEYtLy7G9oV+xQzkleLyho0Df6JefT3Fc7vPpAN5lG4/TzhcdwyvjGcMTdlyahJPkrWNS2fLqw4TX8zrddBifEp+pD2DCs1hRFGIfC5azivjilCIKfsD1EabObE3kBcdzGfzo8WafHx2S4hCPvoR/v61thtxN2Q9bB7upK0XQlWba0ZZnVy7UVwN297XR4JFrKQgOWl0ncBsGfVE6+XhHhXrzx2rym6aU4gyDX0aTCSFBbKWZmbmwLEJLHFNTuM7HhcsfRfSnVBjuI2Q+ZRiMSyNsmL9RD4OS58uK56ooXkZ4IXgxeAHVFwPJLEjna3BuIIGS7EmYEDAJGgIngaKo/o98RrkoIfIGSWHwslb80E9QT4pjN233d9JWbzve/9joborWU7ffldqQkEMHlOlJ2eTP2olz1EsbLTjUYxdgPWDtDN4WVd1hSeSC2VWf8rmIeMCH+FpfJsF1PS48PqZJ8DyVfTZKv/k4rkw7Cke14WXFmaJ4ApQLdBwFtM5igcqiiNfA2X7IDRPdZwMj1iJlgqrzDINFzpmCLvPxm559KYD8OyF9GiVWB6nJHQ/y0I5KwYQVIZc7Gfy8nzYkh3XQvkJ43H7OI8LlT64y5PziTX6OJr0NiadORS+yoV32d1S4jklpXyecKYonhAXqEeKv8rPMONTstPm1LF2BeT2bBchzEhI4ZQkq4cVZLtIQRkhX9zjvkBA3uPMa5x9Z8NnudJqt1OIKTwEJcUB84ulP8ipeqTH5o0TAdYYVUSmZUBjKHTuKSkmEBaG8ub8qJ7P+kOsozi8GaHOpFMsxNogzneEZKIqB4FRUopyM40xInVdJdYzKM44mocxzdBu5JcgzCVzTKcvjzfKFqc/Ofl9X+YPUakyFUDemW7oaN1JPfh6k8tae+hBSikY+1duQZuDX1XligdfZdR1Xg8RTRBpf/W7JnT5QuKEkmS9TDZFmmKc546O+ittX3B63aqdlXch17+kZiyFuiRJW/SoZVggfueFFL2538rFciC9uxa+JyYo52OcnkFQvSmkPt6GwWsvbrGpmdL8C46GungieA49LSUehLGuYTxlXzm1diRAGzl9fBzF2SjJZcZteBZy6ovg6AfE9XELVQqvWSYQkSFqC+RN1WnSxwHjZigPA2kx4MVI8FquElO1GXsROyRRbiWpBx88QVukhEBJcBBr2fNSGr0tFXoSeP/nLuqQ+Ds8ktMhRJZxFwJutR3zer8l7KMrPf8pBID7nLz9Kjec/+IpW/jpX7t6gtaoK9wwvF84UxSkAsTMZKIz8U4JJVsV0fDwGQWtq+8F2BJnz9RFhCuGVYsiCnMMIKz/ck3+o55B8xQPw9JUvQFmlWyGYj918ZlIoC5Xt9/uyIrjTIYtiL1tHvCDGHQPpoehXfIhHiKsmymW3l9Ye3Etbaw9l6PSUV8pLNHj+Q4UgrBKlRNnTgPv/yDic4YlwpiieMsKCqIgnHBEqzFGQRSRf/VEQ/CDwgQQpVAQZsy9gZYErz5CAoyz4XgXE74z6t0aJL5UASmSGb2Y2pFx0WZ9pKQ+WiSozkReKOkVskPi4bjzfQR8iXe2EH++BCPv9Xf3HniJ3lIPRvd1u+uw3v0n/+Pd/n371jz9JX938NO1sbaqvKEfyyTZRNVGi6utp4ExRnA6euaKYNIletMehks8oXidBnddJqASDqdZlYVXa7s5umOERFzlQEnwRKucNUt4s4FPxEBQCyjMLwXmw1TjsN2HXzRXeFoaVBH7iB67irUhIx4Io+aEsAH62G7zT0Vcb+RHmfZKkZDiTgFdflkZWEn31j+2MlIAU3bSUxvReP63evZ1+84ufpV/+44/TL3/2k/Srn/80PVTc3k4vxiNrHvF8Ak1Rth0yGA/aX0/3WDm9PJtgPDy+o1CWdRmjnlZSHaPiXjY8c0XxtFBfEC8EWA8SNKyE3s6OFkg+kERI4rYkWbRQuW5LB8iqkHUgF2Gj6HSrGQ818YzF4JFppXgBeqEbjqf/KIqBMpBQW4kQVqYg6g/hUP7YbphHxTee1oyHsVQX9coKQUnw5CVaIx/MqX7OIzgcleDH1gOlofCmth2f//ZX6be//Hn65Gf/mH7z85+nz/7pF+nOFzdTb3NbClJKkfZEb19ulGvOa9BzUceouJcNL5Si8MI3TYInx/QigFYgiP0e33maih/5UUfijEDXrehTHC4iXNIgFlgEJ768rfgGvyWKLCpvCGwoDMYij8fI8SGsfMTFWBRpOR/CrP9DqCMY+eP8gC2EBN48Q0GIRSgHUcRVFBAPcolBKIg4lCWNOyPd7bS1vpZW799Nd7/8Mt367LPYjtz+7Iv4qM6+LAtpo8FW7GXH4dqD8ty/SOvxaeKlVRQvIqa5DbnHxynbuhK3U68rA35X2w+Z6/Qn1AWHefSPZynksg3B/OcuBAeIpOdvOUxLiHnqUfESrs2tbtrdRWloi7AHqTjHGwrn3+XoK1/+KcKwOVisIolx5ENJZPlWuhTDnnjCg7dLUWvx48fxeeyWFFtHbZiN9rLN2N9T+7kfIsWQdw2ZL//Hr7GHksJikiumfbVje3MzPbh7J92Wwrhz62Yoj+7mRlai6uNp4EkFdJyQj1qLzptpfN1RdkT5lw3PVVGEwBQ0PPj5CnxcehLU6y0xKe0RHOzKMtB+vDmT4uK5009NCRJbC3HKwjXV5GJcCa48SuMT/c2phpRFI+3tcvXWxEjRcAqwhxqZbqks25KUer19KRSEXGl9iSaGCFd52IniBTPV5kevqYs7F31tHfi5QNxQNiKODPgZwR5EPn6rfHom6CDxmjqcVAFKAoWBItQQ5Gc+tHRIR3mgibCQtFVRS2SIwGcqbXc30+bGanp4/056eO922txcS91eV+1RZRqLx8G4eR81P+PyGmV8OceQ48eVLfMC5yvz2x9W3EuO56ooXkbEHr8gg+XCr2rF49gSlj1dhXe6W2GWIxbx4ZfK1C8XEhYALqX47P4U6crHn3RE4hMVfIuyyY/pKE/eBsiVn0PP7s6ulIWEFamPB6AkqPrjmYm9nq7ubAkkzP5SNmoEqwB/vOwVbRI3xUWfWPjUEQ9SZWshb5dkMUQDqCPHHW6LVFxMw1cJTjymLmxvb6WN9Y20sbGRut2u6utX39mM5FcEh0rD68IKpFwjLzNejV6cELHAC3pawGKIq6kEc3dnO+1sb2oNZSHMteTFM2pRxWPZEr7Y74sT723ELUqVjN8GJbo6N0DYdxE44hUdFoIq4EItFtqCKIc0DPE8CxFf+FY+cQ8+PWXuSlj5cWLCKI74Lqb2QX22GfuQTCLVr9bFISQubcMSKs83wjISUEPExdZG6WxT6Fuv10tbW1vxijw5USBPc8xfBKATPKclXhUlAb6WisKTarKJ6Cs9iKs9C15Upo8i8+DqGk9aSiS6W2vxbEHs4SU0bA8AeUHJG8TzFXE71MqENvCLXb1KYSisyHicGhI/6YM4n+DLVjsK9CT1CD9+tiecP+RfQ1dY+eDBRqKr/Nu7uxHHechUkx/v4UCVt0ulIKSE2A6hvMJ6kHViBaCMdC8sj8MxzP3KgpHzxc8jcpgrbHe3UTOKj14M+k1fPR6T4HH2WI1CPf2o/MDtB/W8Zfy4NrqM6yp5HKdfLxO+loqijnKS65N91IQ7PUxwzG2F+Xm9HQlHr7cpociWQXz7gb+KfxYmlEilaGBDHl4xxWZQPI9j84CUpDS2Gfz6ONsIflA4/5iw+Cof74rsSIC7Es5tUVfp26Id8okvW5dQKFIAmztdKQjZFtrKcDuWM4eeFAdnB3256KmpKQm0rArqdVuxIuKxb8YkYsmncKXYEPp2qxXp/BAyZawQsI7IF/kh5ecHk5X0VFHO3WnDddXdUThqDb0MOFMUApNschgcZ4JDyKOsrsA8iq0wG4LdHZnb2pNjXyiXSGmF8Jg3fsz0/N2ILPgojbh9qnJt8cRli4B1wLaCDQEvn/V0pd/a2ZUCkBJBUYh3V3FZYShNhPWwxW+ZyvTf4TRUFgS/YKYWRHi7tyOXOxFsmzgUkXKQYKcDTklRGNSWFwrvcfAcRH5JjTs1cnmRQ6BfbLs40FThGA/3Vf/iGQ9+WT3yKhz9JOElRu5b7t8knCmKVwTlgvXkH1dJmAJVOR7NztYCwsMXlTjoy3wRHuDzCeL2JLB7usr3421QUvlN0UaaksDzujj82h1+z7MV6TsS7m58pGYntibbe7tSEtUn8qRg+EL3joQc4nwDocxf0Waborw7snj4joXaiFDzK2CcUbBN4hATYChY2CNctdVjM7Au6Hs1fPxokaK15eDX0GVJxRiwxWjEzyMuLCzEL6QFL5SIC76EoF+HeHn7cVycuqLw4jK9SKA9CAILdyDsAq0sSYlxNwPilW0TJwd7uvL2Zabz/cmDfQncga72El4sgfa0rtw8myBhnZrqqb7Dq4vHIp6o1BW+M9VKrb7KqHxL+4EpCWwLqwJXLFrNgzTbmZawtdPsfDM127rCt9V+8eXDNQhnTwpka2szDhAhfni4qy0Qh6ocrvalWPgxZNqjnsgaQIhlCU1nC4KnK+ODNjSNe6myYLBmOMxUUwaESYCgqwXqB2cTUhCK5yUwnsrY3+MWaC81G22xkQXSnElziyup2ZpTPa2wKPZQioyg6mUsVfGAyvUCeX4gj1sdpJHvJGDubfWMCgPXWSdgdxzcJnr6suPUFcUrB56vLojP2kM8A9FstDJpr96eyT9QzDcn4sd6Q7AOF5gXZBB/SA8LT4Qq8S1JyvB+SLw8pis8V/pZWRf87N/87Gyan5lNnWZKHVn8praEn29TtLREUTZhlWjRtsStIf48Nt4So5YWMbxRGkEDYaMNWUCzRVTcnalo8DuqLCHxZPvUUb8X5+djW4JC4tYoZxHnL1xKS8vn4geL+LAO5fd4eExdmuZXh2pjWkcpmJR9EVC26euAR2fllBGCMYZePiA0ErFoe/ajMNiPzy0uxGFjPAot+EO75VXL/pIAwjA0LqL4MpWu8Dxr0dS0tXUV70gpzaquhZlOWgzCL9IWZb7dTHOthog8HSkTWS3Kz5ukbZSaeEhk4yKenwxV+6N2IL8UQZxZCG4ryEoCBSLFAVWCy63TpsosLyymjtrENzfUepU7SBcvX0mdufngyS1YlQqe+dAzz/tQf0dgXHoZX087bTyvep8HzhTFMXHYPoYM5YCAWFHk5xh0UY0zhGkJ5czcYmrPzWlLsierohlXVgTMAmfAlzhcKwhAXsA5AQ9RIdQNCRUUn8BTtrYEb6apq3ihJJZmO2keRSEzY07Ejw13mg1d7TO1JcAtCXhDlgTCjbUxzfZB/EJZKI422Ipga2SrgvbVydqFrQdl52U1zEsx8ag2t0P5FbLX37qRZheX4pfTpCplfbAVa4SS6Pc5x6DfmWrDE/CY4NpvOG5U2mmirOsZVvvccOqK4iQTWabHIjxlUIcFso7yCl+2n8WdHzairbmN2ZLgOqkw2xAJBD/Z19SVNc41EEQJBuXH9atsC/USzm2oFAlxg78s1HzxirsQXMm5wvNKOeZ/hzMP1T0jaiuOw0oORLlDwcEq5QhDlEVJqJIQ9uAVbc5tLdvlcLRNedUtYiMcPsXNtqUoZvgl8/3U63XTwtJyKIoZKc38Dgt3Ucwbxcl45v5CqvYReOydp4TjTJ438j8p6rwhUPImzs++lHCb3e6XHaeuKE4KT0I5Gc8bnmgriD0O+SRQnEVwZVSOLDj6j2ZjYmNNXHztStrs7kRZLbNwgfs2aQGV46ClL/7ZzUeAildZSBoilBEHivy2RqMhs1/tarU6qSWh5dfKWzwz0ZR4SiNM57fQMiHZEtKwVlB2ldCjGBrVnRD6zMGoLQrcTPJTJlyVEys4sMVqi1Bg/Mjy7//RH6elCxdSszOb4sExbtFGt/mP8tmyYEwJozzUxTO8YHihFIWvBM9fSbCIM7GIEZT8mxjESKgQBBFWAm9icmmVuISi4KElWt+Q+X39jbfi4ShuS7b4upSEL/b2CFYI3aHg1REKggoFlMSu/PFUptx4dBuhC2K8kHpdradamtH8AllsVuSXtMb7IgdSEPGch+rMz3pIOEUIuRggomFxRLukIOK3TgdKIVOkoRyCcvvzZ/uzy4jFuYdcLKCrV6+k737vO2lufiHaoUJqI3XpKnuQlUKQYvb66tcuB7b0l7WgflV0huePU1cUFvzjKAALEDgqL6njSX9akHWKy14Zp2tzXJ8Hfv6wHPLeOT+GjBXBMOVTft/d4ArOmQRDGPFcGbX35rQfIWg25tL8ytV05cZ7aVMCwKfkuKJjFeT6JbAq6wePUD4Dwan4qWHRBrENIaRttBIBD4UhJYT2CnMba6cisY+JzSJY/GH9ZCbBk/bHvJAXZSBFEq4qC4tAhDXSkVUSeaRAIhFSXn7TlL/44rda1Wjw3AiPmfMEaSv9wR//y3Tx0lUpSfrSz+MjHz+iHIelcmmT+47Sxc3zJM7VLejBfFVUwuvKVILwpG1IWQ7y2gOj0koqoeShvMB5HH7ZceqK4iSoT8DjQ3yYnxqF+V6Es8leCaQWFL++xTcd+qJdCXdfVzkUAp+Sa7Vm8oKuBMhXWCwEh2OBw1hCmKbaqbVwLt346NupK/6IUjbVcznyxfcdWEgKZh65LVAIjNx8yKcFqPYh2SgK9BNbAj6Mg2LIGkt8ZGnEG58K56Hkyk28OGH10LxgQ1xFQrSp6gMHl6Gs9BeKA+UgZmE5KByWQ5AEG4ZSflMSaL7Fwa1W8vLE6NKFa+nj7/1u6szOh/JAgea2USdjkHnlfkshabsE/4Eyib7LzYGComPHRijRCcqihPMcJ+/XDc9cUcSir+h0kQUOikUZi1/djWpzPFcwLIadHR5aqg4otRAR2PKkPwtQvgPghW2l5nRcCAFG0dC/ZrOVllcuptffejetbu3oCtpKLW0HxCEGHiFGWDQaEpA8HvDw+GTemS+KIuLIJJfFj7VBfcSHMFTlLRikxcdsFKZNUDyfoTRA3hKOp+9B1TiYyF9SHIaqJ4wrxHcveMR8u7sra+JP0sUrr8VLclgPvF6e20W9jFeuH8rjm+vAmou+xlzQmjxXh5TbOY5KwBue5XyNKmOqpz8tPE1ezwvPVVGc3gCyKOhaJqrxgRnU6/WDUBJYDVy1OZRsNttaWNwlyN+fpH1YGSxw4AWNW5IXe1gEqpoDOwQyfrh3bjG98+G30970jHiRjGiJD4uYsvIrewix64AM/P4gLqWtBEKBKIYRpCxKwe3MAicloQqxOtii5B8blrDG0KgsPKu6IPi7H5QnG8w9Q/W5ooUtbcfinY/qdJSP2dxb20xXrr2RvvP930kLi4uyEloxzoy7moD0UvyR+nABZx90gznJtdSINqkt46gO1wNG5a+T8z1NPG1+zwOM/jOFJ27U5B2FMm/Jp+RXAsHJV3iEhu1EfgfBAoXgeaHmxSoxlpLwF6wB+SH4k9d1u72D+sOvASWPJCLOC4hrz6QL195Mb77/rfRgu5t2KEae2AMgORJ6zjykqNxe8ycMRV2KC8XGYanCptw/b5d247FtKPdVacrDG6e46lS0Kc5H1FdxHqoj6hGir5FXf+IPBoIsN/zRRsL5gzqcwexrm/Zwazt954e/l6698abqa8Z5ClsRPr0X5VGUlaXir4d7rImPW7ydmUF7PBZQjE/RVqeXdFxQNs/5oaI03NfB2I9AWY6irp/85Zi+KnjmiuJpopwUT4zjbC1gOXDewBWN7nLmkO9AHBJX/uy2NdmHQ8Iihh9fZgL4vSAeoVg0eX+f8+6nnZ5MCD5p15xLb3zjm6lz8UraRPhayotwSFjjeQhta3gYqb5o7Rrx84SCein+4Q2UC9uWBJS//0A1uY2kD9oLUVdRp+sH5AVlGq7BWKAdUUL7EvA90a2Hq+naO++mj374wzS3vMwAJr7FyfcwsGQYH/jwrAYKwUrC7UFRT0u5MD8oC+aNZpiYv3J+HhfRdoE+eszc3zOMxpOP+lMEEziJSpQLGSKdCedWZre7k7a3d+IqC1iM8ZpzpxMuZwdepC4POQxYuITJZ76AdAtOSRYiLfloC3XH73Zqy3PQ7KTW4vl07YMP0kOu+srHW50qpnKx/OMPePFaeEoK7uGnvsjOoA3Gx0Qe2kT7YctVXWpUFSm+yRZBxURYDe5z5p/7HTzkd7xd5yGdMxV0756i+IbmtrY1u+L1obYcF2VN9BUXvzameBVUGZVXWZ5SjSc01ZaSp9trGrxlWvXHfTspXO6kdIZhvLSKgsXDYR5m9vb2dlz1EWbOIhAAlAIPHbVbMxJ2KQceRAqLgf23BKh8CakiXu4iPQSsQpzGa8HC3wt7HOm/IK78XM3Z7sSBo/h0FhbShTffSBevv57ura7K0OBhLQmgeIcABx0qneAnlPxN+RkG3qWo7n6orhgfqo+rMjy0FUDpFFfLOv8456gJLHnhlS0ktY34Gnkm1MM0heKR8K9u99Kb776f3v7gozQ1M0tlcTaSrTltp5Q/t42zGW4xDyvq3J5KWU/xRu1M6rRnwz83uxB+5o8tmtt6FMq1YzLwu9+uf1zeM7xgiqKOw9e5cTV51X31/n7ejyOIbC/oBtuHUAy8ACXi2wjttkxcEW5T5n6jOaV4KQK5dYqfvRN/iUosGhYs1oQXb7ZUugOhKxfUYOFKELhyhzLikq28/T7KS9uAqX5aXLqY3v3Gt1Krs5Q2t9UPCcFeUwLVVK/YVlRrE34Il/nHbdQQ4GxtkIabty0y+1WGRz14+IqrOw95xaMfEmJ1IG6L+lXxPY0Zt0UVivp4oBox3lP6gYQ3fqVcxJGCNk5pV3X0lc6vh2GZ5K91aYym+XK4FKG2eOvd/TS78mb64If/LM1fvJZ6Ks92Q8yjHh7CirdVNfZNzcV0KwunUY63LT1crD/SyMstalwsmYYUP+c62r89Ql4n9VfXs7qWv6oPXoytMZjDMfBcgHpeop0+il6FXzR/oRWFr/T5QSEtZq3eXb4sHVcpnnGYDsvBWwqu/nlrkReb72DgkhfK8YdEHPDiqYcBPPHzkVjgeLuA/C5j91CoETGla4FfvPp6euOdb6QHm9vxhSmWUHCRACrLoHy8lyE3kpQp3z7NApWv9rk+1xXjob769qeVCX7gfOZP/EDpxf8Z+E32haLGRxm58TFfuTz5iULg6xbvf/hxuv76m8qHkkOR842MfPDquvPtVvmrsXc7cJ2ndOfm5gbtZx4JMxdcJIiHh0EYRco68bp5hBjgMzwWGL0XFnkhceeBg8l8O5PJ5oyBw65SKWBJcAhW3t7EtXBYKdSJeKfl+vJVwPWjfOyyQBFA8hMH1fk5zunwGlg/B7pSdhbSG+99M52/fD3dX99IO7JUuEvi8ioUSoHXsXnkOq/tLEzhI01u3DlAmagM7aGvDJbrj3zyu39leUDYcWMRgqcxl8tzDRxIojJQEiiHnsyWnb2p9Npb76T3P/6WFKHGSPPU3dyKuzNWRB5fKB/4qm79ue2Ec9pwHGOO3zwIz8/Np/n5eaXbIrDSy4S/pDyApjM8Lp6roogFIwKe2DKOdZYnH8HIt81mZ+fCLe9WtNs8OYlFkWncYeUooi4rFKNsQwigYKvCZUyj4kqyVYGSk76QGd9MS5eupg+++8PUmDuX7q9uKV2Cp3xxZ0AmelwUVVaMw0Xc8qIXcrPEW+MCKZ46aAMudTovYY9raWGYgN1HoXgpCLVAlrvmRcRcYN5ziKnredrsHaS585fTN7/3O2lmaTkObnlugy1OsFVbPAel0oboh8eojHeclQXlHBetEl/mm3XAVpO5zsoHxeE1Qz7GAaraEku9GrwznBgvhKIoyYs6L2wUx3RYCzMzs5WVwFmElIOow9uRWBLsWXV1zQpCVB2UmeoL0XH4cQHuKIUBzIcrmi0MwrglGaUQQghoCKlMch5K2mt20kVdhT/8/u+l3alOure6nU145eEdDjFDTIdo8NCVAvBiq5FdrKwcR9tdH8CPJRZ1F20CxFt5GGVbI16Kgt8X9fMeLBfGGYHb2tH2IrXTB9/+QTp35XraUdoOD7NhSYjoAe3xWDNuA2VRjJfbU+YlDpc8DgPaxHrAasxrIJ9J4RJWbuWFJ3lzGYefFLShJLcfdxSVcPtfZjxXRTFYkAKDy4CyeHFZkFYQWBDZUsiKgrQwvVEIsjRCSVQPLeVT8cNFVi5Ao0wraVS82wesJIgHuITH8YOM+JTd7k7a7/O9bVkJ7fn0+vvfTO98/L30cLOfNra2teWQ4IviFW8RYXgzHlngJdjkEa8QdM44YqxyPfjdXlzCbh9UKgfS6mUBaTmP0lWfAvmhq2iL0pWPt1jXNrbT+x99P934xoepP9WKL3/Hm7JylSvGHMWAC5XtqMN1l3kN0kplF+NazbPnn3Xii0a2LvMdJSwK1kb4YXY4lU8M2gJ5vF91HK7k5wDWA4uCE30rCBYXlgN3LsJa0NWCxaApr5SA6VBID/35igLi1l+VDnBZZCxEXIfrbr5NSbnD9kEI6biyQap7XFoschEfyo2fC1Qb99Sn1JpNH373d9Jb3/hmun3vYdoMZSFlyeJTHpQj3aFsFuBKiHElPPGMgsAZCMJkgYKsFBhTXMKxsFE0SsdfB+XK9kc9FQ8axP88o3J/dS299c676Zvf+W7an27H75byUwLcDiVXS8rcY2XhN89RKOuEbHm4H7iH7c2KM+elDEs4l+l0ZHVyQeFWOFam1om6q6arXrniMhgf6ElQjl8cor7iOHVFoSkdIm3Cw+VFocTtQV25+NUrLMWGFlhb1kNHVkQTU9LCiuCKorgIb/Cu5opFk/38B2nhibf+V1CZRcylNgxKU/3yew/rdPIGUa4gzkZYcGpdLkPraYAIoWPxRfuaKosbCzhTKRwspr76Hu9d8Jm4ngT5QEI0fz598w//NF16+xvps7sP0gYPiqEAZO5TG1dN/SfeKCPVyR0flY/3SbTY44eAKqVAGNfCTZjP8vf4fL74QdxCxWpJDfqQeQbRSIQHYjBFPB+xF+OgrQPzJWV5R0qic+FS+vYf/2lKC0upq6zxWLnaMC3Fwmf18gcwUJJc8aU0+C5GOcbilb+LEdF5LBlZ+eMAV6D9jB/PydAfkMczp2HxZGHX+FdjHF/y0oUFC5QLjS1RxpC2sAJUeVC0QW0pSezFC36sIXgfEvNHvXUCuXr8h5R5kCevkZcdeVZOFYziITG2vvL3Y4EzEZxw17YVmvQscORnkSB4kPzcYmORV63nan+Yj/h8u9BnHK4PxMdQ8hxmqrXPf1gIcTuvag9xcfKfO6B/ucK4VVlRlCmupLn9mdQSEVdJVYtQq++wOpAQLVy4kn7nj/95Wr58Ld1+uCYTfj+/7r63q1I8DsGHaOinBFG8+HAthXelMHi+A8pjmZUE+VjEWXH04ylQzj54UjIGrSKNRM6neNzBlV91YcXQP4SX25m7u/vp4dpW2tfV+g/++b9I7fMX0676G89uUJ8UF7IR46X8se1g/CqejCHjq+xxUQgPMdTHGBVK1qBNVhLAfYIUEs+8DspX/e2nfp8pYaHyXQ0uRF4LrA/4mWe2sqib9OwOE23P+aFHEZ0qCFT+ok8vKxiBZ4oQGg20zWUm2xPKQ1JMMnk82Q47bqBItACZdHA4cYeLrZxQwobjS6rDPCALvNsRQqEyTourMe2S60X/aJszgbLOQZryrVy5nn7vT/+7lGYW0xe3H6SeFmt8+n8aU776XoPylnxx3T5gRVGCB63iM3eqErepvBBhSqEk3I4sgLld8OV7m3zAt98/SPfWN9L9je30h//8X6bzl1/XlqMVwkZ97g/tYM5CSag8BNznAVVjCDikjbyqx30DuKwP2gQ/8nvsIdLL8TC5rPswUBa6EOXtLBckrKThuWQOkGnzH0WPC4/ry4xnrihYWCwAJodJy4dPHYVRAL7VhT9Ppgl4ssqJi0muFrknHnixOq95AMeZSpgfME/HwdOTTlxJpOezjeG4MmxQp8cBErc0PbOQLr7+dvqjf/G/S+v7jXTnwXr81igfcuHHebhS+sEy87YAmT9hC4EphKUaC34bFJc8+RyI8c+3fUFZXv9pe6QtjhT62tZ2urfRTe9/9wfp2tsfpKn2vCwUvjFxqJjgazJoG+NFniGFUqVRTx63TFFvAcbG+XAH5auw52YUmZ/9tKtFnzuzcUCe76LxMaKWeOXXAfJWVGMh8u+1mHKrHw/U/7Lj1HvgCfbEZsHIC+vwTkY2Ew3ysrDI77KAST8MDws4/JxGPgt0iZKP6ZDfIbwAvYAtQF585m3X5dl6uJz5W3hKfoCyjEWQtgeyrdJBezZde/fD9Pt/9i/THV29v7j7MG3v9GK744fOqIu2wNP1ANdHnNNcF1uClrYvbZne8ZVt2qk4tlIWdMpaoAPUKeHp9vfTPW05Lly/kb75wz9Irfklmenwpd7c70H/q/Z4rIDbhFuiHBfgeYBQXp4DiLVBPH7XZZTlnOZyw3SokDizyHfUZkL5QmzvQMkHl3bk8OR6IY8f/hL18MuIU1cUHmgGkIXOpDHxeTFhuueDL4mU/IorqFxIR8GTgWsBPgnK8nZNJQgfl7/bfrhYh8mAZ+yROYuQ4nzno2+l3//Tf5Eebvdk8m+lHW4rCKXCygv+8CoOkcbYlnUQTxwuYZet1w85zgqJV8TvPNxMraXz6ft/9GdpdvlinFFwxrDPrVkpEuC2UD88zA/YNUjnPKLehhKsFdLZnqI04O12u5xpEpwn900RB/pPa43DVe6MtHirV8QLZ20R1kUWiUxYGL7Dlk9dR4Muek2M6tdR7XwZcOqKgoFj4TGQLFgmPi94FnelLJTH8OSW/uMMdF4MeVGcVFFQxmSYTxln/r4t+Ui7FI6zioq8sE2OL8u5Xt4AxXJocqVbPJ++8a3vpW/94PfStszeh5ubgz6V7YLgi+s0C9mgflyl+VfI8295ZD8E4FfyBNxt4FmJ6fZC+s4P/iitXH0jHWiLyDMUPITF05qqZFCPFREo21PydN/jjIlnRap2upzh9tAXrvqlonD+UeXGYbjc4dgA/KxH1uXc3HyaneUtVSk8/pSW209fhvtTp1cdp64oMJlZGDw9yTaD84hsSWA1eLFkYrxL4j4+sNko34CYxFFg0lhkJ0E50faXC8Cu69yXOY5/VAt45DrSylN8UwHzAvFwk/64cPGBnanpZpo7t5K+83t/nD7+4Z+kjb3pdH9jM3VRUCqXP3orwroIpZuv5LrGx604Ln6E80Gm8kMaPwuzCfBFbPUm+kg+lFW310vr2vIctGbTR9//3XTj/Y9Sc3Yu8YEa/1wAd5qsFClrwa6PGSj95I9y1RzSrjIdEG9lQZsNwvW8R8H9BF5HuApVYdZgdZdGCqIzM5dm5xdSuyMLQ+tVmyTVm+cn3yJVuyrXBOABT8YPopUDOmGbX0ScuqKQvg4zzwdHKAi+NWCF4eFkwPOc5jAHg5h+cZBUuVpWhzSY9LzgvIgcZ7/DuKAsQ55Rk0gc6YbzhKtFE08qyo2TekWZ1LAQ4LBS4Z+bHgsrL65cn/m5TRSO27b9LKwkH2isGosr6cb3fz994/f/NG1LaO9tbacdVIHyxy1iLW6t5rDO8m0N8Wo34pV1eDc01k0UcqUgqJdxAjEOav8BW5UQEvrCI9i9tCFFuDnVTq99+O1049u/k9raerAtCuFVWZ4H2SMcc0VXM2+Pazl2hsc92lC1w2U8DoRNWJ9YNaWiqPMnX4lx6YRz/fgPiTXGIbFyRjrjRAJKY2Z2JqyZZktKmLFRNrUsz2M1ByXtqxyfAxQThadD+ZpeBVQr9fTAoKMQQrBFeeIZPCbvcGLrE8xCchiUflAuNCgmulhwsagLHl40doHL1fMQNg+ukvUrZZ8DSJHrdPlxcL6S6mXiKoRC0ZU6X6lYc43UkSn8wYffSt/8zg80mHPp4RrvhVAibyH4RXIsh5YUS4snEjXWcQbEcwNSGg0tdMIm143LTws2VBdPaei6mrrdftrY7qdufypduX4jvfPRx6m9uJD2pZQ4Q6HJKBMerJqC+FOkqRxbw3XZLWkSPOajrKASrnNUnjJuFJXtchy3awlTL+MVD20189lFXLhC+6M1Ssp9H9X/VwWTZ+spAEWRlcWhgJQTUxJgsEshL9NK1Mu4DoM0eNQXkicUf9kmY1QZYKVhPwdt5lOWr8PprqukIWCpiG/UHx9Z0eRoW4A1Nju/nN794NvpY1kXjdlzaXWzl7o7EiRtU9hNd2Sdzbbn0oxcfg6gLZO50dKVrak6msN1IwCum/bzu2L8SjqfDtzqqf7pubRy7Ub6UIpp6cIV8VAO+qd/vKcypTFoqq3xClbVt+P032Ng1zQKtIvxZSxoL2FTHebh+anXNYnKdjiO+krqdDT+s/kpTx4IZCC8dRmmw7X7KmL0TD1FlJNRnxQGtvQDhw3nL8uVebyAQsDkko8JrqcTNg/ndxlgnlCZ5nT7HbaiMM9AlWY4r/mCko/j+ct7FxYZ9Tqf4nnMW1s17jjceP/b6aPf+f00e/5KerDFOUI/XjBTBpnI3OJrp05zRrsPWRZYGLImsCi86FGmYW3IHYyRLAre+NyU4tk5aKXlK2+kb37v99JFKYvpmVldMPmClrYaKBS1h5uITVkiur5WVtAwlWPK2JREfbh1DMahIsC2w/4SxJm/85f83Q5Q+oHzm0rU2+g8jFO8VlARyiLOLIKt6hN5K2W4Xtddr+tlxKkrCg+4ycDvCQEeWMeDctHZNZwflHyBw2V8WR7+Lk8d9fKgbAcoFw/+frX9KONwDccbDjuubH/201dtc/YPX+zK/WcxSlAlsI25xfTmBx+nb/7uH6Wla2+lVVkAa/2DtCXqcgg6JUXQkGWlNdvUVY+nKltxdyFbEVYWbiv8N7pSOFJ627Jezl1/M33w/R+mS6+/lfZb3AblQba87eBpyritGdt42ls9bzEC9Kc+Xu73cUB+xrbkYRoH0shfjmmZv4w3Sj8o22l+EGdRjBvnbH6bWTlUXk6wmKygXgWcuqLwlaucNFAPG45noDElWcxPCk+cJ486ynaZDIfLhep4A175Y76HisZ5TaPivPggAJ94fTx+m5PnFwoFEQtR7WY1qr1aoWlfW4yVN95O3/7Df5be/OZ30vZ0O93vdqUsGCtl06KOR6+lKHhUm7MHv/8A3A4EkRfKtlXPXms2Xf/GB+mbP/y9dOHq69puNGVJSJFw10k0rSso+/C4cqotMvJFSlOFtNVzVPat7PNJwZhgUZjX00Ie18lCXLa77Ad+lAVKIn80hzsizJHST1+MnjtOvYcM8CShLMEEOr30mx4X9cXhMDzLheg8jrMAANfvxUbYB25un/OMc73wcD0ufpqTHPnNxcyHuyD5kIw6s3Aqc75LMTsfL5J9+L0fpPdFfF3q/vq6lAW/gLYb1kQcalau64WwDvILZ3vxktietjVvvP9R+uh7P0zLl1+TJSHTerqZP3vHwWqlgNBVKKx4+1RBVIUY576onqCqnrI+YPe4YFxRFJ6PJ4HrhpfnbhzK9prcl/iamrZ0uHz2IL5/oe0eSqJcJ68qTl1RMMienFhUIsDglhMCcJ3H+YDTAf6jJhyYb5mvzt/keCu0Ei5futQP+cU24ihlPrhlXUZ8wTquyOIloQ/BJ1l5mtMdXf218PZlOSgyyukfv4BOPm4r82HphpRGS7w5k+Bg87W33tdW5E/Smx99J61r+/Gguxu3N3s0l0ehg79IVkVffLZUflvKYw0ltHg+3fjuH6R3vveHaXr5QjrozMZt2X0JPe9ycD7B7d54FkP5Q0OI4f5BQ3kasU0KtcGvmTc0BmqrioRLdij6KJfXxwekOI5kShLTeNITfx9FJmI+yvkDHlviR1E5/sBzBco4lJEtVoiyZRh47oJvpQjzG7E8OJgPOP118JhVTdCetmT+CriJKXzZkUfilFFO3CiUaeWkl0QeTxwuZL7jeLscVPJyGguDBemFQb6Y9KocC9V7+rj6V3UalGP7AXhzVInhB67XPOv0SHpMBfRoX2gPP6iMfuH2HW7cbm40U2tmIS1feS298Y3300ff/X460JXuztp62lC7NnfVtmYr7So/X/zelgLpSh3tTLXTwqVr6Zs/+IN04/1vppYslKbKsdPI9WWK/9yciMRDm9V+NjUIfNEPY1R4EurzgjXB3PidjxJlXvg6XBKwy9iCco5NZZ76nEBGGcal37QNJcGTnPnpUSlY6UxdC/Qfc1TQK4BT70V90OsoJ4jF4ckDTG45+aD0l3C+kkCe2EMB98KZBLfH5IVUthUCpaLJAjycjks5Wyv19EHaGKEbB/JE2aauutoutJeX0+LV17QV+W5qLS6lT2/dSXcfbKbVje34+vfutISuOZM6iyvpyo330wff/8N07rUb0jxtXeV5CxWejCNXdV1BiYgD1uHxBK7brqlsO04ZPgrOx1jyswjUh5IGZRuguvKow/nqcHtMbrNRphnOVyfHM3f5E3z51QTiyraOa8vLhmeiKOyWEwDKMH6bfviZAOBBxiUNKidgEhmux+WB6/DkApdz2HWBkqf52bWCq4JD6Y9LJQiXbQJuizxhLWzs9NKd9Y20KsW1fPW6th8pfXlvLa1u99Pm3lTabcykhcuvpzc++E564/1vpebShbTfmU8tWxKyEnIfFQhin1HUU6HezrJt+A/dw37YPQ7oHz+05PkHuV2ZPCduF7xLcjwgr8eLNtbbwdw7zvnqKHmXBD8IHjy9mbchcwpzyMlY0hbT8Bi+jDh1RcEglQNbDjZpFjImijiu0M5HvJ9XKOFyJZHfdThPuahcJ/ACKqm0DOpprt98DMKUo43iPqjL+esoxwDYDb6VYEHj+JR10y4E6vbtu+mzTz9PX3x5K3V5FURbkYXLV9NbH30r3NkLr6WlKyiIj9Ob730zLV28kqbas/F7qHy3czfq4NznsL54j0PmEZaF20Hd5bxQv9trcj5QOYE6Dx/gAo+v0wmz9eDVb8Kel6HyRTvGwXlLlOUh1o1hnuOINgD85EWR4dIGbj9zFwSrgnbzrAr5GFcwqZ0vC05dUeQBO1wsdTidgcfvfJ4QwIS6rPOTVlIJl8U1zxJOI96LsIwDLmsaB/LTPt4ByE/sHaLOo+RThnF5ytFtcH+cTh1uF4Lz8OHD9Omnn6af/OQn6ec//1na295NH7zzUXr7rffS9bfeTdduvJ3+6M//Vfrf/0//c/rdP/nz9OaH307Tc0vp4dZ22tzuxjc09/Z6aU9u/tWvXF+uV2NPzNSjiqAkzxcox+zQzX7DfWKc4k3ZQvgjXmHybG5uRny8Z8HVuiLykSfGWq7JYzOODNdTohxv3DqVKMPDfimN6oDTLz3m95h4N4b+0e9H637ZkGfvFOEFAsqJAw6XE8ZCgFiINj+9IIAnqc6rhHmVE1qivoDqC6UeX4bLxel4hJc2i3PEGaSVVI8bCleCV2+346jjwYMH6Te/+U0oiF//+texl185fz7duPZG6kw1JfiyMnZ2w7JY6/YSn65b7x+kXuLFr9nU259Kd8Xjyy8/T/fvfJV2u1uyhvIbqeqWBFj9YnGrH9NqAt/fHbSvapPb4ytqPc3+OobGjX+Vv5xbxpA+oRg4JCTePMdRHbTJ5HTcMr5ML9264qmDfCZQ8uGPt095ctN3ROKRbyniVwGnrigY/OPAg49bnyTz8CSZxk1oGTcuHarzAmVcSWUZ+x2mfWw/Qk9UFL0pwhBWA6BM5JEbC41k8RosOhFmLEBwbt++nT755JNQEFgSCNTFixfTm2++ma5evaormK7EW2tpa2M9dbe34pP6fAx3V4phJ1yNoa5s01q43FblN1w3NzbTg/v30urD+2lrc108ebdCyo7GqH5eE0NllCjb577XaSwYL5RQJTjkrY8jWw7uImG+o4gcj2vU6yBsgS3bN4rqqKf7wgTq+R1+NB5CjFT/lC5usiTi8XlZFzxnwecdeZv0ZcczURRQfSK9QAyHSyvCefGT5knCNS/D9ZhnvsLnvCZgPibXW6ZD5levm3pLkE5dfkAo3j6EN0Km8BCFoDDoaj955M/hXIby5rm+vq4r/5fp888/Dyviq6++ivTzsiCsIFZWVtLc/FzanZaQN/ZSsz3FO2CVJcD+WcxkGvChHR6y4rXy2bm5dG7lQrpw6VrqzC6o/v20I+WyubkhJbMdFsaehDl+QkHF6bfnrhxzjVK4hE20z8T5hvsXlEckxsEf1zVvYzvqz1+1cj2AvOVc1OE662nwsOXjtpsIl2XsjqunDLu8edpfElYRCm9mppPa2ka97Dh1RcGgHQeeNIiJAh50JmPcIiEeQXUZ4Mkr4bLmZ/couBx5rcTKctRLmDZwNTTfUW11jHnhQjzUZB6cP9y6dSsUxG9/+9tQGPwo77Vr19Lbb7+drl+/HsqCPXzmk7/OxL19LAIUwg7f2azaxcEaeRcWFkKxnD+/kpaWliO8sLCYlpeWIp12o+yoD2vDiq+OaK/ysi/HBaPyPQ78SDxjA0/qIuy5JQyodxyVgIfLmwcu8ZDzu/31eo4DeJAfMh/89AHKCuNMURwL5WDWUU5iCU+kJ9P5ykmFzNd1gHLCnM/hOszfqOchbDLsx3V56mSh25IZBRaO20l+XK6ga2trYTX8+Mc/Tr/85S/T6upq5L1w4UJsMVASV65cCQWBgPtwL9efeTx8uJru339QCVs+55lX3vl5qPrEm8pRP4QfQsmgKOZkaZCPMGW5uqO0aAtKw2MIqNdwX8p0EI+dV2NfTwP1NNdJm1BuhseJNlv43PdRVIIw5U1lOwgDl3FbnPcojKoPuJ0eX4i4lx2n3gMPpieAsAcTv+NNhvN5kD2R9ckkX1mH4bgSLucyJpfDhX8J83Fe4Dz1NiGwLHjysUCAy9EP80cg7t69G8rh5z//eSiHL774Ik78EVaUA8T2Apc48/OYwJMxVI9COXCWYctgSVYCSqW8kwKoHyLsPgDzKpUGZjNlURIoCwiFtrGxEfX5Dg/8DPN2na4XeJwYH/KRB4WAC6gHvoRdHrhtJS/3AzJfUx1lecj86/WA0m+4DuD8hF0/cB7HOR/11hWF4il0OGhH4KT5TwunrijKQfYAekAhgEs+53W84YEu84/yw9tUoh42nBf+o3hAdRBHXlz3B5dFAXi2AWHwnRBc4rg6s5X46U9/mn72s5/F1gIzn3Iogtdeey3duHEjlANWA8KK0Prq6vYB1w/xTVI+X4eQ85YoVgjjSL0oHuWqSmXU22y+uJRzGgscZUFbsEZcDmHm7sudO7dkwdwfKA6XPeQTbCMOuDxgXOg75y5ssxgbwpSlrrpgG6S7veNA3eRxechlzNd8RhHpBmHgOPP2XBu0sU6UIZ/rFCY3/ARgvDW/T43fcXDqiqIODz6DbhDnSTARdp5y8sahLFPyOU5Z8jifJ7mMK0HcqDyOx6pAeLAYUAxsJ1AM3LVAIFg4KIHFxcV06dKl2FKgJHBRGPChD77yQvX6IOB4rAesCM4esCzgQx0NrJC4IE1GOV4l4A/RZhQRSisf0Pk3PRvRThQSSuPOnTvp3r17oUju3bsfcYQh7txA5GFsQomp7bQT5YBCYjwIUydtqc+lqcSktHK8INparimvF9dTppW8CAPHOYxb+kt43LKiyGKmPMMNPAEoW1IV/cxw6oqCAQP1SXE8IFxOjEGcBqUKDYP4OsHTfEfxGwe3BzqqHHlcl10Wg8N5YeStB36EikPEy5cvhzJgK4FAQAg3Qk0+t4GyjJH5WGHgB7jOB/Gptt7OroRtLqwIBHp9fTOEkbo5Kyjh8fdcGMSN6ntZH/xxURjeCtFO6syHo9n6CGtkJisUEwqAvqIgz507F8oNv8cJl7LkpR30m/rc3nHtK9MgtxW/+0fY/QCklYp4VF7H4zc8Jx4H4PzwJt15yrgq61OH6nhmSuPUFUU5ISU8mPaTztXY+XAZZE88YDLrVwWIPM7nsPm4bAnS4AHhJ795E3ZZYN4G/BAU2oZroSGP2+v2IRgohuXl5fB7S4FgkQ9eFgaXB9SPeYlLnPm5jZD7ymsZjelO2unS9ob2+lrEqZHOLa/ENxPM04AHBO8oX/V1wE9h53FdxJX5SQP8kE7+OrrqONCYV36+su7HtN0vk/sN4EXYdYCyfeR3fU532ER5CBA2b+D6HYdb1l26xI9qX5luP/ncJpPD5GM9WAEC0iZgSNgr/yD8ouDUFUUJBpHBw/WkQh5ohwFxLCDgySNMPk8KBHBRMgidF11Zz1EwH9dP2PXAzzxJ88IsF5ThcsRTP1dIKwXSSqr3AZif3TINEA+5HH54+1fg5+dkvl+8HBYMW4Scb7j/ZbvpF2FgniUcdlvrIN7lwSTBMH+TxxUq4f4Bu5NAnrJ9HiNAXEllPtpdjoXhfGUfXKaEy5p3yQ9iLAiDeh/rIH3UmL1IeKaKggFlUHAtyCXKgS4nx3EmT4AnCXBlJ951TKqnjlF1wWsUOd00Ci7v9rmsw2V9xJeLynxZOPabLIj1eOCrGMqyOuyKeO+PjbqwOGxebp8Xrv0ezzKdOCtnXIg0t6nMXyfXV6+zrNc0CZRnXNx/x0EeU6PkCdFu6nMdzu+LDoDPUXBdo1zmQjlyxmHUtw34J4WfK4ZH8ilhe3v7YGdnZ2QnPRlMkhcfA1oSKP3k8SIyeXKB082LOsp6SBsHypjK+so4XHi4vSWVGNVmXPe1hNOdB7hsHY4vXfeP8hYU4uzHdR0liKe82+X0kqfbYxCuE3B7AH73x7eJHa4TaVYsHhvnxzV/UPoN6jKBsl3wwPUaKPOWY+Z6iGdMPC5OA4THwfWYL25JxJEHRcHX0OV3Rx7t0BNCdR1A42TuaSCP3DOAJxFy2IPqhQJIJ875ccsJAbgQcSXMz2UNwqBML4k487Pf8eZT5rHr8mVdBunACxB3VB0lD6jkW6YBXMbJeZ0fQjmUYcqBeFRcBEpexNEGtwm4DCjjAX7KOg9h8wDEE3a621nPbzjN7QGESwIuMyqeus3H8YC0sm7DZco2lyBsa4zxNB/D+XHLdhkeM6f5zM2WjhCZlY4bhL8KB+phoR6eCC7SUBV8ajhVRaGBO2Cg65Opjg9d2UhnkC1MjjPI50kALELzAsQ7DcAHAuRzmsuUZeFboqy7rLdexyhQtqQ6HGfX7XRbgess4+owf7fHfTiqfUfBdYNyzupEmhU7oBxxpblO++Hl8TM/1+F0QPwklOn4qdsEX8h8XZ/zlnBexzufAT+Eu+QFleVwx6EsB3iwDrAtVlpUimt+xwXjSrtKmN+zwrCUnALKyTQYcIgBIJ4BdhwEiIM88PhL1PM5bz1fvTzlyjzmY5gXKNtzXLjMqHL1tLIeQNjttaIgrWwvMA/3q+wfcHrQCS1dzxP8TObv7Q2Adx1lG+xn/j3PkMNuH/lwnV7nS7qJul0/qMeZZ8mv5Fv6gcvjAoSRdMLkKden63HeOso8zB1ledCOeA60qzzunK2EAREu0iNvPSznkXzjsLW1dbC5uXlkvuPi1BWFoc5VPvW2mjTgwYfKyTABu+UEG8QRxi3J/PEbxLFQHec6Sn7kKXnYLeMh4LKj+gCBskxZTz2+TAP1cSCfQVtKFzg/+dzeTIf1lDyMUXXgL/th3oA8ZTpwOxAQWwrEmZ/zGcR7HszPcDmXxS3rAvjdXqcRNh+3p0QZZ94AP+VIR7hB2Z5SyTlvWR9EvHm6LA/d0UfufPEDxoIrPay8BvJDx4XaEWcTVfBU8diKQubUgRZFEI1Fe6HFquQBykGt+yFQDrIJeAKgUfH1yYeMMi+D77yOB2V+lzeBkv8kmKfbWFKJUXGuzwvRNCovYMzISxr5COOOQ8lhFD9jVJ0O1+PKvCW5HWV6OeeG597pVi4mw+XgZ94lL+I8t/g9X85boowr/eaFNcH5BDxoA3lIs/Ij7HJlG4DzOY73VngvJg6VReIU8UIwUD5cWwbj3AD+Mvy88NiKYhw0yEOdUidj8MvJLMOkGw5DnhTgOOclrSTA5JZ5AP5y8Tk/8faXbSkJMPmgHl+COMqX/jpPUG8XcHq52EGZdxzIUy7OEuZbEhjHt57PqPfB8FgDXG9JxvEHpJkXfhMo4yyYR/EzyOM5NrncUeVJh6jfc0B56necYb5lXrfb9Xq98Ag7eWLLoTyQ8vlsYjCYVbgKPQrKVN6JkIKLOx5qw8T8XNyhKngiPHVFUYcH1wPrATcRV6YTBxzvcB1OL+G85m0/MC/IEw0Iu25c+w0vXFMJtwEe9tdRX0QG9ZR7YJPzj4Prcz7K1+G2QPwMIKDMKJRtLv0gyhf8ne76DY+Z63C5OlGGPPhxS3J/GCf762mOmwR4G/X+jAL8KFMqCsN1j+JTxpHPYd5hYdvBASYE9rPCIcMj1sMR8fCOOBNxk6D2nsp25FQUhRuLlmMCGERcCwaDDxGPyecTXeLIZ3gCyVefGBMoy4xCWda8IMr5AAu3zqdeP+S2u36HIcPx5DcP+DuMC1yOsPnhJ39JTgf1vPYbQ3Gq5vC3TB8dQ9dvAs5DGWDe5umw0w3Kle2tg3LE41oZ4C/HA1C+DtdFPvOAyjabgNNwHTbVAW/Wpdttoo2+rVmWh8rxskt+5pgX/8iDkiAt2qR/qqeuBMYKv8dRGEqjnaoj4lxuVPnTwOHqPiV48oAXRRmnjoZbjwcMNhNAvBeL8xtludI9Drk98GRSywUMRtXlOMpChMcRvEyEKQ/slqiX9cKlTY4D9bL1sPMF5CWZPKPqLOE8ZV7XO47qKOso++7+jytb1gk812DU2FmZ1HlCk1DW4/zm53jgOkHdBeSljeSzSxyvyvP2LlsO5s1rJH4qsVISuPabyrQyz5iweQ3cSVCbDlZXV4/MdxROXVEABhIwaJ4USB2NeMPxJjQoLoNeCgzkPIbDjosJkt+u/SbnA2Ue4DpGweUN+lMSafaX7TU/11PWD8p4qCyD6/yO9+IsyenDGFaI9fQ6D+cFzj+q3ElBe8t5LNvkesu6x4GrvN+fAfWyR5HhPlHO81XGu63A/A3SAWVsdXCAycd9/Bo+eWr18l+QeCnqsDGEIZUZKAeobJdRpQ9cUJQbC7XzkfTZ2dmDhYWFieWMp6YoNKhj90bqRLjF2ASIZ8KdDshj8gS5nPONy2847LJ262TAD2JheAGCsh6DiaMsac7r8s5vf70+CNgt4b6aLFDkLReM21jWN4rfAEoiHZ6jQJrLOx+ueZdwXtNJAF/3o16W/kAIHVTOAeU8DgDXY+FyJucrCZQu5LFzfvi539RPvOPwY9m6rOuy3+U4wMTPW8KUAbjkqXgOlIDd0l+6pjJPERe8cCdB9cYdySr4xHhqisKggXbpEAubgazihhaLib2d94keWC8YyOXFL8iTA5yHegBpwAJFPsoA12c+wK7LE/ZiAeZfhvHDxwsJFyrbUdaLaz7E21/CZd1uj1EJwsTbb6qD+kwRVha1On/DZl/tkmt/pCuf+VA3YfrjufKYkkY+wvX6Xc7kfObjfMD8Sh5QWZf5wBeUdZf1QIA08jB3jCHxzg8I4y/rBj43c3nywcMHkcSTx+3wmLgO8nKAycNVfEYAiwI4zfMplJZEyAZhCD9x8KWuSajyhsvdDigSBNUz8D9tnFhR8KWmmzdvVqFs0kBVMFA2mHHJY5P9DCDkgQcMpgcVkI/JIx/Ab5TxwPxdB3whhz2hEH5PnNvgtBKUdbzb6TrKsmV5iHTaZ9flWAA+LHU6KMtCBn7zJq/zgzJ/GX8UyFvWPQrm675BhssD55sE5wXmRRniTYQ9HyXKPBCgftfreI8nVPbPfSQvvAmT1/UBx5VzYv74HQfq7TMoy2PaHGB6y+HtsnnDDyhuX346g2KwSwVB+E2jwkV+2hPuKJA2KR3ZRYZPitEjMAbaG8Z9WA322IYYdIoGe7BxGfxyYgz8Tneaw4CJEr/w2wXk8YSQ12m+SoBSMUD2l26ZTrmyjfhxnRc/sOtyTi/9hvMa48oaZT0l3EfnHZVnHMjrMRmHMk85bsS7LuKdVkeZF7/hsoBy5kEe6qtTHWV5999xZT3m5zYA+8s48/A6cRmnAcKlvw6vO7YcgK+VgbL+Wl8UlZWFYEtibFi8B4oCPwQTwjwYxt0P9WGIopZjABlGlqvgsXAiRVGCyrAk/I1EN1YL4JFGe+DUycEAOgwIM2kMvOOcF4hfuAC/4wH5Sr4lb8fjUs4LFCIMOR9kfo43T8N1l2Q4r+PLcvCyYJhKkJ++l+R4txu4HK7bQj2MHVQtoEF54DJu11EwX3jAuyxfunWQr8xrvwEvj0+Zl/pKIr6sA38Zhofb5rFyHvMHZR0lSHe864IH40eYNjjN7amDMowzdzk4xOQLZq5/VB+B/KEElBYupOiBMhjlL+PqYfknQm0fKBCtnyPzH4VjKQpORjkhrYLHRtXQwaCbPKiONwhboByGyO+yjrdLXFmGsLcxxHniXN5EmsuQbgJlfAl4GeYDyvIl75KAyzsMyjrKvObj9LK+Mh7XC51FW1e45mOQ30R8PQ04vp5vEpHP7bNrkF7GkZex8NxAjofqvCGnl3NQ5gXmR9j9rruQ+eBCVjbOYxAH6vGMMWcSnE34XIK8JX/WH+R4uaEYSiJOQPBDcagdYTmovkFYdQ2UA/4ybFL+aCh+3FHgwn7c3cAoDM/oY4CK3dBRUOODAIM2DqRBTKAnkQnEP6q885LGRDIpuCWchlvn7XAdTgOUg1ymjDMcLuOpExpXxnWU6S5jMqjb40B+p5dtIh1rggXMU4Hwq5JG9tFlXR4QZyrbVQdpzlfCeUeVAW63yxtlG4yyDvzO43FyHeZZxpUo+ZRwftIZM6wDIEGKNNfp8vZThjBKAmsCBcGWgzjKAfIZbm9VdmBJKK60KPAPCX4VPzIM31EQz0jDfVxlMAmPpSjQTJV3CKXScGM9yF7sJser8zGYxAGnA9KA4xwuAV8mGyIPPIHzlmVIK/MA12WQ32Wc33A53HFk/hBtg8p0+lpvm9NKwAdye8p0x0EoCH4ZjAvW/PxcmMG8sdjr7aiuYQUFjuqP63K7R4F4t68k8xhVrowv2+/21cNl/pKf0xlHUNbtNIO4sh+UcTnAmmH8yENZpztPOX/UgR+rjRe+yMO3Sc3b7XD+elsEJcdtprAa8CsPkxFmBXGEIdKq8JBycHgUkX4aCsJ4LEUBpE2HXjAp73xoEMOPW58kdWowiPZDHlznNwiPIvPAr4EN1yjzOd5uWWdJ4+A06oCskABp5luCuJIn+VlA7j8o2waIN5Uo48gPL8LwAtGmPR6D31Edu2lqej/t7G6nadaM1iE/CgRcn/mVPN0Oz5HJKOtzWcL218NlvnqYfFh/9judfpTkduEHZTtLOK7kb5R1gZIHLnMCGWW6y8DDeZl7HqrCokAh8+AX+VzObR1TXygBu5B4D6wLuyIKBOE3lWHlHRC8gf2OR2kgk3Yj0xPgcFSfANZkNNAfy/DnuNQxnMFAOmw/EwlI98ThhwyXAfarrkeoLFeWdzpwnjJvCdrlCadtUFmHw7SjLE/YdQD3r2y74TjymIfrNRFflnc+wvidL18RZVHt6+ooZbG5uZ7WVh/qysdHUygwrLTKNo9CPd114cLHffR4uD0m4PpwXcZpwG03Aed12RKUdRucH7h+Az/p5Tpy/Di+5llPJ1z2jzwoCKwJn0tQByANJULYZUygikNJ7Mndw1XcnsoNQLrKl2cU+MMl3f6SNPehFHininpO4xN4Bj2pj6DD4f7Zn/1ZuNr7TqkhU2pchK9fvz6luGnt76bU0Glp2HAVntagTc/MzEwrb0MDSlxD1gfxkrNDEFZHmxoE3IY63xQ1NC74cSNcj9dAO51ymC3TCuMSz0p2HG3FjzulrFPEO1y5TGS4QriOr2FU3BleXowVKi0bp4WrdRaCSbh0iS/i4mkq+dFkA8uhckMpaJ2FkiCM67Co77Cy7SEajq/CxPdlGUhU9vZwJTsoD9w9ydaeZG9fFs6elNm+0vcVty/Z2+c9D1ysf+jLL78Ml9uj5SPcP/rRj8IV6m5gkkURGS9fvjwoAOOT3H9Vx0PjMZD2Q1IcQcQrW7iQ+s14WovGoEPVoA0GVnGDcJV/MCHiF+n2Oz+E3+UIy+3jV77BxFTpxA+R8p/RK0Sj5thUrgXWhuK8XobWEX6Hq3UXvL0GnQeXsvUwaxcoLggoPlxkQXEhFygFXGRG6eFiTTidOEj1PgIpmYhHOfi4oK4kChkfyQNMUhRgbEGe7uIXuOugYW44VHbEHStJ+Yf2aVA1SIM4+wFhDXQZHkyAqg9/SYpn4jz5EP4ybrAgHK7lDyKuoqjnjF5aGjm/NXpkTVTuI0Qe1ljlL+MfURZyY+2yhqu1+8gaZ+0TrqXFRRS/FUQlNyFXqmtwUYaQQc4lfDaBcsAdhRFKArfMH2EOCOom9VD4448/ntrc3BxsOaTdptQQbilFWJopXGkptT9ephmE5Z9WXsKUQbJt/odLXvzAacThOo6y9is+9oO4KjdwlTwIV4jOEV+50XFcCBCv/JiJxMVkVG6YjsRX7hBVZR+JP6OXg4r5HUvFWhi4rBXPPf4qPqgqgzIYine4cG1J4MoJN8oB87VSAFgT+KkD5VDVryIHhONMg3hc4pU/FAWEouBcBUUxNzcXMsBtXaXFrWDJaLzEBviV/Ul4LEURCQJ+7iPj8sw7+XjeXf2b4rAHVw0KZaBGh0sDcdXYIYVB2ErCpCo0bho58QHKjzIYKA3Cig635mfQaCLecE1VRLiwlJ/BD9dpDldUxpXxZ/RyUn0+6xT5tDbK/OHX8hjEF+mDeAiU8c6LX2sythtycYYsDPx2KQMkE+EvXfJLhnBDMQDCQigGFAYud2c45GSbIZk84B0P/5o+dCqKAmayIDhhn7KiQKjVRn50dxDGtWVhxUAZNYyDzVAWWCLq4MCtlESUl0vZgSWh9BB8u6Q5rDyDeFwlZekXinhPfqQ5DBtI/hhwXOKVPphwU5X/kfgzejWJNaAlEYJZUH0NRJh8VdhCH5YCrsqE3/xwhYElUeSPbQkuCYA8pEsmQjnIjbUp2YuwZAc3zilwOcjERUGoOG3j4h1yQJyUwkH1eb5HzidOoiiMIQUhRBhFgWurolQUatQU95O9DQHSXiHMMnm4CxIWhV0rC3jI9TZmoCzUsSFLAj641EOnCeMqPHCrPOGKBkoCPyzEC2/AYcfJjUWAW6XXF8gg/Yy+PqSlEIJaj6/Hka+KRzE4bGXxSD7F26KI7UYRHtQJEXZZp6M0JDMoi9hqYC2gHCRnKIh9bo1WCiUUgtLDdRhFgYxBCoc1Af7tv/23RyoJcCJFAXN1yAIeCmJxcXGoHIrCSgRCMQjROJWNMPEqHxaHOhLlcRUfioHOUQ9+XIfrLgOVs2RU8biOh/UgjL+K9ASGv0onbpRSGBV3Rq8wsRbqpDUyJPyj4uW3khi4io/bm6SRr55uF15VOJQHikH+WHsogop/hFn3yhKKApd0lIR4hAWhfAOLgjsdyjfYhmBNiEcoCg4yKyURcZNwpKIQoymY3bhxI8JYBQg9ysKKQo0dEGcVPG+hBoYiUN4oh0u6Gh0uCoN4wnVX6QMlYZdO41Zp4QLiinSAn44HAVjYX8UzKeESVnq4tfg6jYs/o5ebwhqoU7UmoEG6lkYZP/A7XjQQeOK1DiPN+QHpQuRT+uAAlDKVG+XIL1kYuIqPswhc1rdd8Yp4FIXyxTYDF4sCxXDr1q14EEtxA2sCoCjYdki2WddH4khFUWGqVBS4KArc8+fPh6AaWBO4VhRq0KAcjSwUTbzlCZ+6S4fgqYF7RFkA+akwFAAoBi6UhAYvsuGHqiIDV/yZnFAQuIqPCcAlT+UOUZF+Rq8QsQZGxZuKdAs3ayEsBacTh1vFD4XljzMIhcOlHOkQcL4if5xFSBZKN6wGyU641RnFkGVR5QlFgUte8QpLAteWxAhFEeGjUCoKIwS7cMFIRYFSuH///tTq6urUwsJCWAqkET83N4dUTnFWoTJhUVCWBqrxYVHAA6Wg/GFJ4Cp+EFb5RywJ+ymHS7iKH1gOEFDZcIHjcJmMKh+TE67DdSrSz+hrQFpDIewj4gcucLhM11IZKusw6w3YJW/JR/GDbYnWPk9eDg4uFYx4KYewHFAAivdPYYQfxSBWoSS4s8EtUawJwpubm4PtB3hcRVEqA8NxQ2l/8Rd/MXX79u2I43FuXLYYCD9bkKtXr4aruGl1AMXBI9vEMTrcNo1Hu9VA0qfV4HAhdTQe73acw7gqq3GKEUbqw1WnB/HEiWgPZxvht0tc6VaDFf4q3gh/LS6UkTAUd4ZXHghgeCTEXCSM8BNXxUc++0tXaxMFEGEtRYKhEJQ/wnJD+IlzOm4/WxDxeLbWXlgOZdhxuJK7sDYkM/tSBqFEFObQknTOIuKx7foj22pTfF/GD1r95V/+ZbgFRoYnWRRGhH2b1IeaKAh1YHBw6bOKKCFsbW1xtyO2IIRVJoRTjQ4XpQKpU8FDnRxsR5iA0hXfsBxwlX/gEicKVGEwmDzDfibGfrnW/OGvxUWYySvjHF+PO6OXh7QGRloMJQHnm5QflOFqfQ0sCcLyRz78Vgpaq+E6P2GUh9b6wJKwQlA4LGMsCRUZsiBw+b1f4qQgIg9KgXjFhYxwtwMFUSoJ3OPeFjVOpChwURS4KAo1Cqkj+MhZBeOAi6IQYuuhDlMuzB7DPKwUxikL8jBg4ssAKBjKAeEPxQDgX/lDG4g9ExEDDRF2fJkuPkxaKBKT89epKHdGryhp7uPMoFoHWnIDhRBnDfidhqslMShbL0d+/JDyDe5qeM3hWjmMUBJRTus/6sCFdAEOS0JpoTBwUSgqE5YDygJiy4G1ofihLQc4qaKoKwVQj4swWw/cSdsPCfXUlStXwq+GEx9vleJXHCP3yBaEOFx1BD8ulklsP6r0wVZDg4UFwolm5AH4ia/KDPy4tI90lYl4AmU8/xFmIAs4fQhFuTO8QkBYK28dg3guVkW+cB3GVTr+2HaUpHVehrUsY9GiUCgTioIwflytw4FykLxEmpWG/KFUJFOhLLrdbsRJXggPthz4URK3bt0KxYEf5VG3KI56W7RAxJ/Yohi1/VCDSIqrPg9gAeJx1UAGcyBoKqfgVDzpqU4M7mTgp7zGMkwmJkedjjTFhyXBINiNBCVV+ZmIyAcIM4hMBKR8A0sAV+VjkkQx2MSbnK9O4+LP6NUk1ob9WiMRrtaLltzAwnDeEGrnc7rDWjphieDX2gzFYLfKF0rASqJyY52qbCgGwlYSrG+VHSgCXJUZKAmoOrcYqSRO8vyEcWxFAWOoPKuwoiBdDWeEHjmrwPLA6pAlEQqjvAuisgh9bElQHIQVH0qCTuKaGATAHIhPuKJwGcQSpKvqKnSoIOwyKaSX8XUaF39GryYhyMeJV3gg4OMI2E9+BL9Md/lKKQzWGUoAS4L1KRlhCYaCsJLA5ZkIyiAPhPltUfLKHxddlR2cTdiPTJVKAleyHO5xcWxFYZSWBcKNPKnhA6ti3FlFdbsUijCKA7/KDpQFoFOgUg7hZ0DEJzQkYZULBcFgaSKsMEhnYshDlgGYAOLFJwZb6UOKA7dO4+LP6IyqdTQg4DQUA3GSh1ACAv44pygVBGtS6ZFP4VAO1TYj/Kxn8pBmJcH6hicuYdY/YcrgRz4gn02U1gQ7AHDSswmjrhTAqDgwFO/bpcc5qyAMqfMDi0NpjDDPW5BnWh0KlzhcHgXH1UDHGQZbFvyk42pgIq0kxQ38tMl+Dd4gXLqg9JcYF3+GVxPVBeYR1OMdLuO1lgfbXBPxfQlxPV5xvmhFGGsAxYAfxeB3NypFEO9w4C/PJHCxJHArxTJQFEedTYy4LWq3jqH4UcIwTkCG4svDzVHKws9V1JVF/XBTGm6gRKQJOcAMxVCFB34EF2VhP/F15WFCYdAeh+23a+0KKFt56xgXf4ZXEyMFBmGsvHHHDoHGb9cgDJEfxVGPwy2VAnGE7Se+eooy/Ai7lQTKoTpzGFgSfOKOPJCVBFQ+N0EbUBR1JQGehqIw6mlD4VF3QawoCKMgEPqjLAuHURhWHsobFgb+Ks80SgO/hV+DMfCX8dRdphGuu1YkdTj9DF9vILyVdwh9WQi49XTCJsLjFAVEWhmPckAx4IdQDlqfgzDPSeBqTR/bkqDuuqI4wQNWxlD8qDMKoy40Q+FJz1Ug/Gp0+H0XpA6fWWjAIixFEIcxZRgQx8CIZ2hJ/AyylEOEy0E3kValx+AyEVWecMV2sKeE1I5APf6Mvp5ULYdH1oPXktcZAu0wrhRJlC3jTOSVkhj4cQlXfvOLdWv+xKOcrCRIr6ySIMIoBsh3OdTOR5QE/sc9mzCGhL+GcWmOD7f8SjcuVgUuikMDMdiCEIerjg9ZFhx+EoefuNKyKKm0MCDOMOzX3AR/u8ThasBGxjts1MNnOAOoLioD1MMIL67jEWLcejwucVgP9pu8vSgJJYDg2497lCVBPYRLJYFrRXHS5ybqmCQg49LK+CltQUY+hIWLsuCz/hqgCKMo6sqCX1vCJQ5BtrKwHxdCUcCDOASbuHI7Qhr+0nW8FYbjS5xESZwplFcDdYGfhFF5EdjKG7CCcF6n2+WAEr+JOPIi4KWisFJASVj4CaMUjjqTIO84JcG2Q1sOvBGuUPpLjIyftPCPEopIP+qJTfy2KBByn1kQRjkQBxFGkEedXdjvPBAWhRWG40sXWLBRKLhlWonjKoAzRfFq4LiKYlw+C7uBpYA7TlHgohDqcSaEv25BkGeUgiD+WVoSxqSFf5RQRLoVBZhkWeCiIEZtRfBbYXBXhDDxCDZxfMDXygKXdPzejjjOglxXCPWwFcc4nCmEryeOq0CsGAwLtl3zsSCPUhJOwz/KgnDYisJWBHHP0pIwJgnEUcIylD7JssAtlQWC/frrrw8sDSsMCzxufUviePyQLI9BmLS6a9TD3sLUUc93hq83LNTjYOE3SiVQusB+BJ7P5Zd5iHO4tCAI27WSgPiaNvHHURK4j3uXo45JwnEcwRnkOallcePGjfiAjcNWFoRRABcuXBhsTYizwnCYLQmuBdzxj6soXP4MZwAW0nE4SlHUyzse6wHX6cSPsiDwE49rJSFL+IAf3jqukgAviqIAQ/mOsizAqLMLWxh1hVG6CD1nGPbj1hVEXTH45wTqqOc7wxmOAwu8wXMOlTdQT68rDoe5i+Gw00YpCLtsNcq4p2hJGBPTJwnLcQVpKN9xLAtjlIVh5WG3rjR8huGw0+uKw7DlUceZojjD46CuCGwhGBZ2w/kt/E7HcijDYJSCwD1lS8KYmD5JWE4qSPX8EfZzFsAKwxi1JcFF2OtnGLjjLA1gwbfFMQ5nCuIMTwN1hWHYUjCcr1QIdcvBQBHwe75Ot3uUggBPYEkYE/NNEprHEah6maHnLIzjKIzyDAOMUxqGlYYtjnGoWxxnOMPjoBT8ErYUjElKoXSN+hYDTFIQ4AktCWNivpMIzXHz1vNFGIUBximNSWcYxjhLw6grjzrOlMQZnibGKYtxSsEg7LsXVVTA+awYDCsIMOIsAgcMlRHq4XE4Vr6TCM5x847KF5aFcRxlAawwDBRD3dIAdYVhjIsfh6MUzRm+3qgrAKOuCIx6PGcNlTeVZw7GJAUBxpxF4AzlqzAqbhSOle9xBOOkZYbyl4edoFQa47YkxiRLo/ImLA7jpIripPnP8PXCcRQCloIxzmIwjlIMYNw24wm2GMaJ8j+OYJy0zFD+SYrCOK7CqANBx+IYh7olcoYzPAlKC8EYZSkYdcVgjFIQ4JTOIowT5X8SwTlp2Xr+CJdbEvA4isMYp0CMM4vhDE8Tp6UQjBFbDFDPO7LsBJw0f+BJBOekZUflHzq7MEYpC1BXGHWMUyBH4SgFc4YzgHEKoI5xCsEYpxiMUkEYT+Eswjhp/sCTCMiTCte48hF/EgViHKVIxuFxFcwZvl44SgEYT6AIjEnlH0vQhcctF3gSAXlS4ZpUfqSlMQ5HKRDjcRXJGc5Q4ihFUMcoxVDHBIuhjpdOURwXx63jsdpSPxydhOMqlDOcYRKOI/h1jDh8PCmOKv+k/Cci/5jG1wRM8ONM8hnOAL7O6+dZXmGfdl1Pwu/MsjjD4+BpKImnrWieieKa9BXup43TEM4zgT/DGZ4BnoegnQn3Gc7w+HguW5+v1RnFGc5whsfDq3R1P7NUzvAy4KU8DD2zKM5whjMcgZT+/w/s2BKSMubl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data:image/png;base64,%20iVBORw0KGgoAAAANSUhEUgAAAQoAAAD8CAYAAACPd+p5AAAAAXNSR0IArs4c6QAAAARnQU1BAACxjwv8YQUAAAAJcEhZcwAADsMAAA7DAcdvqGQAAOIkSURBVHhe7P3nk6XZlt6H7fTelXdtb7t7u/vacZjBxMAICgASBzMEQQgQFQhFUOJXRYgR1BeG/gR9UOirJEYIZIgTIUIEYTiESGAAYmau7dvem3Jdviq9z9Tze9a7ztl58mRWZlVld9dlrZMrt/drrb32fve7357yzYFvUl2ewBP4umG7Mb8R0NuYT+AJPIEnsCd8E2bxJ5rEE3gCe8M3QrN4olE8gSfwBO4LX+Vs/qBlPdE4nsCvMjyoxvCVahpPNIon8ASewH3hKGfrw+Z9mPg9f+fv/J3G+gSewDcf/uiP/gjjMFrAo9IYHkk+j6OgcLyHERQ3btw4ynY/gV9xOHXq1KGZrxEUwEHT/soLivvleZAy99UYHpbRFxYWngiKJ/DAMD4+/kDMt5+AOYTG8aCM/1AC45soKBxeC4q9BMNhGX55eflQ8Z/AE9gPRkZGDsR8ewmWWnBUGgewX74PyvAPms7wKBlnr7z2K6Or5tApGPYSCIdl/LW1tUPFfwJPYD8YHBw8EPPtJVAOIkAS9tE4DlSHCg4b3/AoGWevvPb1v5/m0E1IdAqIgwqA9fX1A8V7Ak/gIDAwMLAv0+0lSDoFxyE1js64XdPuA4eNb3gUjLNXHl39JRh2+NfC4aCaQ6dgQAA8++yzjWtvWF1d7Zr/E3gCDwJDQ0N7Mt3nn3++pyDpFCAH1Tg6BEdnmq557AOHiv8oGGevPLr67yUoHkRzqDUEBMVeguBRaRJPNJJfDbifJnBQ2CsfBAiCohM64x9EYOwlLB4nQbFX2h3+nYIB2GsPYj/BkEyamkOnUOhk4vsx9cbGxr7hT+AJdIP+/v6uDNYpBPYTIpgpSOp49xMcKTS6LEnqeDvSHAAOFP9hmGWvtDv8D7LU2EtAJLNvbm62zHPnzmE11MKgk/EzzV5wv/An8AS6QV9fX1fG6vTvJlBqoXD16tVWmjQzfD+BUWsYCIwuexc70h4ADhT/QZhlrzQ7/GsBcT8NYq89h9QaUiB0EwzJ8MePH8c4sMB4olE8gQeBvTSKZPYMv337Nsa+AiQFQ5q5ZKkFCpCCYz8No4tmAXS694N94z4Is+yVZod/Cor7aRDdlhcw94ULF3YJiE7hkObW1lbPzMwM1l0CgLDGugP2EiBP4AnsB52Mn9Db22v/FAR3797FaPkDnRpExq0FxuXLl1vhBxEYKSz+1b/6V+m3I42g070X7BvvMMyyV9wd/t00iQfRIPYSDlNTUzvcGd4pEDJ8cnJyh7sT9hIke8ETAfN4w16MflCoGR/I/Obm5na4O+OlUMjw2dnZHe5aaKSAqJ+q1JpGp8DYY+8i7S2/+8C+8Q5D9HvF3eHfqUnsJyRSGMB8nRoEAiCZMs3UHDqFQx2OCaR9YmLC7r0Y/LCC4rDxn8A3CzoZ+LCwl6CYn5+3O8PreJ3CA6GAxpHuDMckLAVCLTA6Nz/vJyy+DkFxvzgOP4wmgSDYaw8iBQR7DrWw6CYc0BYwaz/MTmbei7nVyV39M58n8D8tSIa9H4ied8TrFB6dAgA3drSO2g+z1jSws7eRdvwRDJ0C4yDC4gGehuwbfhCGuF8chx9Uk0AYwIh77UEQBh47dswMi18tCNI+NjbmeOnuNBM63UCngOgW5wk8gYROQZBQC4y9hEVtIgAWFxd3+OOHHcGA/c6dOy1hkgIjBQNm7mHcT1h02bNIcy/YN3w/Brkf89ThfmfjIELi7Nmzrf0HzNQUUkDkHkQKCPxqzQGTcOwwfO23vb3dCsNM6HRLMu9wZ7on8AS6QU9PT1cmkkZs/2T6hHRnuhQGKViwpzDAjvDIOPtpGLXA+PLLL+8rLA6pWezlb9iPQe7HPBlu8/d+7/dsdhMSKRhg6NOnT+/YqMSvZv6JiYkW82N20xzA4eHhHhi89k+zk/FTMGSchPsJiCcC5H8asJcg6ITOeCkQgEYQtOJkWG0StrKy0nInIggQFmnH7NQwUliQFgFx/fp1+6X7EWgWe/kb9mOEvcJq//tqEv/v//L/tYJdTIphUIe1UJ3S+O4PGV/MazxoWuICmT7zwAQynLwy707IuAmZB9hZB9rZPQ+V2di7wdYBZBLldubfraz9oG7Lfmkh956tzbJdldcjmu9VK3q2DlYm6cC6v+4HGbfT3h0iTByo/+ob1Q47vrAnSbcb3sa3Tx4RejigHnW/Rb3CTv78YgpS/1TxHIJb+B/9R//Hp9BAEAKEKQ8zOloGfiBuzE4NA3unwEA4HESz6LK5mdDpTujq/zB3ZrpH9hMSqTnsN9jSFowHIaIa6oG7H3QOdDLbQcrMdFuKS7q9BEFCZ1mPEii3zv/wfSY2d/oY9vvVk3ARplFEKybI9Icrv47XWSZh3fCBYL90D5hlN9hVX/80Edodpu1NfEC80CcG7xNf9EmT7hXN92LWqDjGWouWf8uOCeIHb4G4MSkjl/jJg/Bk8ufDQjdBQcbdMt/hjyYB1lALCXsIOge9JpTODt8LOgmzJtb7QWdaTPyyzNo/7DuRgQe1npE7IOPWdUg7DHXQuh0UKKsWbln2/uW065txQysm7c66R1z56T8aA0TRSuP2BG6DzawtqWG//aBdbpTV6d4L7hfehjq/dpqdqRtXy3Nn6GGh20QRfUY9yD36z33YRCO+Zn0LA836xnRrWWzEDzMFhrSCXi2vbRc/9bIkZ/+uU1iwlK/3/Wreq4GHDWDj3A+Isyve/iN9QEBydQoJKk6DsNcEnlDba8LIga8xoZtfN6jjdIvbzS/rg2raFZUk863bU2Odb7cyDgM92+30mT9E2hYYTWALag/siZnetsAqcU8PS0Kzv9op5V1hKSwkJewr6Wfc3u5VjJ6yQUzXT/3BBOq4cndpcvZD9l1CujuxBuq9H0T8xDYEg8qPPLE1JtCtnPtB9j/YTkshcstgrLRQUN+Byr/BWGQEiB+kmPWhTfRhB9EwMOVnDQN+QXPALf9e7GDlf2DNIvkReBRaxUEEBYW0Cqol014VoMJIOaSdVdYKa0hCoPOxqxN2YA2HHdyELKOGbn4HhTptTXRZf8zEh4FcW3eD0FrqPglm3w1EaqyC1j4IUV2/ECDOh7bol3XPMajbk8XVfvzQtvjxV0PmkfiogfK75c1+gXzVXrCppxCBv6uS+0CmS8jxToxxoFNoexOPpUdVJ0KJk0IiAY1CzG3NAoGBKb7pq7ULua1VoF1gV57e7D+IZpGQWwIVr9bmjrgdsCP8gTWKzr0JAElGRVO6dVa6G9Qd3wn1IHmg94i3HxA/BzzxUUGdJ4RxFPkDtKEWtu3yNL97SmviNGboA4rLkkE/aJdNSXFN2ZKStylzmw1JCQ5+sgQLKd/N7U2eRrX2jhIpL5H4DIORJYjq1AkRbyc8yr7pBPLenbvai7BQXWIJ2XgfENyXDQIuo8kkvLBHfxibOkQMnA1N6JdCAjMx3epfCwkEhHjIbvm3liJyW5NQHAsL+d1Xs6i1in2ExYHhgQVFDbWaw4lLDlMdBroRUA5ODcSrB66GHMQ6L5iqNveCznQ13C8siLAd3ul+FED963ZnGUmICmnczRJC/iwhtjbF8GtrZWt9tWxvrgs3jMpAYevhv7XZqMoSEhubCkeqqBDyQ7Ds2R7qojjhMGQdOuN3G6+HgTp/9wu/VhlNmJzZZ2qF2tGuW2f9DgJ1urDTLx3CUGXuoDWXbwN/BADLDTSI3hQSaBLYc8+i3r9INyaaBZucKSxSs2hKagG8l3e2ADVvAuwrghUQviufTngoQdG5N4Ek41h2Sjc1UOPUrkNtT8gBqAeijtcZnnH2A4g7IeObYGTvVoeEbvkTnyQmjCrfbnCQuh0G9uoHwMLD4ys/zfg8yixi/tWVpbI4P1fmZ2fLysJ8WVlaKGury2VjbUXmksxlRVsJ3FzjsVMpEhBb6xIiah859pE/NhVFeS1hQdEu3h1iE4Um60W8xKOEzjHMsc06IBqoPxpVn/opHlk29Wu0I7fngJDxEwMQ3iHAW6Ag/BgbyuxFxcNbaRASCIsUGOINCw1MuVvLkLSDCAhMhIXq0BISacJfCt+lVSQPwpOUD4/Wmv+DwIEFRb03cRDIRjTOfYHONuHXnX5I8OA0CDC49QA/HMTMlPhVA+0A1BKbroOsWxtSadc2yvrKisxVm+vLS2VdgmF5abHcvXe3zM7eEd4qN29el+p5tdy6fb3cu3u9LC3MKr00ig0Ji631ZhOTlgpYlgijJ6PMHf1pdRvY3RfZ1xk/0xw1tMaFoqj/ppCyhbjRmBAgjwqCFuih7DVQdsohrBESAVveo0BIVCZCwMLCngKEBm6EA0IjBYT6r3UKeXR0dMchRLSKbprFXvCgy4+ghYeE1CaofEo1/HFDJDmIae/EGoiTuBfsFZ7+nfmmGyHSWd5ekHklQmPbSmp7F2jFewSQ2dR1Ve78C+bT8mBLWoD6uaytrJf1DQkL2VckJJYWF6VRzJebN66VTz/+sLzz9lvGK5c/LzevXS2ffPx+ee+dt4wfvP9euXr5cpm/N2umQlgEU2WhuDEbO6o2S5OUEw2wRHH7Zc86Z5939vdh+yjjY7rtHYi/6Ex2CTbKI678N7dCQ8r6xyTSnAe5Dx24LcKsf6apsYaMR5bIKBOK/iKflqDsV32tTSh9ywTlb+GAkMCepgRHS7MAU1jIr2XK32bak/9wY6ZWATzMXkW3iF0z6fakI5ceVOb8+fM7lh2y08ie//KP/qGocGfnpwl0mjV0+jFAmR7olmYvqONm+u6guukXZB/p2vH3Li/jUMe98t+vtq6e0m3LhOiJDOFvMjOGU8uFDYVpmQGxymNjbQ21sixKO5ifuydzXprESvhJYCwtLXkpggZwbGZKs1p/uXvnrvxWZe8t/YMDZWpyuswcO17OnD1Xzpw+V0ZGRmmECuzzkxd4jTb1UUELEZn9wZCBYlSWPUcEdV+mPccSN/ZNhJe82uc6oLWdbpYBker+UI/lTki6DaHQQx8pqssiuC1hhRJkPRJYOJXN/+5//x//jph7S+m1+tnk1KVFmBSJLTH4Vm2Kf1pu4klwYN/EjyPguKVxEMaRcJsab9JsDw0NEebTmrJvX7lyZcfx7vo9EMwDnNi0m+VoJ2R/7ujXV1991W5VyGYtJBAMSLsUEmoUaLXp7/6v/s7/qWa2HFwGIf0xwU7o9Mt4YObXLV0n1OnuDxkHMxE4SFrFOlAZ6ocmWtJWH276Agf/RGSeqcWpfvwoZlxdXPIm5Ob6WlmYu12uXvmiXPrs03L10kVpC9fKtatflmtXhFcvl7t373j5sba8aOGyKnNZ6ZfmZS4slA3l4TzXJFSWF8r8/D0JloUygFDo18zb16fl46qF1YDc1EEjFrN2w3SMQXsZ8ughxzghaaYey4gjtBF7LMSjnngiUCO+nIeEvcYS7/b+BH2BiXDN+Ah8VUjufCr0j/7RP/vPFN+Tp+rnGZ/01F+Mb62oNsU/LTdxcBMfU24XRDvFf/bHBLAnkG521vO0T9cqrTV8CQ7evrb/u+++a/N+UIvMaHV3sH+3R6KdQGXoBNZN7MxmxTHrRiSk/17hNdDI2jwoEL/GBI/lPgjs2tl+RJD5J5gBab/LVj0bIcFMvrm+WhalMayLqefu3i7vvf1G+Td/8i/Kn/3bf1Xef+eN8uXlLyQoviyzt25rGTEnobBaVhcQCvOyL5d14Zq0CDY9R4aHyvT0ZBkfHxXx9JQVaRzXtST54P13y89/8ufl3yrPN3/xk/LpR+9JMM1JXq2VTfYytjU3qtI9/TCEKkxVVU9rPxWgYTwq6KSHHLt6LDUZKV6QcRNsyLTEyWwy/YND03Bj5oc2I9MD2rhthtB3fyDApH6IL3YsO/BLNyDe2bFH0Zgwd08+/WBC5oXIXHqkWZ+vgAdV9COFWqPozDzdNk+ePGkzhUStTVC51CioOA2iMZh/+Ie//5/kADF4SDYkIXYw7Qnpn36dboD86kGvww4C7fw0jGF0R4wD5t3Oc2/oVudMkQyW/psbzOCaBVZXy9rqSlmVdvC5tIdf/PSn5WMx8eeffSihcK+sLa1aU7hz+06ZRUhIILBEIZ8hzRxki0axubFe+nr7fePXsIQF5wvuaba5deum8qcM4cpKmVOe7G/cu33b+x2DA/1ldGS4NTOyZIEVOMgE1ILBvBL/7D4o1P1SQ/Zp9gmAPce/0x+AnmpIf8w6/n6Qcev4YQ8Me1sABdCGBjmuqrBoV8T7//xX/+wfqm7mFUwQXlEE7BZ48IbCd2gWtT9LCfGY2yjecj1wA/gpnt9gBbLu3LylfFji2C3Bk3uK1ioOqlHcV1CwN6FlR2vJQSGYSC0a/fTTT3sXlkaDqkCvOqgHyYig+Nt/+w/+k6x0PbiYab8f0Amdcet8avMgkHG3oSnZTaZ4dSDGo4RWuR39YIJinY8fVhEHR4G3NrbKCk8vxLTvvfuOZvqfl7ti7HUJjj7NoiNDIyKCAcXnbgQtRxZ5FLoqJiavXghL4aicm9JGtNRQizRFSYtYMwEhgFhiQIQbIpyN1XVNADxenS/37twqd+7clPCZVfwVaSATZWh4uGw2M7hGL9rgv8bujnSjGsvBIBiKZE1fNPY08aNPEjrDOgG/Ok5tHgSI2xm/7SassQrC3tYiEJQuH2/ZMUn7//3Hf/yfwx8ICAAzgnq8HEhTDG2NoBYWmOw5IBzYb8DN8gE3YwzmEkQTAfsQ3p8CJDiUbfQRwgJBAeTyQ4Kias3esFP8HhLQIDrPTSA8UmiATdTWgGImHhboiE58GGDy64rN7yig7gf9a/XFJibMIJOnDyuL81pK3CjXr1wp//pf/vflFz/7Sbl08Yty797tsqzlghSEMju3XK5dv12+vHajLC2vlJGx0TI02q/lQbyO7s1MCQCWT719/aVfeO/O3XJHSxQeq1oorW+KCJofwkUENDo6XCYmx8qghMzVyxfLz3/+0/KTH/9puX7jqvJCqKwpf9bKsaPvH6a6bLun27bX3kA9sw+6YYbnZIE9Ie0ZN7Ez3mHppE6bEH7kHWZAbceW5Ycro9ospR9UXfz0A1SbmFSRHH1pyt9PPcRHLZPlB6YEgk257Z/LEecuUFrzX/IhfmkCTPKsBBrnoZ5+dBMUJLpvwk7IyuXeBHYqTtheHa/wrmGdA0sc/GpMwgHvB3W8Oj4vQXGK0WaN+AkfNexoq/cgwCiH9sRjzw0x+GJZX1ku169eKj/+8f9YLl/8rNy9c0OCeaWsrWupIfVydpYzErNlVTNJX7+WGEq/urZqDWN4UJrEoNTTzTUtJ5YkIBAAUmM5jak4fVKNaR+Hj2B2egQhwvKCOiBEVpfXrEnAGEsL89Jo3i5vvfnLcuXKJdF+zKCk9RjiUr9qlGjKDqDNiQk7+qGCOl6ajBd9AwL4U2ZinVfGyzT1WCfU8Q8DB0lHaTvoS/ZA12vHvgSm6m9TecsrhAYgf6N4qGVXmJfysnvPojaT1zBrIYGdD2bxDogr1AU4pQneDx5Io8j9icZpzQIzK0ilMTuBTqtBDW0NQHToTgHQGb+GzrTdoDOPnfGYudUBwr5tldvYeWjFjG67hn6/OiRkPQ4CWadEJTbCoIAGV4y5VC5f+qz8+Cf/pnx55XOFb0hNHCmnTx3XoJ8ux49Nl4nxUS09JBSGJQC2V5VOAqC3Tww/ILWyrwwN9JeRwYEyqjgT0hBGhga1ztwuw3KPSFUdFs5MTZUTJ07640nTMzPSJEYldHrLupYq84tL5d7svB+zbkh9WZZ28stf/qL85Cd/Wj779GNvkiIaou2QEf1ECWkPIFz0sIuxMcHs37pPMgys02Z6sBtkfKDOD9gvXTfI+N3SkCUCtMm6DY27Llc2/1e9dgiHbmYKCUDLBAsHEIEBYidcaMHQiZSXZvJi8maaDwo5qgfKpNvTjk4hgRTDZN+CU2TYa1Af7EDWTZjZsWpoa3C6DVI3yLSd0MpHwWBCaA6ExWwKaj6VwIhNG1TFXmZdUHF6IQrPorthr7qSB9gJUbbyBNVWv7htU7WRSs8BqDff/EX5qRhyeWGuDPT1lLGRwTI5MVompibL+MSUzzqMCsdGhsuAtIB+tWVIiq1khsyeMjLQV45JsJw5MVNOnzhejivdMa1bT0xOlunxsTIsIcLDiy1pKOuLCz7ROSSPE8dmmH3KydPHNS48EVmR1iJhMb+gcVn3cujDd98pP/nzPyuXL38hITIvwcQ5Bi1vGLctbsTaRFmKVsrC2ORYMwab0kLoq3q8AfwSE/ay7wXkWedbY+a9F63sB/HkC+RUBGa3urQ1qozuy45EQ5v6qdwUBruEg+qFYROUf8tEYGDWyxC5W08+8hBWntik/OTB5MlHAdDnfYG1TP20w56CTuFAhTHTP917AYOmODsGsx7Igw4q6Tqh9qsZFv9Eu1UEdvYIEjrL9avKDRHsBd3qWgunhHYpam9PEJ5IofRsbpSbNzkDcal8/OG75cbN6+XO7VvSNDbMtFbzxZBLc7N+0WtIwuD4zGQ5e+ZEee7Z8+XZp8+Ws6clGE6J2U8dK6dOTpfj0xPl5MxUmRwbL1NjY2V6aqwcmxqX8JgpJ6enyvFJaRQz02VyZMhHv+fv3pUwWCiDAwPl+eeeK08/dcHnEDiTcevWLWkRvC+yVj7/7BPvWdy+dcMbonAGG6hg7FuoPWoo+3XZz/QPGlqcb2iD/ZuJIrETOsesG2TaOq8auuX7aIB8m/lW1XMdqWvrFyD6rjWGek9ih2aRYcRDODSmNYvBwUGb7FXIHyHhvFNYYN+P95jUc59ivyMO3cATaFhbsMPNQSueeNRPOzA121gVUqVpDDdle7NF4fankdj/8A9//z+WmyT3HcDOsIRu6YC94gMZ1jKFWQ9G1G79NNcRSW75ELeJ71OJjT0Ae9tt4ePo4berLh1OIONQD5ctt9/elLBYkAD44tMPfbR69t6dssnTC4WtihFXwJUlaQDrpVdLlGFpYePSMkaHB8v42Ki0jZEyPTlWJqUtjI1qWTHYr6XFoJElBxoEfqNaboyxWcmO9+iINJIRL01Ghoe17Bgpg/393gNZkgbBPgmPRU+dOkXNvTRalqCgDbDFkgQKy5HzFy6UAeXvBqtT3MP61+oP+lyaRd4LERE6+qLCbkDcvcJqyDiZV2cZNbTqdwAgLtHzvEakbYTDjoGWkMRwWYGwK7b/+h//8X9FHSQIYGqbjdt1ww9IO5p2bWa4BIFNuX2nZrrFa8Tlycg29eMEJoIErZAyOIk5PT3tp13kydOPfPIB7POY1I2Mlh8SUmik9EozhYga0dpQyQGi8lR4P8i4CZkmO/NBgHSJCR5oD7bCmTL7NAsJt8PL4NhVuiZ6VyC/upy6LIB8jfyaMMadeyF4PLm0tFw+/eST8sYv3iiXvvi83Ll5o1y/caNcvnK1XLx0uVy+esVnGtYlPNgFGFReQ8pjSGM4Js1iUgw9jhAYHpDmMGxNYmZyvExIUxiRgBhhv4JNThGHhYIICP/hwT6hBIns48pjWtrGsQlpH1rmDGopcu/u7TI3e6/McEBLBMWSZ0V1ZaOVMxeffPxR+R//zZ+obvOqVbyVya9Ys8Atkx9t7+ifJP7aby/YL6wT6vw6sbO8GveH1FSgX2hx93gbiWp7lGOn/zt+vdzAlBHLECyA4uzQIMTQUF0Py43060TFJ44Bnkv3RsOLCTydbKwPBHtyLucn8v2ObsA77+yodkJWNlHtbzr5/rOCGbgB7InpfhTQYtoGORegepYN1GXKQHAI+N9C+VNz4u8FnfUjz0TueDCyeIdx1A89YvnNDfkJr0kgfPzhh+XK5Svl1s1b5fPPL5ar126UVc0SI6OjYmAtE44dLxfOnS/PaAY/d/pMOXPyVDl/5kw5pllifAjGl3YxJO1iZFxMP2rhMNTfV4aaJx6DwzzVELNsb6gGvsyuDCqMzdBRax0SGkozNjqspYq0DWkao8NDPi6+srwsYTFt7QSBMTc766cp25tr0oK0DPnJn2tZsqSmeWFu7cHtNtMEdkKn/6Ma306gDPJOOqyBsLqee0O7HTuRtCEUA2PWj7YoHIfiIS7lx5ICYWFhIEhhYbfCjBIOdqcfpnjKWjqYyw/8NjqegiTmJA1gP+RGJnF3xb+vRlG/BNb5tON+QKXptOi4w4Eaf19iexiA6bNezln2elXXfgLSpdcaYPmxH8I0u+qPIbvmpdLf2+eNwjfffLO8/dbb5eJFBMTNMjisZcTkpJl/enJCAuFcuXD2bDlx4lg5dmymnDx5vExNKZynF1ouoBWMDIzIPlQGeiUQpI32Cgd6pGL2DfhOBhB1E+xH9ZSGwSNR6jAkP05rghPey5guJ46fKOMSUjD/qjSIxcU5CRylV9qR4ZHC9fFz92bL3Ts3ywfvvlPeeevNWBo1baRvNXpCTAnaigZ29ckRwV754w9tJQIHodFugqFuizEGWMjkwo8J0rxgjUJxUrOwkJAbI/cnLBjsUT31IDPM3MjETIEB4gdSx70AYVHfU5H7FDV/7wf3FRR7Qaoykmo2U5PIpx3Y2WRhAGo8CBw2/mGBLs3hrKEuDxudg+l4jDZGEyXNGjK9Bo+RddpOwUEU6VdeRqxojf/Zp5+Wt3/5Zrl27ZqYWEuIiamyts7Ju75y/uyZ8sIzz5bnz50tF06fKlNiXL+gpUw4cWlNmLz1QxBQHqc5QdOXIhDWyxLHKC/eRpV2Iyp0nRCEpB2SgBkZHJLQYO9j2I9Oz0hzOTY9ozL7y8LcQllaWLSAG5uY8Nr2ngQFmtK923fL22/8slz8/DMfxtrcWi/r3KZFffQfVlTxYUZvug0PO770c+J+UMfrjHuQOpBG9NxKq1zcqk70YKTw4IczfNFmLBRUHmYKDfslqozaDQ/ZTISn0k49gGpj02Y+/cBeaxb3g/utIB5IUKQqk2a3ClFxzP0GgrAaa+gM6wx/FKAO35W//WwLhjaaPhSnFYJLDKY0NVo4JMrNZmWG0dGOI3piCaKJvKysSJt4641y89ZNEVK8Abi4tGghcEraw9NnT5dzJ4+VqfGx0ieGHBBnD/SRVqgMB7SkGBoeVHw0BtoQoq1HmWuBS4kqzDVVuaqHyuYxcL9qw891k7tP9gFpF8MSEhOjY+W4NAqExZg0h7Na3pw+dUpaxKA3VJeXFzXeG2VCAo3NMM1Kas96uXP7ZvnlL35Rbt+4ofqhQTSnTVU6fWpTVVGR7pe6zx8GyPsg4Do0CHh81IkgUIftC5b4Nd2QF275O6wB8uPX5CkzhQQyg4azLDfIr+VmXwIBAbIvsdfeBIhWQd4IC8zkucPCQbSKBxIU9wOkWW1mp3aCGtvYjgbo/rbsbUOOZ892bJImqr7hb4SVVG9+0ADEoVkj6YHm8IQcFZTNO2bpiCcnmfhfAFb2psmfswU+gSk1/eLnn5crX1zSbD3vGbe3v0eq/3A5d+ZEefrcuXLs+IwFAS9iYfp9i6ERMehQ6ROT9nr5oHBpA9S2X0SPwDCqgpz/4H0WzUUcHhbKobwkFfwWKBupos3mbHFvGZSgYPkxNTlTTh0/XUaHhr2sOcaj1OPHpUWMWlOYm7vnds/M8CHpbb9HwhuuN768JGHx574fA81jW9pFUXyfGaH/RA6+3Lfp6+zvAHqO8VB9qzHZD2q6ul/cbkBa2o+5f3lRN6M6tE3LxM80jR993RBIxsJUGmcAqByj2t/SIjCJJrujp70bKu4OVFz6smWCTN4b0vbTJOxhgMo9UsgKp5ahhmEcGNqD8GiAMdsJrJh3AnWs69mtxjvTyKVImS7OWbRTdWtBdLTibIVguX3ndnnnnXfKxS++sAYxPjHux5Mnj81ISJwtp45Nl0nN7lIly5g0iqnJydYLQP0DEgzMhqYpKuLMDfZviN+m/DRV6Z8IV0ICDLuEhUxeLuM9EPy4gEbj50ey1hqmxuMJiYTHmZMnyqlTJ7zHwdp8bm5WSbbL1NSE2r8lAbLquy0uX/68fPbxh2XDR8f71NxYgrChB2VsqTxE7m4gFoIj+rQej/0g6eUgaWra8rg1wuow5QWQD/HrNJ1ugZxVS2uNwnb5EdzSJAhrwv3EQ3WzAMHOvoTC9kQK2G+pccgNzV3wyARFSq/G+VBQD+jDwG4h0QGaeaOLd8L9ku0AiAx1wPZIS/2dbRKgEYIUYYpl2By0NnH5cllZXikzUvVhqH7VZ1yMOa31P+9rDIipuUiGzUZlSo4G8mfJEKXhEX4iMDsRXJyABFk90060Bx4F90nIIGgAa8CE4c9Spanq2sa6cM2TI0uOUdUF89jUpI+PDw70skelJdNt5dnrE6Mbm5telszeu1vefPONcvXqZd9jQS15xX1zg08AUIDqqk6nHBz0TzJsMq37r0Hce2HGB4FMsx905lmXuxdkvrvyx2oNgl5GZxSEChf2CpRuhyaR9gY7mX5PtzPbB5S3+RAz8VHw5SMTFN2ASjbWA8GugXhIsAa4x/iz76COb1y7gRCGpYXhHZCZqq47Wih7BmUaylA/BDFyuEraxPLSfLl86VKZE1PxJIE3Ngc0wbCrcGJmskyO8TSjj1cNW5uXQPZP1jvzT8hw9IiWXYxMnA0JIpib+zVJ0SshFB/QzXxiNo96Rn1XJNC2V9f9mHREy5CRkWGfqRgcHFa4lhzrG+XK1etlcWWtTExOlzXeKtWyaml+trz1xs99PZ/mMuXNEg3GpJwoj4Kh+7r+DwJ1+ijjwfLL/uoG3cqwV8teId4RJGznpzBrEaCcBMhqZQIBYIGB5pCaRLrrPQr2hLrtWSi+0QXtA2gVDyo0HlpQdJNeB6n01wUpPFq8jh0ikT02LQNgm4O2AvqCJjK+824IJ4BZEi+p6Gurnm05/sxdDxyAgrLQKE4cnynjoyNS2be1JCjNFXSka+dlU0zauqcyibsxaQtagn+ys+zol0YyqCXLoMrqUZ7EJczCTCbLgg2EA+U0goI9F55gsKRgicEr5wgLlkMzEgp92+g0vWVjbbN88dllLTs2tEwZL2tr636iQ/s+fO8dH8xCmzKqHOpPOQFp7oRsr+ioZe+G3YA0iYcF8qzLrKEdFuEqSab8NehoSlw0tCWTYsW7+uc/uVv1NfPLC+au7cZu9toPVPn4fS1wIEHB89b6HY+DwGEbZgI/AnB3d4JHeDtm3sbNp/xV5wiWp8hAvALzJGFEMpu2NwQgOzIa00zdlEdcwpPw2Jdgdc7BJF6omp+/6w1ANH5ONs7MzPgdi8nJce8J8CSDlUTml/ngpE7eEKRUhEKvlhXUoYmLwSvjBsUz48s5zFukWtqw/ICNLBgcOeoqj8CN2Jz1qc3hEZeNBsKbp5MTE+XU9IyPf5sxRO9kf+mLS6rzoNrIrVwb3hj97JNPy9XLV9QvSu/O2aBUmQi5EHQutwVNZR4Q3D+NEDwsPZEWpK1gnT79U0iEWy1RX1kQmMw1ujJZhkYe0e8ZX5CNQ40wyt8Co3K3wtEmcIOpaRCGm/2KPFNRY5P+vpBnKRrngeCBNQoK29jY6GE3HCJ/GHjQwa1BnVQPisGbdx35YkNzoOHSA5vHg4rTJMs8GHsYEe9297fLIMyfq8MubDEusYjfLrKVhseGPArlLok1CYx1reF5jVsVFGFt+okD5yd4d4InFWgNnEmIvOHdEFwix2gTywcJhE1VnjKzri5faYgjAit9/ZzKDLGICdOjsvTi77JDULpfhP3SFuKO6AjjR4f5vIU0i4mxkXJSYz7UP6C+i/BlaQ53794twyOD3q9Y15KFNn/88Qc+rMULbRZYFhJqT8NQ7kvK8ohUnXZAyPF1fzTQ6T4oUJdMS90SMi/8fOO3uiP8hNnhoSA4DFRWLWjydQLZd2gTmLW9NhPrOCBCQe6uQNh+4Z1fEjsoUOEDA1LoMLunTSO/NlD5RjN8Yzd6JNXzMAgmCIF4PJjrYpSTQDqhnVfjAcjhGbpx7gTU/B5OtmrZcbFw2/Xs3Kz3Dbi+DsGwtr5eRrTs0GziWmhSUV4IC2YnNgID2QMgDszuuNSbuGgQYNYZ/6r+EDno+ErLTdvcPWGVRtHcKzSIBsh0SuxYmnwok8NXCDQ0C94PYclE6LqWHPML860ZlWPflMW7Ihwmc9kScha/npnj0TL+aW8XeHhw3R8C3C8Nun+zb4VAjnnLT6Tt5oiFenrYR4olXcbtAkoWgF1xrDmA2PHD3mgOe0IT1ybnKPIsBaC+3DdtJxzmLdJDCQoAaVRLpA1pFWDjNBy0wtFnRwcMGCgObnzkpyZvoi7jRTgqsKZRZnCGgPiwKjMrzFe3BKt8jOSUgGZiyDyNMAZeCiNcavrcvTvl9u2b5Z6Y5/a9OY4YaPmhOFq7QJgD0iYwmbkB+kdURIcGk8FgFMIjTRBiToJ27QKoD2EJzOQcjFpZWyVQYT2FW68gSW67wi2Psm1NQ32jxltLcWJnoTK4Vp4EykJxxsaHfIycx6V9fQOlp3+orK5tlqWVVW92ItSWlubdpitXLkugqJ/Js9U/YjRjCJZNhcf1erEkOShkfjV0ug8C3dJQr0QgBAL9qn7gz11MuhCA6WK4fQCrRScIw4fXJBo/8rKZ0OkG4MFH8bQjoU1Nh4D93kSjgrW5H6iBje3RQS18yL8r6scQotJvqo+3QI06bmb+zMEE0qQB0gSI46VLVZ5itMtQ2rBHup6ezXLz5g0fruL9Dk5hrqyuWmPgUeTg4IBvnbJ20ORBvRA0QaD9Kg9E2Rc0xVIHTUNOR48jSnyoSv65LCL+8NBwnGuQm2HfFsd71wTalVDh8SnLlF4JDJB9D8qQWFF8WRSPOnDVHsKB+g4O9PkoN3UF2MhcXlqWOxh/QOG8ro5Wcf3GtRDGxCV6k8ZCrunDejnydYD7XOVT9xBcISTwjzpFvdJtPwuEhLY7KIz22QCwGdEcgNoNKr8dAgK/Tg2jCbdZxW/57wUbD3no6oEERTdAeqlT71uZJIzEw4A6o4Wd0Jlftzg1ELqhsUxBERtRjXAgXOnFLuqgZg9DRMwNWLmOT4QuNFUEfQiTuIJB5SET9Zyvet26ed1X6y8v8iSAG6TWygbqt3BoSAzIngH56F/oLeQQWgMaBCcwueqOF7nQGEDCQJYQMDuaQd6jUfcJG6X9yp+6rQu1kFHF1WaWH+RBXLlBhFGvykBwpFs+NMXxfGRcYQgL7NzyTSBfQ19bU1tlqge8tHJ/qlpXr111u6iO6yTsHKMcW9LAqOkOJLw9vnsBcdMkn3QfBtpltjEhlk2BO4E4jbYpgYiIxx3+biuV3yEM0l6794vT+GVeXUFt3sGH+b2PxvnA8MgERTfIM+idUBPwg4I6a19C2C9/0jidGIQZm24HXS9ZMk9vvklAaNzlDxKe9kBFVrydRBXpVT/PrHx4Z70szM/6Az18d2NlcVnCA+G67SvwOY7tZ+RiykinvKUVwNj9mpVZirAR2ifVH5mQjJaAzZoFgUIEjFlVAQisDRW2ZqblBu2N+IbHqoTUhtY+TV4xJuGkLJYZ1jBUD9x+f4NctTwgjo+JezNUsmmAL1shGALX1/mGCJ8JWLcQRMtY4HOHEpKWxtTZ5SlxBbjrPkxhAZmi8kd8SR2TLbg7fWeejxZiXGPgK2gRRMSIOLa0IDUGWWvsCvQ7mNCkMz3wtKP2q6EWEN2A/cXD7DHWcCSCoq7wXgMXBNAdWv2+dxSnr/EwQJ08I9tU/RoBQD6EMQYeB6nbmDBubSaREh91OWjHgUqvIPw1q/o0IgecJCj4RgabmNw/sbEGM4lplWRdwmKDOBJKCD7VSHUSg4oxWCr4LVFlSrbxvwIXqbLEnCmssLMzz6U4diuSlyDyY7Zn03FTZTu+kDdNyZdzFLn02oZIVQcvaVJQILSwq78UQ/ULYQFAwGzGov2sSRB5SSUX7eL9EL5NwmPhu7duOY03ZRHCNKAF2KP/A6L+sQxgIzc1DMIUJ01jd9iL9h4aTANdQHWKMpOtoJHG2lRWbdhh7uff2A3Ya/dXDY9cUKSQqIWFGmg0wVeDl+70wsh5AmLcD0hn1btLflkeWPsnpLu14aRZD1WSpUQdzrDsjWYXm16+aLZGIMiiQDbkZMrPm5Ay79y86duhVrQEYdZlA5Mu4rEiV8wx0zMTm4H019/Ly16cS2DWpp19qiNtU+HqHWUZh3yQNpxnWBejr6vNMH8jJGSTkECIIDhkRyhJSKyvr3k/YZU9BS1/2ICcnV8qd2YXyj2Z81oaLUmoLIjhN5RXL3daSGgMDEjrYQmk8rmXAmFGvSmTR6LstWxIOFAGgpJ6Ep97M5bm5so9CQpFVPzQTLa5RMd9L3eDsZmZZo4jboRFXuIb/RDDG/0B5Hh3Qj32Dw9NeeztGLF3oMLZ+8k6BvopBzRLBEPjblwPDjz52Et7f1TwwLVEhWFfAkQo5D0UTXALkpnTTEg7zKruDMQulJJmt7rXcboB6WsMgtqJGS8h47ahKVfMFE8VYlTr9HsBweKPSOIfJm6YM5gBgaHOkd9muXuHi3J5z4MNTFiYmZV7KJd9qpF1PW9XkklfL2+FshfRX/rYH+jh607ctc1SiVl72/mQFmQpAfOzD7K5prKV77rKX1d5CB+ObaNR8A0Qvv3B3sji0mq5e2++XL9xu1y6er18/PnF8u77n5Rfvv1B+eU778v+cXn/w0/KJ59fKrfu3LNQQ3j1uE5oO/1+B4V+4rwH9E85mxIALDk4Lo5wQRPgxqw1Ccl7t29JWEqrcv+i6wgQ1kILCvpMdvemhynoATPHJPYH0k6cnYB/J9R+O8f/sEDavRDAbITHrjCDHaqPA+5jGrDXbiDd9WR81PDw4uw+kMy5m0kD5NtYkmmDMA4LnXmrMxtb2K1+m8gkEJw/5TVWgTcn5dGqzz5AfkHoJK5TqAxmS9RkMSYzL6+I887DnTu3xbzrWn7wqTcJTX6q8/zCsl/dJk/2GFw9KmJa6JNA6Ve64hl+fmml3BTTfnH5Svn04uXy2cUr5fLVa+X6zTtlbmGxLCA4JAjWWMqwxNFsb+GABiHm3ZA/L6EtSmu4e3e23FA6btT64tL1cuXLO+Xil7fKR59eLm++J2Hx7nvl3fc+Km+9/V558813yucXL/k7H70SYjwRQUiyD8H+CU9wEH5cuKN50wJqSXVdW151X3Cb1qAEyxLfSL17R12mvtshABCbMYYxbg16cyjHS3FIVyT0tvlyN6c96SdZ94HI/z6RHgpc80DXp7E32obpMoonoDZ3QefeRDdQW5w+za9KWBy5oAC6CYiEEA+ChnCkVIewyA7vApkfSZwMe+MHUWD35h7ZNIQSvxAUQZgiQOJqxjc9kofKzCcZ+0HkGfWMuHLLwuM/z4pbzPyaTSlfDHRbszbnGHhpCg2A5QUMpYpaleY+h2VpCOuK2yeGYjlDhXh6cXduoXykWf2dDz4sP3/r3fJnP3uj/OzNd8vbH3xa3vv0s/L+J5+Vjz77vFy+dr3cuTcrTWHJyxnUf+7kZEbfYDkgYYTWwjJnVssA7r3ko8YsOZb4Ktga/aLlBY9o+wbLhgi9p19LjcFhLUWWy0cffyoN4+Ny7dqtsszSglarCf2DPElBqygSSmgFPd57oT0rq+vWcKjHwNCghNiKBNqc4vA5w+irRJrMk8DUIHagB6gxvSyRIORlM++EMBaKpbEL3klhg1+YQIsOhPvR44MDrNTkS8c09qoKlJ0Fp5bQQtxVuON2umW03PeD+jsfjwKOVFCktFMj7QYYpBoBdwFRhMxU9Al+VR8b6jSA4zTOLKMVR5hhCSkA7A3NUZihXVJnmQB578Yss0mBn5g+3ajiCATqwTcxOKoNwzDDszkHQ5Ce/YcVM6pmfKkO3vMQ13Hfw2effer7NN8A3367vPHuOxIaX5TbEgjzyzD4alkUznmmlpBYWNKSROo/SxkJiBZZyfQ+ggQGwgoNY2UVLWPVy7yhwd4yOTFYTh6fKufPnizPPnOhPPP0+XLmzKkyPT1Vpqcm/W4Hpy05ZTnLW6GSqFoVlf6BwWYcei0s1tRGCkQosfyYV7tXJSCGhwe1DFqRAJEGpfKj7xgr17ADso8bwR6D1ba770LA4Od8nBfkHP0f+QdEXmh75BH2g0Inze0E/EHK7YbtdCrTDszD7k00Tzsa19cDB6/tQ0B29N4drmqw+eNwoQf8kFVj7KvxZ1jq8vzuAqYQ38w9CCziQT9B9HYaOomq5VaaukgToZgx0gdBAhub62auDQSBN/LQZlS+iB1hwZKIjUbi+x0JEf+CGP6Tzz8vH370UbmpdT3rft4knRHTnj1zukxxI/boaBnhOx5TU2VoYqL0imHXnYdm20ZbYbPRr7D3cZ8Fj2PFXGIs1Fsex04oHR8MOn/2VHnxW0+Xb3/72fLKS8+V17/9Ynn5hWfLc+fPlXOnT/hThseOTZUzJ4/7A8ZbW2saIuqPoEAD4rAarCwBIYsFvdy8hg7SRk5oIiDXV5fVDxxHVWyqaYy+NNA56pfYWRa6n2T12jDclESeISQE2JXwIJNujsvetLgTGFcL/Aba9JBlqQFeZjRoykr7rjJqD2eg/PbVJASd7n2B6/Ae9Eq8/YDWPHKgoofdhUV1N9Nq3Uu3uGsOUTtIrWZd8ooxTT+2AeWrjCXPRShIddaDmRKBEfE0Mk2avYE4WZ4FhNzMdxxeYFceQgYWpOLfm72rcC0D2LBUucSFxjlAlTSwhjYhkycZfKSFcwnc8XDmzJny9IUL5dsvvlC++/JL5buvvCx8sXznxZfKC889H7dznzxRJqYnfV2es5MK73c5JBCYjRAWg6x/+3sK3yQd0jJgbIz3NYbL+OiQtAY+IDQqP7nHRySEBuU/XCanRn3/xIw0iokxPmOouHzacGKscIgsZ0aYjic5cbIyliEID4Qe+xdoECw3OAKwIe2CDzGzeellBOKlGeeY8YMpaYYPgDUMzXj6JyfjVPM5YiLStRm6GxxUOOwFXdN3komJt7G3CNib+Q9X+NcMRyIoaoAp7gfwJ2zno9TYnYTh3x9yTCAchiFZnj8zsoUPuwVh72UlpETxdEEhZGAqbVJKE2DvAuwV4XHisoVUTISM6ScZrKuVKvxB5ZJCghDaonjc+MTVchA5ZyqoHDM7NMc5CeiHjUAeVVIX5SSGHymnTp3RLK7Z/OQpf8fjwjlm99O+ku7MsZPl/InT5dyJU+XE5Ew5xrc8Boe8YcitWJxVQGPwaUw/neC19X77s7najzbAPoHasMFyZHXdWszdu3Pl1t273uu4tzDv8xC0g7s4uT+Tx5yjwwP+jECMKwJPfcDmZtMmC8im7Rs8cfHX15e09FqQP3smPEJm2cA+hf6cDePDMNCjClZaBzZoAWI7UTERGPRx7nOEoHAe+0DSIvlFGfcHyklhmPYd0FkmxNwA9Yl0jUfAXhoCfrV/p/trhSMXFAeHIBLTmcyDDCNj0tIChDTGx6mVmmWMGYNZTwzoq+r1Q6uA6BgqBhAz1FhmQuUF0YHWpfNiWBGhZsBeIWbYG39qCtF5GnVVIi8xDhoEb1Ty+BJ/HlFC1DioFycbYy+jia8gziyMjY37oBKf+ZuYmPSdmT1ieDYYF1c3yp355XLv3nxZnFv0k4VtCZltVPw14Tp149Ib3ssQqhwLJNWUem5s8Ih02bdXLS4ul7uz8+XDTy+WN979qLwv88PPr5ZPLgq/uFI+/OxKuXj5WllYWlM/STuR4EELgvi5sZs+UvXdkSxpYrOxYVi3N5Y6fnQrocHyy0sv+l19pN5QGpnVGOAVgsbVNcYgkYiMI63j2o4WgnaCO7E7UO9ukHndD3bGy7JoQ4W124351YBvkKB4EEAoIBw0LhqU+Po4DoSGwuwPgUVsR8bZ0AvCxEPZRIGQHBWCgBhFpd6gxGTGMqFEmY4pP6vRHDoS08ThJ8VnQ6+hEa7f59uhIQzkqcL5wSbM7j60pDzYp1gXowMWIAob1RKAk5GLEjSXvrxWPvjiUvnlB5+WP/3l2+Vf//zn5U9++tPy07ffFnNfLLfv3IsnDVr/L62sWOWP5ZV6opnBubuSG7ZWNMOvrq75EemVKzfKxas3lceV8st3Pyk//uV75U9//nb58RvvlTff/7i8/eEn5Z33PylXvrxRZiWYliWo1tY2vayh7qzFLaAbbcidTttULv2JAIilR/QfT3gQUhaMQgB9AYjlA9AMUmLT4+FPadgTcsZGeGT6+wNMfxjNojtQ72jvbmwLsz1gL82iKxC3xvTDVBsOnM+DwjdGUJi+BEkbtDz99gIY3X1lBk99Qah+i+UBiAag2d/CA2ESMSFgH68WU1uD0I/JHn8IXHRuE8APqKtjoaIEJjbnGwTrmZEf5UiN4VsYfJZPkRVXdVEYWgT1Q+Pp5aUq+YdAoq5RCjM1+XPu4ONPvygffX65vPXBJ+Unv3xXDP1ReeO9D2V+WD745PPy6cVL5cr1G2VFAmtzq1eMueV3ORBgW2txt6WPdautmwrj2DY9RZFzYv6tzd4y2D9a7s0tlWvXb5er12+Vm7dn/Sr8pSvXyvsfflTefuvd8vHHn5Yvr11Xfute0vAImkNXfBMkNBZ6n2YoY/dd9DGbuCCwIg1oYXHRGoY3cekRpcMMcsTcCTkOu8DeOSo4auwG3eLUdvKqR/kwkOkyD+jIHoKWpStY6EJwBwS/F+R3/lVKJSyO8nTmN0ZQPCiYwW2ySQiqr8zxIQw8ywhhwDiBqTChBYLSeTD1zz+ZDLGFSTPKGohdGEB8ZlHiCi1YKFY+Qin50iSWy9LCgmfyXqk9+LJBl6+mIzBC2G0VLq+hdJZOCBTuneRpyfvvvlveltbwsWb2eS034iDVugTBhhh0sEyOa2kyPObzEYMDQ2V0cMR7MdtiTA5X8WjSjyMRhjRdJm+f8hV0Hnny4eGRwWF/SvDE9HS5cPJUefbM6fL8UxfK6ePHyrMyv/PyK+VbzzxTTp846S+iD3KAin0PaTvxBmm89cqJTe6mcDnCkH08wox+o0+t1TRCwpf9Opwha+rXxE2sodMtHyP9t1+6NqR/9D8QAr7tfnjIvFQP/rfr09IEOmCHf2N/lBV6JPDYCwrGOHsVRoRoctzd402/W9PA7jFLIQGRYAqZ5YklB6EM7v0IyATQEIKf66tsdvK1DjFD+D0O1Gw0BasolKNO98GiEBBes8vk5S8LDtefi2bmysLcbBmSxnHu+PHy1OnTZUqMfXJyspw/caw8f/5seeW5Z+R/qpw7ddzfApkaG9EMz34EWgOzuBgSxuRNUTEn9WTmYpNzaHjI3zJ98VvPShicKU+dOla+8/zT5fuvvFB+9MrL5Xe+/1r5vV//UfmLv/aD8qPXXy2vv/rt8sJzz5anzp2XkBn30mKQOzJl0m8A3aWm0XuIbfepr/FT+3lKogq4TuzZ0M8sPaJepI2xeDCg/2PsQdz7A3EyLnhEoIY9WiH09cHXKiiYhfaDrvJ3B9QZtCS3TX4BECDNFPkyaAyegtjXIE1oGtQFjxjYdnz57IMiNTMCP5Yg297JF5OKKdgTWFtbFnKLdZQFP8E8LDdCWGz7i+IwDVoGF72w68rOCRfZPn3hXPnh979b/sKv/1r5nV/7Yfn1175TvvfyC+WH336p/PDll8q3n3m6PHv2ZDmrmf/pM2ekWQxqSbPmjVbOOuQey7YYkuUArWJjkzayV9GnThgb7iuTIwPlxORYOTczVZ4+OV2eOX2sHJPf1FB/GUETWlvyV79Qdrk1nKUGfcbRbI5xo8ABPHFJgqJP2Geh0Sx7ViUQ6C/6ba35wBDtdr95M5KoiJgmM8F+TBZjTZ9m/Mbdwm7QGWeveI8OkiYT5KZRezesAw4b/6ggx/XIwDzXMTiQA8jOcOwZpGQX4jZ9NfH2IJZgaMJEWjCrEPU19wicnuI6wOnIF/Qghlm/GMZMI/qVqViK4mhKkZj+xPEqR+i3M4mLKSbY1tp8eWkpnngAKpc6UmWYC+2BC2H4KDDM6ycImp1Z83PmYVzawfTkeJkaHy8npyfL6WMz/ljxCxfOSDicKhekAUyOaOkh4TAywFuaEgYba6Wsa0mifHjiQj0oi37gxEh/T7+1CRjd9RTzDypgfHigjA9JYAz3l0ktJUaRV5vKS8uWHuXJ62h9ygTGt6CjEWp7tEF2MTpt4PEpb5Wy94IAiKVZPP51fVQPrv3fVN7s3dCJtBvNoqUNUFlj2GMZmG6hcmy602PgsTftxLgFYo94bcAdcWzqF/QDAmlPdxt257UHuC4NHDDJ4wJHLihMSO61QBg0zVRak+mNEJ8IkgNDVteb8BrSDf04OwwzL7nKo8nL5ODBC4K1bBZgMOu6bOwsFxognV8bl+kYYi4w8hCK+Dnvsb6x5Ze5EBB+G1TFIqQgelRtvomxND9n1ZpKmtiErpfKpn2s9bkSf7B3wGn8yFSMPcaBKC0z+ADQ+vKKP6izOHvHuDR3t2yLyZjlBzXbD/dr1lf8wYG4L2JgkH2Dfi1ZhsrwgGZ/5eeXsoScfxjScoHNMPz4PCEfI54YHfKy5bgE0wyfLxwfLTNTE+XE8cly8sS0ligzPsXJ0xi0AvYimq6kw9xmH+yS0NPwCeKJDnsovNruTVSWH9KyfJJTfba2vBx5MA4hYe2v7MnS/RQOGY07/MCAECIRBjHEeCOwU/BEvwejE0rtETi4EWQxHpFnYnfYmddOaIU17oBwdYv/OMKRC4q6oxgGCwd5+VyDCCSWAO0hCjM8Ybxu0K3zGXCvlyFi2XPgEA4im4bxw+3pUBiHqrArvUzS2YWAEoNhcsFuIPYQFOTni14UGb+8b9Mzo9qk2FbtV5eWaUThdXGD8s8ZnkMTPPkYGRgqY4MjZWN1XQwopuZUpfJDADD7w9Qw97AYe1TLkXEtCSYmRsrkxLi1jhFpFSPsTYzEoSo+YKye8CcJJ6SN4Mcgs4GJIMLk/syxkTExtjQAp+FrZZy76FGZqgNlSoCMjo2X0VHFU3wvM1R/9nmijYySxk994y+EsXygIPUD44CGgWYBWJiiUcj08kodEIfQ0K5C6PipjAnDSVrgcRTGEsUjGgENhEBIRGtpxtNFZ9zIAwj/iNM4HhqgG6NbshsIe9zhyAVFAppFdGbb3q1f49l8EFcOQA5yQt3xYRcDE0V2TgnaTwQYgqPJo5VERGO7iF1pUnB1whZxiFghZfjpgelMfso3duuFjh5+uJeXVryrTyL5mtCZ5X2EnDsmqDMMJzePxzj3oMgWJNQ7bpSStiCTI9h8zo8j2gNiaJhtTMJhcmqsjIwOKz1t5JbsOGQVV+qPeLORhlBfDksNsKwYHS3jo+MWPlwqQ99wqS8fBkLD4O3RkeGxMjoyYaHD26zeeVA7+qRZUW/6LJYcHD3f0DIiLgl2v6sealn0E72ktihpsmYILsVj7watSzV3n6XRCc6zMjsBfydvpfdINFhBa5A7/B8SovxEuRv/tGXY4w5HLigooC4kr8DnI+9bjZ2hM9MK4xJbEaLsfbJD5T4D0RCgET8jdjKVuqn1K7hpU/ko7xikRlgQz4MXg+YlBPSP0zOf4vkwT3oKlMhyS+Gaq2JmZGaT3cILISAOgCm8P6Iw/+THOQYExSZqMD/VkeUGMzCHqDaTqlRGnxifOyR4X4L6StSp7cXLBoTFoJYWw1pSDA/2aZkwIq0CN5fxDjgvhCO3Y6N9wNhoBP4QsfLn0l7ezUB4wOjcUoUAGJW2McrHkPu0/KEM0ikPawISPAPSLhARfepM7+Govjz23abDVZ67XW3ilu219XiKQVrarpFxuAUefS8X/Z+CG8FIP/LWrLIwKlH0qVPuBJetsAjfHxTV8ayBkKlR6RhTjyv46GBXvbIIKkLbQdPX4w1wxpGCZx+QscoOZeBBWcHsW8eRisqlL613K5TGtAkSp4mrzNrpNBC19pAQ9iCygHYYEMIjINIiiBjYdDcoSjazNDWGCHlLE3XaeQtTWLBfwUzJy0+Zb1xxJ4EgZgSVY9TXW4wSiBIgPDbkPsv8KDGzPZuSbDwONgKDPYj4HgfLl1C1edIwLG1gVEsJXkXmMSsf6IFp/ZYmjdQfdWffIAhb/ao+i/gSB8ofrcIahQTMgJZKFlJKRdtgdjO87PSgBbIYkK+l8x4HSy7qzDX/yt1tImKr/9QW2kvZaE7xNIQP0LChSdy9ybA9dmFPZ9jbYTuhERJ1OP2wY8Ab8wDQbkdgN3B9bFOc6mfYs56PD+w9Qo8KYPgusFeHA3lD1H5xdoU1g5G+nUSUSkJCTTOdQFjMiQ0BCBEOMIT3IeSG8K2JKJpjYqeMrYizLiaFIS1UOAEqO+txNi1RQyL/mKmt9aiCC/PzJnGAOrBAYb8iGTWEBcsL+XNlvsrMpQawurzi9ynMmOS7qUyEPrvA0kblcoSar5Pdu3OrLMzeVRU4w4GmEd8VGR4e9p4F5biNTfuzDxhP1xCtQH5Lqyu0wlpRdFx0tIKaMaKN9BddE5f74k/9uKOD4+1BhJGuE3aN8/3AA0uZspIxbvslqA2ogU0/P1Kos2zVg/E9ZBu+gRBjdNTQCAsKy5nfRCiAALMbs59bnQu1dUBr3CFYhQc2YWEYmK8PBxAPZWOiQVAOjCHGhkEopCkHMNPYSz/ZfWxZcdhM40mHDxIx09qPzbsNaw7+rqjqHq+4B/NxoQv3Td65A+OibVFstiv6h+5AC6C9gF/6EnPTUm6zmp9diI/veKkQ8XiWsyluGUDD0BKEb4hsS6ZQDzQbGHWWl9Y2uMqOY95cqBNjQ73AeMwadreRfmc8lS+X1HDfJ3smDGdqXNmHVJx6hzebvRtleSUeGaOOswG6hual+KnNOdEDQPaLzYZJA5u6JDoMSBOo49b+3aHN+Jim6ga71d0U0tgfXwhuPULolRoL+tuMHLH2WKlYETT+fhuRLTLieRaLuDatmtcD0UbHUXiY/KT2Kk+wtyknVOL2wJoBbdsLIjTOVYSAQAjwLMRvpcIgYDPuCAUTgfKnCIgUZuKqNjQGGIM4zPDUhS98o97DIHw4p8lFTMrJze1y+95tLWniDgczuuy8l+EbrVUuZTD7x/c0EDi8UMYpzuUyP7ek/tPyQUuQnr4BCQjN+JSrEvg6KO51dQCtGVQdxiYmy6CWLKj/9/jmiLSZJQmauOx31VqQL8FRPegDBB8vwOGPxocA4SZvL5dYpojx3cuNQEGxiH0RjZWa6vYozeoKR8pX/TgX4YCd90H8hi9xyaMC96nyBBhHxB/954tzlG+YEjIoNNibDEKbC+0vx59xSBqEGPBVsJG67AXugwYTIs/O2gJQRJOpIN4WfvwhqfXoAALSmpRZyi+/qHOtFiuIsYH56PREmLlr/zdAeGInkL7+xN9eY78PTSgslgWgBURqFLiVkKRBMNghxrTLhAKFCIjNLV7K0npc9WGPAog9AK6+h+CVX9+2tAKESDDg3JyYVcsHzmmswojy56wGo+Q3TdHGhNTOH/VRvlxpt7S0KrnbV8bHp7VsGNFyQP4rEjaKi6BYFjPPLa2UBeGKr8mjdGkaQyO+XGbeF/Mu+k5L7qBY1nKA75T6Bm+V741WUALCpuqGFsNr6sQHBtVOH8xCU/AJVYY+zliEkIvxZfmBRkE8+ndpaU7a1pKiU1Ng98DWDAoomwZ2+jsehIEwSHcDeUgu8m8mIOIa1B/NmAYy3vthBzRlOmuXEfTQopOqHo8rHLmgSBWWzgJN7PL3cEFcTAVNWELTvV2FwYHhPoOzl7DIeroWYnrEhetrYlCHNenisSgB9vY/YvqphhzMwDBybuQpRIwTV9DBMGTEZiAvkfWiumtJsLq+Iabhyjy+RwqDiijNFcSNvQ8vEYQICjYUEVQwLrGGR4ad55K0BC7lnRUu8phWwoFX2LnD4tYNPpQ855fIeNW8l/c1tBShrryXwn2a6wgClxX7MuxrbLg+CIsQFGvSGrjnk1fbAZZU9BcCjfbxGBeB6ItqBGhpaB301VKjtcQlO2hFtFl6j/rY/dwB7q/GdF/KTEyo6cfgfDK8MYmCP+WggW7zfAkWiHq1ou8DncXsKKdL3dv09HjDkQsKP91oBjUH2Sqm+i67FXt2aEtuky7twvt1NXllY5xvRwLyOAi4HiwfhKHyss9AHdu1yE3KONyj0giXzS8/oYGQh4WjUCbf6KDtxB/nEJQ0K8J4BEk+9AmHmmDKu3NzTMA+0MVbnyxDYGLOK7BB6i99iamY6VekAaxtwuxiSAkSvu/5/ofvlzd++cvywQcflNl7s4WvkvEY8s7Nu+WTDz8t7739QfngvY/KRx9/VubmF/zEhBuyETpc9c/lvxZCqh9mlLPqOrReGZcfQmZhaclaEqhBZTXZYmAEpjUrtcnj6v4iWq/f9VjSUgfhQr/Efk6OED3pEdwBB2e27ulTIIBoFzb1n4nAQP4u437lEB51pZ2ZPKBykNdes9FjCEcuKNAa6uVAMliMlYiKR2Wg7O7+HDAhUahgDnEndBHgAcqLD/Yym3u8XAdm9SCX/cDCTPXx4SlBMHxTJdubGUJ/0hFCODDbC7d72BOhfbwAxVMGZmBpFb0IFr7HWcro2JBn8K3tDT+9yNuy+rQkGRgdKl/euG7m9EW7YszFVb4utmo3CoZYr6xtcRU+ywNu1CZ/6twnxl2WBjxQTp87V06ePqk6MXsrngTF8sp6mZiYLqfOnJVwGNNA9JrB2RDt5/DVAFf0l7Ii4cT4ME7elxADb6geK6oTreL0JPVapl7CQfZLlI76yXDf0IdsliIYMN3nGqw+Tncqvvc3tDRiwNmJQktL4eyO3YNZqdNeAsNMa2inz7EyUpgZl2UQYRHOMinydRLFIQZxExXQgZEnApCLhjQxaNwd13bMSOd9D7mJ/7jD/fjmkUJr0GqEOGSCqKe1nX5+ECDfEEbtchraaUE3IdMmNvKIAVYtcDX2RtDBAY5T5w/RgajrQXieVVmvE1f+ubPPnZh+8sGJSsJULjmOjk+UmzdvOr/YiKOsWAbEkXHeL9mWgBDjNssUZmwEBYKRU5VoCJzKHBocEJOvl/n5WeGcmWNmZqqcPHm8nDp1opw9e6aMjY1pho+6M9OzDOAA1Z07d3xLFlodG60+JKe6YEeIUSZpyBMhQht4nGqhoOUVHq0wWUJgMyZRTq86f538pR0NS5vBj+VNaGP01qMGMo2MYxRrBBiv6G/QjN4Kx94BLcLMcNXbQiLTCJs49A198bjD0QsKmKqj/xIJszQXOp7AHRvWBwaIM5c5bSSAYWUpFIRrs0KHCTEjXroVl55y+iS1qpKyKjszv4WEmmP9RZ6peoPkpmqVmfFRVsg+VAZj6b/W/4onN4y6AhOJcNe1rEDzIA+QpUDre6HSHtZVFk84+jgkJcEwzMW3I4PWWnBTHpXjScnExHiZnJzwrdonTh6TUBpyv7hj6Bv9Y2bn/oq7s3fLHeHi8lJZVz28H4OgUnkILQtDIXd7zszMSPickpCRBiEhRlwOiaE5+MAX0PQD1UGL4p0SXslf31jzngZMxtOPiB+M6bo9AqDfa0DjUy1l24mMp/9bUBwAWkScgH1nWQFBf487HLmggGH61H8txN0QZb4U5iPbdCh+/NSx/B4UQjCALD8inzZjN26Eg8yaXDhAtAFRJ9qf9b9M1ZWrCWMTU7Hl51lS/jKMyDuYnRJoD48R8YRJeOJj1Ow8LkHBRh6JeKeDOiEs+FQBX/qalQZAOSxnIF46CQ2IzU2WEmxSLi+vutJ+5Do4rGVEvBHKa9x+LClmZa3Dce7xiVGXyXX8g0PcIUEfUSx1lcV137JW4nc+BofK3Xv3yrWbN7xZSf1jbGifekSJmf0RQOSDcGPfgki0DyHBpq2XI4qf/RP/Avw91CYPwBoL6Pj0aTtuJ2R413jNeANocOnEDDv/6FXVrdEEQnCEIE96OTC4YxpU+vCLUmw9bH7fUDh6QaGOCqbdiQnYmf3Z4OPYciIC5EGhJqC6PPywhwbBaCJI4lFZ6zV1OFLDnM/cZTEZsYDgCUW+Q1IDJKaEULsFhSUGqZp6bErSwLgICvzZ/efuBsJ9ZFsCwoeRpCXw+b4bt2439VPZFCXOhrRhRj4HOD+/UEZH+M7GiGdoDlAN9Q+XYd4GVTl82Xygd7BMTU2VY5rxpyanJCjGfOrSZzDQttRmfkigjQ2ximUa9ezzK+Uz0zMSAEt+CsL4wAMcr3ebVCX2RhbQftZWpHnMi8GD8YkK01gAuO1oQ3wDBCHL/o16W5EQClyDZ0HYz2Pc7bLMDeFChBawSwgIHJRjpc4BcTOGMQXpx7B5JpJ3w8AedwR8Y2+613HSHv67x3dvyLwT5azy+VUChvVIQV22Q+i2UD+EiI8oV3Hc94DC0vqowAKE8ROhhrCQX4OqQhMWggEtIgVK7iEYyaNC/ROxhjruzSuIUZoAHZubgsySzNaKGVqU4nFnJcxCuQgP9mr4qDB3X1y7dc9X85NLX/+gQlW+6kV6LsrlwJRf+hIzxHF3MbjqinDjq2CjQ2gsA0XzugTRoML6FFU1gs9ZHkjD31yV4FmlTLS8AUrSLL8pjYYveW146TKupQp9hXChnRA/Ao8X2q7fvF2ufHlNbUMrGrTgQCAAFgqyW0tRemtjzb6NX3UfGFDf8Fg3DnRR73xN3xqbc9kbyKeOtMO9g4ga6OZnwC+Fhz0eAKp8d5UThPWrIDSOXFDEKO6GpgvDIWgxXgO1/VFBPWDYd5SXpvwgcDDCo6Y1hD8IkTU24vOTkDBHCmFiHiuyAdh6y1MCwzOsTN7XYA+CpQBX4vkJUd9guTMrVV5Syx8LFpPBRJTJyVW+9TE6MlyWV5d8UGpuYaHMLS6Uu1quzM4v+iM+t2/fLfckbO7dlHn9rj+SfPPazXLt0rVy9bMr5fKnF8sXnwk/vVwufnapXPzicvn880vlypUvy42bt3zwCybuZd9D5eXbs5hrEoqrkgefXr5ePvviWrlzb8n7Kzw2RVvggmMeB8N58Yo5AiDedaGP6EtvfCKEFUYany3RD3eOUS5xOmG3zzcVkm4SH284ekFxHzCxtJiyDRCJDy91IZaDAnkm1hB7EGEnjDLqcmp3Z3rbG7SRfhYamt2310UW7Parc8X8aBN5pFl8Yz+0DnLn5Su0D1YkrO1Z6qBSX/7yerkhZkejUQLPyszqnOJkLwLhwszLsesrV6+U9959r7z3Hucj3i/vvPt+ee+dD8rHH3xcrl28Wu5cuyGBcbvMKj/OVdy+flMC4vPy4Qcflk8+/qR89ukX5eNPPitXr17T0mS0PPPsc+XYyZOlnz2PweHSr+XKhurbp7quw+yqy+LKarkpIbQk7ebWPZZCXNAjRpd8pJ7uU7XPoI5wP6ld9IOFhdxok2g365I6eYcIwsH+9Jn7dDekbz0mQKd7F+ypVRwC1Ia9oEUXniwespxvIHwFgkLU42fLwYD6X9kF6tT0BamQV9AK96M0ESaYzEschsE5yuLxrwB/s2zjz6CBmR6IctoJW3URtOI71k7IMFLKaFdCgkHiTn4sQda9rt/Qmt1RYAwBQiE6G8HABt5mnEFQG/mal9ft0kDuwvxi7PfFwJswEEc2FcZszsbnxPREGZ0YK2OjY+Xc2TPlqacvlFOnj5eZqbFy6sSx8syF8+XZCxfKuVNnvDfBnRMc5mK5Mj09Xc4p/Nvf+U757d/67fI7f/G3y2/+1q+V3/6Lf6H8pb/6l8rzLz3vjx9zzgMhwT6FL7dRbXmhjAeh6z0D5drte+Xu0pJWSUNlQ/XL/Rs1RhqH+kcJEIjWChRmjUTp/Vo+Sx91Ce+p+CmKNRF6m3dXuM9id7/vgByDBsOrbd8X9hAWjH/SWHdoqKqh4zYQP4R7UJRMZ5+T3+4J8HGFIxcUMNBe4IFpEHu62/4Y+kdc9XfQogZVbjBCdkKGMUHXwIBFXsqkGbzMOwaU5UJ7UEV6TpOMDtSaD//9/Q4YSAQvKnd+zJqcbsy4+RTETwjEPH4SIA/2J3IDjMebMFaP4mxJq9ja7i/vfvCZZm7lAQHrx7IEDWuQOy4lANhDGBjqLZOTY+W5bz1dXnrlW+Xpp8+X8xIeF86dLucvnC3nz58tZ86dLWeFTz11oVx46lw5fe5UmTo2pXy4EKevTErwzByfkHCgrZzJUFmqB4exEG6M3/qWBF+jTSysrJVPLl4pS9IENsTU9A4tNPO3frQ49p78fg+NNCoO/ec/aXUboWEwIXiDVejW4qYvq/7uBjl+QG3fF/YQFo8UnH27jP3a8LjAkQuK+wIcDSYxpVvAf84itB6fKpyfCUt97wNVkvJxsQwoEpU/yA1R+fjVG+BCcaD82vHttim37KZ2mWbwBgEIFqzBa279fCKzETKcDWBfwhuMTV2oN2khfvxY9qBWg7x85ctmZUcgwFT9msl5WevLW7Pl/Q8/8/ofYcRyI96DQGAonhjdr5n384KYwtTI0YmRMjKuJcPQgGZ4TlKua4Zf80nO5fXlMrs4X7irsm+gpwxPDJfRqRHlIS1hc12CYN19ySlD85wog1OlqxvLyl/hEiI8nr11Z7Z8fvmqhYaqpmZzLwXVUoKevsKWLULNX2iD8VVX2uXDdAKE0QYHsWiL/Kw5arwRUGFXGldA2cncJQAqd44PUNvvCyaGQ8RvAWmgg72wzrOj3o85fO2CIrvWdAPKjvYZhMNePKwWzO4DSmZ2YTMQHvMGLGM0YPFKuNbVitNCRUwijgeiEdd5C33Jq4ktMkwChQA71VKvtTEV1wTaEJ4/urMuhkMwyAttghkZYcBjRJgNH9LwWJOnHL7wRRXgXkyOOA8McE/lYFkV9/3irbfE3EshWJw2BBHp/SRDDWbLg81BnrDw3oe099I7MlAGx0fKAAevhgclVIZKL1qLyhwckYCYGPcHgDYkfEizKdMVBt0ZYnQ1d13CA6Ym71WZi6tr5dLVG1oeadnRO6h4FMY1fuoNjRX9hMZEX2Hn6n7l5L71Y1n5s7yi/m6PEDdAPHlEP7uvNYZVnyd4qkjBwrg0drATMn0t6NPPck1IHwIex0PAnvHJTmVQTuKvAkAWXxu4q9WPCIZECBQwc4ghrborIh3uPQuhB0DhZkaZ5EMyJ7V/IwCI1/xQap02f+RJHNKRgZma5EFQzrPLQJvIFQdh4CWLEgetiRg3N7wO54gyua9urJpAudCWl7sIo2wvM/QjmrUNlUZdWZ7wGrpfSxdTX7p5s3z48adiWIkI1W9F/mgPLmdtXav6vjLQE48uEUK81MX7Hktry2VdmsGG6rYmc11lYN+QfXlj3bdSLSwtlBWOgNO/KptPASKkuNMCLQBG5gU0v5wmZuZE6J3ZhfLJ55ckGNhhgdOoefS+csFo2hiCsB8h2IAZknDaq/pS5zhcRb9JWOBHbk3/O0/77YS4cyJQs0HLnm7ycLxm7Gohv9vkXzvuYWDv+Izsrx58rYICMHmoZ2s0MO4NQVkYVEgUD25jmtkzjVxGCQVFbUOTeRBFhAd5U0YwuWmNuER1oj3ABYP8U53IR4XFuQkOHTFzckaB2ZNXsDlOzWNDMaCYAoHFpS+coNwU88c6XhqQGsIXwqgLAoFvh/zkjTfL9TvzYvZ++WkZ0wgntJQgVphEA6nECBs2HRFQcWvWii+KWVppLqRZ5i1QLSVUNg20qi9ezpOcHPySp1Bt8Q9m5iWwLe9JXLx4pVy/fcd7KfQP6d1vVEBtolNYJtGfbO2pExQn6kc/xPi1mRlhS4Bne5mO5zDsh2feGigr4X550doo91HCo87v64WvXVDsBTGs8d+qo4kMZgyTcQhTROVYTWxLmvTpAikwHKeJRx5NXgH7pK/AOSgJ6JnRMyRkFxpRqNmhTnvWFMSMGybHr4nD6UwYDKbyExATNjpKKTfvzpc33/5YWkKRoED4acgokDTia5y+NduqPqaCIHtUey0XtB4q2yxJpElsi6m5no86IQ84IcrtVJ7sQVny6n/i0B28v7G6ylfV58uX125KaMiTJYXrSMNVSxKrVdaOmr6gHfHhZcKaMTPzhBBw5vQNXgL8mP0dhVTO89FA1HWv/Nr1egJ7w1cgKA434EFE7VQQmAfaDiEW4jQRCA8ixO7//kXkbhAJk3CDkeULkWKaoHamzTISIW5iJYpDpBmgj1NXDlRFDRAWfolK6Gy9jJJF8VHK2S8hAA2E4tEoerQ84KUp8onXvnvKL976sHz40WXl1SNGXVceqjPfKFUmPWJsKwKYyosb9gb1j/yJJ3lShrUEGOHrYdJWeCQb5VAegiH2OtoqvXQslmFChBl3fS5JSt28ea/MLXFJDfUPbYK+iJe66BcedUq7IJz+Ufgw30JFU1Ic2sRyxHHdO2gf7eWHlyTqBG98KnQvoEzANEEjHgGQTWQVeT9KSJp53IFRPlJoDWZOHc1gNBN7C/Dt7E4ISP9MlN5fgKEaQvTehfzj7ghF9mjLT4FeTtiUFxl1gahX1kWDSfKsa+PfCRYQqg/5qyqtpynUBeYhNf7BO6FhoDGw1xJvV8ZanFeqnb5ZAsEkFhT9MF7M6oYeLU22+8udhZXypz//Rbk9O6slBU9AlLfyRBBYxW+IEe3fpx4lDIaGhGLU1tfGRob8bgg4Int8GYzXwtFSlNZFItiod7N00hKFl9Bu3L5XFpe5c0Nx1Va+sO72KY7PECBYaBt9oIZ5eSQNiVuu2DeINnESlUIUqRk7jnZv8kRFyy9fn8c4PEKKrBl0f2bN/t4vziFAbUtaotz9y3484BEOy16QnRSMW0MtKLqCOpvUzDx2igg5vMPhnviRQaCjKEO/TNXyb5feDcTu+k+8xmxVNdLuCxCABUQk8mYdlRDT87q0v+UBs2lWZhkA75u5VT8+DJT7DAg+BIifukBgbh/5Q2yo+FqKiPmv37pV3nrrvTLP1XbrLGtgaKocbUcbQEOwdqL0LGf44DEM6m+SelbnzdJ4GsF+CW3ekBaA1kPbYVxu0uJKvrU19iVWteSYLXfuzVkgo2Eg0PjsIIyNFoJQQBj4KQabiSqbm7C4uyLuCOVwGfUjKH5+KtRoMEwGFhLEUeY5sl8V1Az9KCDaWdmN6fP4wlcgKNrgTas9gK5sdadqBcN7OSCqh2+3RFiYRjhBBO/n9H5MyMwl4lUakaDILJDS8mlK66tgkb1C+c9sSgBME75MaRAzrhraM4NCGXhlhhM/pzSRi+j5ifB5v4EnEVa7aQcMpfZjJwx/eNXveCgvx2F2lwnDUlVrLDJh6g0Jh4uXr5XPv7ii2R1mhqnjIhtmdZ60+IUr5ZkfCaJe/ZJQ3HjNR4rZk0hhQhvoRoQwfYi8QzjwYtjy2kZZWFnxvgTHxKkEB8S4Wp+r+XlHhf0UL12oNv1BXgiAxo4mhZBCm3EfaX0UG6aMDYKB+0QlXDbXyraEanwFnSc4kf5RwEEZ1H1B/4frPqj/it8NoRyIwpujmELAk8hjDtk7RwbZiXsBdFGDOxiLakbYNlOxCNMMRIcL4/k5GG6QtTpUC9/XwqGFzr0B6qM/F4K+zqytVX0z1O4UzLru1CsEXQx+/FcYFvKQxduYmlVz3wN1nJmdpwq8zQmLEJOlFMxGGpiYDUVekuKi4byfgbMgbAWyj5FPabgk9+qXt8rVqzd9eQ2PTNe0FOECG+zUB2bj+6XuE/oKrYSSVScv5VSmNyFd39hjQFiwF+Gbt1XGkvK+Mzfv+zvJlzsteLyL1sBnBnp7WU7EEgtBRLvI2y+7yY88YyNXaQdCUJiRFGiGROgrL27gWl5aUNlLzsd7NrSjkygeAkwr7sOdeaZfHWY7ms4+GPs5MeSBtIs8yEB1R6uKzBqDvn78QU39aqAtsduQErcbtELocGPjrqBOXw+6hYWwpjfiptuEi6mB59eauhOaMp3GcfnVoPgU7WSUGckRNKz50wMjHof2lJHBIZu+4EUJiQaBIUTaG4MhKPxIUUKJQ2LoRTAejz9ZFiwvr5UbN26Wmzdv+ZIbljgIEATG6oY0AtXJJxkoQDM45pry4oQnV/PnxTwIB28mCjlnwSYpN2NzBd784mKZkybBsolr+xDKMD5ET90Qu6m5WLSypMKXtjbjHF8nW/XyAz/aR4fE6/ah7dE/axISa8uLygchSkh0bDLvUQPCH3T9DFH+3piTReV2n0Ar5CNrBbjbeT++EKN6hJASHaiZOXE/2G9i6UxfD3jXYVFLGeJagKAB8B1NiwtMC442OC8GmfitssKMMNlhSHuoiFYczdLNfgRe1AtmB0gXr5xHv3gWVWIvXVSHPtVhQH7EJmsuhPExdTEmR61ZArCHcGd21vsWC8vLnu25Oj8EBkKBTUniixFVD4QEr4fbbu0DgYLgkIn/+qpPji4jJBbmjVxNx/skMDpV9KcKVSc0JAQcSwqWM26X2s5Sh75D2LE8QWNAUBCOH6DeUF4c+Q7tjHyQ0Stqwzrf+iAS/c0f5n3gYePUYfejxYRuuTmfOjmCo8o7NLnHGxoqP1qgIyGMsO/EvYCgfYINncIC2CuNZ3oRZt4cZWGB1XSun0xnRY8oXhtitrfN5WESqZn79I+msTfhGUWqM6ktuORmXU4cmAKLL9SV1U889ENgxCwb9UBwDLFUGdRSZFD+EhJrm6ulh3smpSusSXCw98H7F3Ni6Huzc2VxlQ1O3loNIbG+2aM0WpZIQPCxH384WQiDIiTQKjD5wFDcwRlaxMIyd1xoKbCyLAExWEZGhiW40AYkcNbXvPk6zJuoPDGRvZ9vd2ipQ3h0KAIQrUgsL2ahP3w+xEKS1tJ2nvLQPwpXHejTNQ6ELS74nAc9qWh7Qo5557gnZFg9QQFp7xZ2WIAeakzwWJI3P423yxI+TFnfFGAEjxjotgRUStTUQFTNg4K1uwZMlw0CDMT90PEa5ImDVsgyVQOv5yFsZnTiRpeQJh5f2knNG6ESAi82UhXoTB3aKismlPCDbMQB/siPpIbz4fo2M4oYyecgTFSaecV05Mn7H4NiVI5A90lgcNoSLYQTkf6+hvLmqQc0urSyGh/6WV61prHqPQsExGYwpMoDWY7AhhtyoVWQB+95LEtzWJJGsqwZnY8C+QYtaRLjo6O+X5OX3ngky8LA1+1Lk2DfQY1Q/YIxWMJE26PfvH9EO+UPsmdCXek9BCVChbdk1dLC90Foy5IEFN/7oDv9JMWxd2InUFYnJON2htUMnfWqodP98EB+6pdGeDzucPQtgLvcWSIddEtKDL4M3GN8UElz6yCHPOPuJo/dEIQbuBNEJPyUmZm2tXwIdJqmHBsiWhOWfixTvFklN4xA1sSH5JPOzDgy8femogJilu03s8MUPI/g7AQ/CIkCUc/zqns2Orkqj2UIh5YQHDA2ggIB4CWItArKoFw+KzjnzwLGl774ope/9iVhxEYn2gWaBUsN71VIQBDP2gRLDi0RvJGpfHg5bXJ03Bfs8rQl9i7Ij0b1xpJDyHkLrtnz8iE6wv1E/+CODyjjrX5QPt7UU1ODaWTHqX5ZlaDjQ0cbwpWlRR6XtPu/MR9LaMgOw9rsYw5H3gJYyt1lJqC4Cs2ksu4FIhS/KQrCKFBOhXVSM3gX3A1BfQr1f8998ooayU/5QvD4Obn/pVCRVcAMGjOQfJs4CnWYa0W4GNnnIyQceLJhBhGjrmrW9rcyxLia5pvNTAkSmFDLFOrBWYeJ8RFli5AR03H/peL59KLyQ1j4xKfcWSneRGVWXlpc8icF2ZTkI0GrWrasa5mC9sA3PxEInI/gxTALCcVbXVnyoSeWOuNjzYEsCafoPy0NxMQwM6dKOdlpwlfRHO6ykBCgBaiqMVYKt2AkTNXDHv0Vve7DXOoD+g0SWFycKysri15+oFXQJp6wUIiFtJIi0C3Ubc/+7w6E0Td7xemkjU73YSHrs6O8uui9q/rYAHR5pEAf+XJaI4sNWAo1X0UzOM0AdRtUB/MTgSRyXgDk1wkMNgzZbdDTT0ltd9yoXdZIhG42V1j4J4gEHAfpwU8kqPoGIfo+C6nnckSNYGYMzl+LIfpVzoA4aIgzBIqTX++mLbzd3S8h4TMQ6g82CnmkiuLFHgEzN6VzspFXxKNsmJJiZFf+VJU8QAI59ckSgqXEqsqy5rAR9pX1EB4Ih0VpH8TZUF3oek5qjkpAsP+Anb0J11M/Zn3ay7LBey7mYZW/QR/IjpN6e28ixgBhiuTwWRIJCnk6jL0RPlzEm6k8wmavY1mCamlJyycJDIQW93p4EzczNygyfVZ5JXMm1tDp7oSkgcRHD029GtfjDkcuKEzYMcZCDbSIh41DEOLJQaJDd3SqHKFFmERcUZtyOymEsCNBG+rB389uweAygrlBH0gijoUFkIOdBEmLlIYopHdQhAUQP2Y0zkXwZACGZ4MP2ciSh0TYOXdggSGmi6UHjxXXnBd1GJb6DtNhD7/QJtyn/kdxEdfpFTfq2K4DpykRBnxHIz58rKUEJ0dZvkjQUOaQmHVkeKiMDg97qcNZCY5gUy+ECtoJcsh1gOE1AupJ159y0Hp8wEp+0U56JeqcAoRlDH1LXSifqgPEJd7S4qK0rWUJkFUJGXZUVJ7qT/4toNMJCWLqjk759UG77/Vfdv3b2YbHFBj1I4XsJP/PccyxlGnmbQQGcbJLoQmIsYZM2orTmDWkMEjc5cevFRYE75xEZPxQb629ECYidjSVyJiHTSA/0pM6fPDACoHEQSPfpCWhwBFmvtIVzLmpmV2Mq3C+pcEZCC6NiT7ipikeb/LNUrkVhyPYQ9wTQX3FWSZC5cGyxl8Al53NRxgecFUN1LfJ1Z6yKU/c9tOos4SBqYf6B4UDPufBDd8cz05hwMttc3OL3uvobz6i7GWT2oZwsnov5OmHLM6dpzYsoxAKfGPE/axCQxCSp/KQ1mNTmBuXPKL12QtpObSEJRtiwrm2GybAsR9+vZC0lUh/x7/HG45cUOwHJmYhTFELCw85lqaDIcoMy/CaKDKfTgTqQTM2fhGOH+zOUoj8ozvy6Ye1jUzXYNYhgHyiJjAMM2HsG4TdR7UHessw3/BohIDfA9Gs6vMQMpclLNC4fETaM74Ykaz1j80+tAq0EkmF1l4Ns3S0UTO5ykNr4HatbDNpo3ewMOPLEON641EOkCPTg2g8A4PSJEbKiARBbDqGAFARZXFJSxbly1kKtAIYl01MZeN8fVS9RxoDSxK1U000g5MHHYPpDVrZ6VmPseu/0fQDWk2zNFFczl2sLC23hAWPjbPPaRD2xMNAq18qwO9B8joYKF9PMkFn/B53+FoFRXYkkCZ+VqWF+w1i3f3E2y9uDRmX6H50JWJEMERghBPYmsVk5tkHHGgJsT8hp9AGYUIYDI0i3vUIBvLHguXHmpuXwdACOHTE2QJmZ5ic8uNdikZLUD4mZCH1GxseMyP7rgr58Uo75TMbq7ds58SnZ3jSKT+euMDQUTVX3gABD0gIoqXwZumo8h0dGZMw0pJD+SBEEJI8tpxb0FKg0YBoZ4+WJBzuUrBRtXe/gN60HYy07G/IVrYkBP2qu/x8P4WQypKHP0rsvgjhlXtQlBPHxdWOqt6ugeJ6fA4BZlQ6qIJO92Ggzi/oaGd9HFbln5Pc4w5fq6AAklDoUBCC4hP+20IFOEyRTEBtgD347Rx0x60ArcSaSQ0wEPlKLWZNzRAam7hZD0qE0fp43u9NllCt5eMUzK4ICJ+1IB2hWkZsbYkJNlCt4+Yq1Hk0CJ5cmMgUj41JUsAMJORUB8sONh4tODYkcMRkfD0M5jo5M12efeqp0ksVmKEF7B/wpIM4lE2NEU4baCsIrEaYEY97Rvu1jOAzO0OqrzWJviF/gnCwf8h7KdSVdzrYFGXGX11d9uGrhUXN8qoPyw/yW99YVf9JyAyRG+2nZAkCpedpCfsb0ZnqI5ZEKndbfWEhp7LXVjf8PgkbpWSIUKEHvPdChoKlxWWHB4Mpf7JTZ3tfyj14MEim7mTUh2HcpFcgJgYGpQOUPb0SFCMNyvV+vCFa/DVCDloQXHtw/Sp5cECDMcsbTSyg0jTpazPtAPFriPwhPlDxnVUMZJNDIOXJbJXpg2L6bTFXgiSWG6JxnmgHsc6GgaUsuB5j4xNmfmtISjLQy+f0IDDy5OmATJXIexVcnYfwYHbOfiDdsBjwu6+/Vp7/1nPOn1nb63ul9HIHoaDMlas1E29gomEko4rRETIIgYHefj+S5WPG3mBUWTxx8ctkLAEoV62bnV/wl8i4OJe2UD+EiZ+2qAweedJPXPOH5sSLbRMTY2KiaA/MRE8iINhXiY8dsZyREFCd5GUmQzujLQSyNOOWcHADQUIOIgL1AjmG+5BQ00In0L8PC3vlT86gmqr+evhyvm742gVFDbuYXOhXx+W1KWwzrQIgRBG5tQPsdbpmYByvAywcmB3FRKj2MEYLKN8GAkIztCLzPQuYz1H5Ka3Tk0yRmV0h9q3N1bKlNXYfjK4Kwwy9vTxB4K1RMYLi9AphTo5Isv8Af1B3mJBlB98DsXBghhd6ySKG5/DSiVPHy//i3/lflmeee86nMLnHkrqg/mu1j4hQhahX+PlOCOULE+IXezH86C8ERFxc40ev9J/agWBBSGDevj3rmZ+r8NgjQRvgg0LHjx2PePLn8ajUF8/0PFIdH+XDy1t+xOolmuqPgoGw40vrKyur/vAxyby0sPayXZYkkNYVtqowtDjut8llFG0yyC9sjNDhIWkiodN9GMi0ewoJwuvsH6Ksbwp8owTFLoA4mKFEPaJT1VYeEg4ICFGfw3cJl2oQ0190uQvMNiLm0AwUwyji19QbJzARC5mWfISSPPalHso7tE5iiSnXeTmLl5vWysYaG49cBTfq4A0JEA5NkIzDVFr8aNYM1RqBYoYRg22IuREavl+jTwy/JYmiukhceeZ++plnyh/87b9dzp2/UJZ9tkFLAS1R+P7GJt/lcG2VX1ZcEbDjpPoIBLQCaxGqRwgImfSp+8vNkmaDxoPw42tmLFPYVO0vP/r+98qv//BHZXpi2sIGQUM/9quQmekxCYUeCQs2RXuUR9zihUbhC3QUn0t+5xdXrKX47k31BP5oYHfv3vPeBMsXnhRtSnNSBbIhUTHQdvnthdHaPSFp4lEKjl2grMiPvo/SHn84ckGRA/PQ0CKUxr4HBMG3hcT9yve5Bpthb8XOfLDaqf9CNBzN0Y0AEwtvrYmUxawi7C0zOi9nacbXTDuhZceyZkm0As5soETno0P8OF/BfkI8KaBQ6hLqfFMrFw5Ds6nJ/sQr3361/L3/4H9Tnn7q+bK0TLkSJGjp5qnQWhBnCEHKi6cdIQx6JRz44I8FhRCGZEkAw4O5pOH18SGVNzo0WGYmRsvIYG85d/pk+Z/9pd8rr3/nlXJa9v4exRdfcqHvyHB/OT41oXZtl6mpSWtNAwNsbsbyhK+b0Z7ZucV4PIwWgpChXvqNDPFYdtCCicNX3Eje4yUVglJ/UKn8WP6FMFC4xw2s3fcXFN3gkQqJCkw3Qs7+PO5w5ILiUUItAA4CGZdG7ppBCPImCOwkDJWlQZYTit+Zxm6h0gbRSjhoycEtTSsrC1LVV0SqW37nIt8IXdKaHHHDq9fcY4nJhh8zJlXwhS1iZvYUyN+bo6o3Iov3OzzrKy/y5V2P0fHJ8r0f/Hr59//+f1CefvbFsrQa39xAM0FQ9CvegCgTlZ8mef9AAgHE7vMNYmJftCshwZMPyqBsyRgn4oTmt55/qjx94Uw5e+aENIjR8pu//qPywreeLyeOz5TzZ8+VsdERv+WKKDhz4piYvbccm5mUcBmSnsAZEC7WlRhAGElQzC2vlLtzCwqRBqFlB2+mUj8eK4+Njvq7qGNqG09b+LQA/uyd+EkI/S70Ek7tA2ITkR4+PMQ4hpn2RwF1ToztYWj1mw5wxVcGj3JQash8a0FiPxFkDSYMBefuOnav3T1bIzDwy0AU+cBd9Zab40A9Uve3NlbLCp/qk0Bg557vaPCaNoesmM15t4Jjyrx5yRfCOW8Ad21KuGixYebd5iwC5Spf0jC7c8TZbWna5Je8JAw2VenRiYnyymvfLX/zb/1BOX3hWQmmrcI9FL5qTkn6VWdaM6DF/uCglg4WUGxixl0RaCxeNkhAcFiLmVyFqyzuwxz0E43Tp06WC+fPlmPHpsrp8yfL7/zF3/IFvcPDI/6u6bPPXrCwGVL+01NjymOtHJ+elNCU9qQ6skfiMlTeuvKdXVjycsM9KSGLoPCX1RSPt1FZynBJzvjYVLOkgzTZxKT98XzK+0OyE+abuypMIe/xbPqsEzr9usV5aCDPBskdRYeN+scdvjJBcSSDIqiZuJvAiOEKqOuAsABRKmBOopHaedhCuASFECcp2fyEZPuIg0awsSalYq0szt4rG2gOIuSF+Xkz4Nj4mLUG1t1oCazFYRy+Cwr1oJGYvJUxCENzqIl3PCjPDIyG4Cv0mPHj5SxrD7IPSxB9+/XXyr/3d/5ueeGll/3Vr3gywZIC4TAQjzuVp6ojDSeOV+eyw0sRFWy0oGyWKEL2MRBuI7yYpvDXXnu9vPjyS2VAmsGg2sVHj78l7WJ4eKCcPDFTxhXv3NlT1iYQRpzz4AkL7eHr6NR5dm7OAqBfQgENYnRs2PWycFT7EFBT0zPl5KnT0mi0jOHx7dCo2qJli9qLVGdzONZ86DESh1vqlwrj7tM27EVzjHFn2F5xDwvk0pnTo8r76wSG6siBjto1Kz8gIKHbGDMn40AZPugjprT6rhA2PfFPdHqZDd0JEAIwLXULlbYNSiNJ0uvlCbE065JoU3lqZl9dnC23r10qt29cKsv37ig538BYK0vLq1LPT8i5XeYWFrzej3qKtFU/Djb19cbNUOTJ0oN3LXgqIA+H+dGt6kR7RsQsY8Ojitcv4bHhdzQWFxdVO2kFg+Pllde/W/723/975VuvfbssaxnEIwM2f7k3gg1LFeN9314tR7j7okdlKTM83IkICksq+kvM7Sci9KFMP7KW0Pid3/09BY+obOUlxh2fmC7PPft8eVXC47wExGDvlvcy2FfY5FSl6jksgYf2sd3TX+7e44WvtTI4MiAhMVCOTatNI4Nqc7/jjE9MSXORBnPuKS1fTso9I41jQgJophyfOVFOHj9tv/5+jpFrYSOhgNDhXo9cPho8jkCYNc3l+AOmgQ56fBT0SQnkYtoygUbN/HTtMYemh48WHpWQ6IR8vEn+gfJDPQUbYmGwUlDsxmg+K5QtdUUIDwZbmoQokTwJI7d1CYitLVTtCRH6iXLu5Gmt0fvK3B0JCanuvPF47+5dM9hA/5CXIeSxwWNK1PEmZx9sEoNQtm+JUsDYyIi1DW9uSkvxWQmVzZmHEzPHxETHxTTjjXYhtV4zNpfUsCzi6+fPvvBi+Xf/7t8rr/3oN8oKqwgJI45oox30SMD08oiWGV5lskeBAFCIfggHBJkEAz8EhX50Gray2V+ef/YFLUGecbvoXwsPMQFay0svf6tMTY6JkWFiZvhNH7/2LVjSEEZHx6VhLZbr12+6L3inZGJ0uEyNSfCpr+nvAbV9S3WdPnWqHDtzRsqClmkSRidOnPaexfDweJmZPFZOnzxbTp++IA3mtPpJ2ojqyhhSJ5YkXiTy3oyEVb64B7Rpo+0GSFtDp3svqPPLvHZA+jV1A7rGe8wg6PcrgoMOxkHB5ECWzpbB2LK15dUA5aZanXYYVtQWgqAaRw2//osZxBghQJSTGHZyfLq88MJL5bvf/W554VsvmBE3V1lubIrRtsoyV8lJgxjRDMmTDL/XIQHBjVT9zO4+cCQ9QIwQN0JpecJLWHKzucmjRTQLzk4w+6NNjI2OlYmJCTHHSeUr5hKjxQ56r9b7WmqognyUZ6tnsJx5+vnyN/7w3y+v/ui30FPUJjG7ZvP+PpUtU4sJM/+AOq1PyITXqxkZ7QjdhrMQCBGPkYQNnwdY1nLm13/zt7WEGXNfsO/Qq8BeCbOysax8t8qZUzMSCNyrqbpIOPKV9CEtUfrEzNzjeePW7bK8suxlyujwYJmelKCdmlK9tMxCQNIHEjYzZ8+UvpHRsqzlE3s56gQJgBhPzlxwboMTpIzD2TMXJDgnVSZLDfWlqBilCCGBG+jGnDVzd9LigzJzZ7pW/v4f9qCpxxu+UkHxKMCCIUG199IUIknTj89k+v9uqIkFMrTN6SINpOb7JKVnswHJMuL1b79evqt1+rlTJ8RuK+X2zUvlxpcXy8rcvTKgdBx5vnd3tqyvxCEnH6CSgGDfgL2AYTGOP1QMRYtAmQF5nXuENb8EyDBvboppOBnJkW+fgFRtTmm9fuxYaBRT4xOKM+qZlJOOPuqtSrNfwdfEtspwmTx+rvzlv/n75Qd/4XelVQzJPzQrL30kzBAyPlmaGzQefgkHwukNtZmDaByk4jOCTz31jPc/qAuaTj/f4dhYKqsrd8vG6oI0Hj5HEMfuSc8yCuFGm1lyzc9zBHxRTD1mzWNmaqyMj/CWqtoxMCQBOiRtor/MnDhTJrXk4GgF31kZHhlXHrwjIz1BAgIp5eWk2orfgJYgp0+dl9ZxSv045nZwHgStJrTEaNdegJBIrN0HgTptt3S4mYhkMZ11hj+uQI8+tgBj++iyMOyBPjC1B3QOnJ9yNF7kgaNXs/CE1s3PapZ+/tlnvdG4tbEiBlssq4s3ypeX3y83v/xCzLJqdZu9iFt37lkLGRyURiFmQxb5Srr1LWkY5CxtQowBIbN5iOBASIyOjVkAIEzGpJKfPnu2jMjvzLnz5cIzz5ann32uzEhYjPh6OgkcLSs8harO7HN4VpXGs40q3jtQxqZOlB/99u+VH/72XymDY9MSWKjjPIlQn/jPIkECkROnm2V5ebHM3rtbttZXFai4EkBc+c+S5vf+yl8tg0Mso3h3ZbVsrC2XlYW7ZX15vvRuLitPNAs2azcUR5qTBCubtcMSBJzCvHPnbhlRel6M4wIfrtcbHZtUdYeVv9o8NlWmpk+VE6fOut/W16SRqNwxtR9hydLIAoIxQguSu4/llzSk7e0+CZ8T5dTJc2Vabe7Z5ivwDKT6RsJGLOzRBPac9ZVvapmHBdJkurSDdX6YnWU/rnDkguJRdxQq835AcAqMbtBt8NKFP4x86uTJ8qyYdEqEvMn7F2K2TTEJG5effvzLcuXT98rG4qz3JuYXlyQk7orxB8u5cxfK5PSMuKy/LEmbWFxcsRBBcPDokivxzK9yQ/hDWsujVaCunzp7vnz3ez8o33nt++X1H/6w/OZv/0554cWXyjNa5kxNHysDWtv3iwnZ12ADskWYqjxNRRZtqe5S0CUgZsorP/iN8sPf+UtldOaUBFZPWd0oEgA9tvvMBe3Vj/ojLJSbhBCPTYfLdt9Q+e5v/GZ59kW0Cd7mXC18pGdVAmJ5cU4a07Kv1+OSHQQE3xfhfo3B8VHvL2yqHveU76YYlyUCZyr6JTB6EZTKv3dE2pGYe/rYuXJCjD42OiMNRP0wMFImp6alUYwEw3lipq6cIlFtGVfaqcbyFAkg/zOnz5WZmdMKGFD/4g9ZIzAcxcDY1uOOPfehav+DQAoCoDUOjYBohSnPOt7jDkcuKI4cmD0qqQBdsTl3YNCAKgcTC4xyWkLi+PHjGmTNvOQrTllbXi6Xvvi8/PTP/7S88dM/L7O3booJQpO4d++eBMNAOXX+QhmQZsCRatTtL6/d8Hc7OTnZLzVbNOmlhV+oGujTLCpGmZyy5sJThJel4r/2vR+W52T+hpYO3/vBj8rzsltIsJYfHNRsPVh6BlTbfqEEDwtzToeyp8HjTxYaaAylZ7AMjk6UF179fvnB7/yVMnX2ubLeO1yW13jFe11Cj6cTvIxVyoQY7eTJU35KsonqLmZ++luvlF/77d/1JiNX+nNacm15qSwuzEmb4IUtNmn5JkgpsxIIKxISw2MTqs9AUSXLmvqffZKz55+RAB0pQ1pKsJwYGT2u5dHZcuLMM+XYifNacpwtUxJkg0PSIFTu2OR0GeDYuyAf3cLMKdjgO4QbnyKUeqdwaXoKxzx18rQ0kSnEnZdnaFqxDAFIj8g7nECoYYcQ2AMy3MLHtgYevNhvDDx+ggJiYSCQ2BqAnFFpiO1WOzGJvD9YqPAzERQx5XSZsZAIAiVUxZi5FyUUFsQoxOcpwhLagtbgK2sbVs9hNNJxFT7LEB6Vss4elNbAqcM45CRGErDhyQbllGbPsbFxm8eOnxSeLucvPCUGu1Cm5Z45fsxq/Ni4mEzqOHlxNqJPMzRbDL5titnWO/3Y9YM5WCOzeTk4Xp556bvlt/7y3ygXXnhNkkqzvbjbb7eyx8EhLZhbTMVyhLOiU6fPlt/WkmNAs/66CkHwcBZkfm62rCytOC75bPcPlSUJHbSUEQk8NiI3VGb/yJj3Sl7/4W9p2fRCmTl5VkLhjJZUz5SzTz0n4fdaeeqZF8qpM0+VY8dOq19GVWelY1nFHoyXU4H0P380h/GJsyWqOwfdpNFo3aN2xzih0U1K0MShs3giEvkoYQvaRHEYLWJnHjsh88HcoaHYdJDb8LgDo3GkgDIcd1I2ZgfuB0H4xGkjjIEZK22NgQaDXXxeow5BwSD5z9gJDCLqLPlYleXniBwQ0mwEoWkmY/1PAGou62SI8JRU3KGRSS0rNsq8lharYqRBzZSDw2zgaVmhNHfuSkisrJSh0TEz+bSWIrwmzl4K7zdMTU2V82dPl+MzM152+BzB+LSEyIg358Y0M7MUmRgdKcOajXGPjk+UMTEgOCyG4jGjP0LcMATgC3rVI6q62821uDyj2O4dlLbzbPndv/rXyq9rKTJx8ow0hyE1V8uB3hHFGlH80bLZO1qmtAz4dS15RqYkLBFK0mA44k15nF1AS+gbnipDYxJg48fKsVPnyoVnni/HJAx6htRWmWcufKu8/Op3y/OvvFrOPfdCOfvMt7SEea28+Mr3y/d++Bvlle+87n6cVBnDag+vtw9KWA2pPhbuEvTsP1jPQyjhpTb6rItooafPI+YnS3HvhoQZQWggHPbSmMW4ki7pRS7iEICLOB5bBE+gmfs+kOk649Z+No12uu5BqY83MBKdrbD71Vdftbm4uNijGaVnY2OjR+p2z+TkpE2p2DYHBwdt9vf396jDjX3iMkD23r/3d/+9/wP5uPO6wT7S2qDgjOFxFqIzgCRFMJAzQfgZJDFypqlngx3P14XpYs9gSGtrds3ZVCSN2usdd2YwnlIg8NYkAJabo9osN3q49AXGHRLD9Q/6fsm7swsSMmJ0CQg0ifPnEQpTLpvXxUdQwTVzsgBn9mdzjx3/vv6xcvL0BS9TYHbOTLAOZ7nSx+1TQjY/2Qhl09QHojTVYvqyGLe9je1m0xdaEahdZy9cKKelsQwgeKS9TEn9nzh+poyzBJAm8e0f/EZZ2uwt9+YXfcenP7Ks8oZHEGhjYsLewt2Z4+NT5bg0omPCUQSblkbTUyfL6dNPl9Pnn/Z+y9TMMWlEJ8pZ2Z9+5jlpEc9JU3pKy6xJSTGEtYhPfcjTEfqFtsCwjCHjgHA2yPTGphsUY+cmEuwlpsLpI8XxZTuLCxJoiMkcYQkBjZ+v4XOeStzqm+7QqUHgrpG6pr0OT5DL/10D+SMs/sk/+Rf/EqdQzp2zX6e7E2GlTrcEkrPHVNvTxNhW+Lb60m7x5rb6c1s8jL/7STy7PT8/b3tsqg96Axl49913bXbCVyYoVP8dndmCmEZaGFHSTSfjDkg7BhjLDtmUyCRAhEYYxNOMzvzkDxcKWjMSxCnVFwJGbWVXHab0pbXkr+iccWBYlJufPhw7cbrMHDtZpsXgA9Ic2LzjQPaAd/J5uWlajHSqPP3U0+XEyWOalbXWX10Rs2kdzuNDMTf3SQyI6cY0s45Pn1Qeg2V8Kg4u8eVzPxmBkYwSFA0zQezEYZBDaKD9BGPZrfr6QJXbTh9oRhMilFgWod4fO31Gs78ExSkJsTPnpAVcKOeefc5hxLl643r5+OOPypdfflm4bp+2c46D9p7WMoL2Hz9xQoLwhIXG9Mwp+Umb0HLiuLQKNKAhxWejcebYcaHiTUgTUf7xlmhcrhuHt1R/tQfTB6dkAoxWNAaBitag9jAOzejTVsL9pElLP7wX+C4Ib+5urNpNcuXoFN7zcJ6tf3tCJ53ipu+j/6POiTW0/eUwvbTb8bgLCvfdUYLqbUyo7d0AgmhD2M3/YOOTdgsCSQuUOznwMaCKOl5TthF3IySIzfoeIUFxdBTvICA3V1eal7GUgnUwh6Z4NRr1cXh0Sgxxvhw/9VQ5cfbZMnbsVJk6dkbr8Auarb8ldfu7Uru/X5578dVy8tQFLyWmxfwcnmIpMzAYh6tg4m2Obo+PaX0/LQYdl9AY8TsRCAGOWqNNIFAYzLyqzlqETNvxV1yOdntN7vCGkOkTS1G1VE3xN0HU9lW1+da9uXLpy2vl+u1b5e78bFlaWSxLYq6FJb40tqh+2SjnLpwtzzz/rC8F/uDDD8u/+td/Uv7tv/2z8uFHH5VrN2/5KQ/3SogUy+iENAcJiRPShka0HNmURrK2pv6S0sXr5GtrG35UyoeP5u/di0exGiB/5Vx1jpm+zYgeELcBHa4ZQ4S6NByEt6wK49IfNjnZ1KStxOU6PV6yi36i3WhxO2igTSK7IOMA0MX9wP3cYKvfG6whcnz84cg1ir+fS48GdnWknDV6gGt7GDvAQc0IQCD8PLROp1lHTMFmnzjSsxaAm7JTi+DWKg2riWpEanU/63YXWmJPQUTDI0AOU21q9odYOYjEMsXrYK2tvVmm2Z+jxuoXqdvHy+SEBAOnIeXv73dKMCwvzSm/Tb8xyWYdF8v2SDBNSF0fm5LGMTIhYTVclsSsx47NSMqL2L3/gIDhcSjCodYigolwh3YRTJaI/Hc/yx8hRX6bEkI8BuUx5wbLKjKgfzSjcMKTI+FrYry+YWk24+O+yWpyStqClk/cK8GlPLdu3yhXrlwqV7+8Xm7dulWuXr9ert+8Wa5cvS7/a+WmhMid23fL3bt3y51bt2W/Y7x540a5pbC7d26rDkuF1877OanqQYw+j3rLbNpIAxkn0Z4wbusmrpckisv40D/E5bQrmgR5I+hiudjsYTl6lBG0l7gbkjYx055Q+6UdTAGTYS1Q/a0deUz6yj/+b/74iUaxHyTTw6hitzArdDjxuuBe4HClY8C9eyBqsIBoUKPmcAaPMzhWvRXbs5DWxzzaI62RdbeEBPsRdL362QQK8/GOBvsRmBwhjncKABiwP/YXpqb9tGRicspaCYeqxiQ0JsRknD6kPjz6Yy+jp3fQ6/ytHgkXLVFIPyAhhTbBicxVETqE3Tcg5pcWwNueea8lpx8ZWNDMQZx0mxgDcUtmW8NAK6Ets7OzWkZcKcuL877bUqFlTbP84sJiWaFMaTAsg4ZVBw5MIUx5zMtm6/kL58sLL71YXvv+6+X7P/p++d73v1dee/075alnnvWygiUGyyMOSvGod/rYMQnLycLN3hzlZkOUTd2ZE8fKU08/Vc4/faEMSVPZRrNq9lxM/SpT4s2CDyEZWgFfKYtvfTBmCOlVaSsID4+VfjyRQjvkGkEEKB1IP1gzxa5lZT4FYWxrrKFm9KSBGvBDWOEPYq/dGwjfJk0raywd5TyucPSCQtI8hIE6mv/Ya9S/PdEkvRuy6wmLBmimyZiNUMCPOSXzYbw4IckPomA/g+0MHjlCWHGaUlqEVFwebVKKiaMhUOwWFBI0PlYsP5FzGRWTD7PRKKYeEEMzS/KV776hfmXeV7h8qldMhNbQMzBeSv+EVPqTmrVPSqiMl6GBUTPZsITVpGZy3hfhZKgfE8L46r9aIIRdDIDwsB+I1hHrfOideGgttzWLX7p0qXzw/gfl0sXLWgJsSGtZ8WzPuQifqlS7xsTQI3wMmfQifnZcmIX9tXKfz2DvdqjMzJwop89e0NLkfHnm2WfKiy++XL7zyqvl9de+V15//XvllW9/uzz/wgvlmedeLM++9HL51suvCF8uz8rv5LlzZWxmuoxMSHuSQOISHgsz9ZEf+TbtYxTVw+rvhhnR6mRnyYY/SxBrC4rIezEM7LoECV8Yc3oFIPgxNUTWnOBfKbqKSu5BJ7Vg2As85sLavhfWcfTPfWY/Y7oeXzhyQYGUdT9auu8u7kBdGL29A3BaEAjN9I3dhNAQRD1A1CHq0jC93CCPG3mXiBuwWQOTcllLAAQEyweANXXMGvHxHmsXSgxj8ZiSfQJ/SBimVQbIiwExAF/Q0tpMAmJEs+iMBMRMGRo5pnW9hMSQNIl+3rIEB6RFaKkyPeNDWvGko7lPolrLJzNZSGQcaRao3piEcTvUpUuXpUK+U954441y+eJFawbnzp33hi1fJh8Q04+MjilP1VHl0g/+eLLCVILbwhMWjovTBwgu3sHgiDQ96o1gMTF9yXstMKL7SRlxCQ5LMyttvDLPUxyfM+HEZ78FJ1oW7XGb1AZOrNKGWCKEsNvQ8oGlGOUMqC709yp3j2rU0ZT4HAKans+4SOitaOmBH3ViT6ZXZdOumHQwqfnBIWgksNNd+wEIHY+LMDzCoCGOc7iiv5Fw5IIiVQd+qJTpbuE+EH0cu/ZgjEDgJii/xIzDDMK4sPz1mYodwCAHgWOHOH0UGE1B1O4P0qhO3HPJx3oIY6AhRgTEhjAYhEIICyHlk6B2y9A/z2rMliKcwSFpDRIOg6MnyuDYMQkMLVGGpK5ryTE8Ou4nIf74jphpeHyiLHBVveozKjV+QOo7JyXZR5AUsgTiLAavn3vPAj8xF6r33bt3ykcffVR+/vOfl5/+9Kfl008/lYbTX5579rlyQUJigtfUVS+WOKPslajO46MTZYITlaozF85MKc705LSfzLAUQUigq1FWDxoL74arSJ4+gP4k4RBPHVQnCcXYD1IKtCv5sXwibb+Y1lqP39FgWcDMz6NRhCvhlEGejIoEubLxJT1ifsoB1qT9aJQcb3srPrzMDekSFeqzRd9Rus7+BOkVHw1IHSZUpqaZGBvgINpEDZmuE1JAtAS4ED/vXRHWhNOexx3oxSMFX4KijoqDULEOTfSI3gc8Rg06iwYBZjBmL89kiTsy3TlC0AcxMAlj511JRGSIHfOcZ0vWwKzrc6CtTTB7yYRYE7I8hFmo/nyzg4021tcwx5AYZlxMf1zaxGQZ4fyCtIbRaangU0K5OZcgjhETxuwOgfvdEfnzdiUzLtoGYVQcAkTMLUmgXL9xo3z88cfll2/+svz4xz8ub731Vrlx46YPeb0k1f+555/3a+oWXkK0kEm58eO058lTp6RlyC7BcGxmpkxMTbpPfBOWiZ62IJ9gBDEoHWe+45Fm1Je6WQMijjWdZmnkutKnUWcyIi8EKi91WYgojV9td+/rv/OOvQAENfXl3RY0CfzMjMobbcPvyygZY8VX2T2yoi+QfSXqRLsp04xOXZT+MBDpY7zdhsoEutkxjdS1wTre4wpHLiisrGrwAmGpBtMe4/BgQP93QSR4SPH07IRtEz5PJ1hWoD7zarlGVCa3VC2X23dulxUxI8slxpn1cL1RyszlJYkcvIwlThdxctX8iIhZZt9IGR6ZkMYwXsYnZ8qYcGh0soxqxp44puXH5GTp4+UnMdo2Wo2QfDiodfnKFV/Hz5LDxKoa8/jyjuqEpvD2O2+XX/zs5+VnP/uZhcMXX3zheE8//XT53ve+V1544QW/rzLCOyJiGAScXzlX3dnhPqawC0+dL9MSDry9OjHJuYcRhcPgiHC1Ucsr7wG4r0JoZH+yOUjdYr+EZY8EmTQKmD/9k0FqZnFq/aMExbI/Aol9kNAoAv0VMQF1Jx31T7f7Xk7nqzqh/SE06niYhPnRsdyUGXV/OKCMhBQgQO0PuMywGjrDH0c4ckHBjOvhU18FgzWzsNcGydD3Bzr7QTucMc3ZIWZJEbBMiDoFhGcj2Vc5mq0ZbHFxSVrFnNX62PiMeicxW5uRDxu0XCALw6MdcJy7f0gMKuQAFksPTi+OTYgptZwYnZBmMallxRh3MoiQQWkNytSzIDM+G6vvvf9e+fDDD8tbEgo/f+MN7ze88+67wnfKZ59/Xubm5vxI63lpDa+//np57bXXLCjQFnwuRHnRv34fRO3jSYpfLGuQpzA8pUFjYVlBH5CA+y0YFG9s6pdrfDO7kKdM7G0UlpHEafzdL/ILYRrxERg5Zjl+Hgf1JaARcN86H2kK/l6L0lkjUFoLOLQ9hZOfKmZNg9fjcbNnhKBQKWpopAGyTPqTNNSfpWXSAHgYOGj8HbHkSMH1qwBHLijEkcYtkPHDrb98NPqgkMRwP2CwmPnbg80Mx2zGRa0xc+ImN8dliSGiw855AMxM6zJV/22ItmpPPsrz5pyExvDIqJGzEWwagqj649IieFTo754qDRoNTApTcwMWMzNHyHkf5Pr16+XTzz71U4vr169Zy+H1az4C9Oqrr5Yf/OAH5dvf/na5cOGCL7dBOFC/1h6KgLqztwJTedZXOQgL0AJTfdF+tKwlltDtsMmMDaOLgYXea6DeFWY/uE/om/hT/GDsHKPsQ2oVPrLJrVSKhzaBRoWgCA0KoZPpSZuCj0e27F3QRtKzcbuhpQffU1mRHWGQgOAnTeRFqe0+qcf0IOC6V/HT3mkC1IAJJVr7qwNHLyhEZJAEJOL+NEFBYIEQRE1Ue0E9WAdNo1QNVsRh6QThD4jAwu0NSX4K8iNQ41aZn5v3DMags9aGuak72gQvgOVpSMLRkNA5mGiHhrl7QszJJp83+7iKHr8B5SOVWMLBG5IILJhQeXhjVfkR59SpU+XZZ5/1EuI73/mOBQP44osvlmckKE6ePOlbomAgYEOMkn1Dn2CHmWgzefoOC5nMsBZK1JuNUPefENMaAn4hPMIeS4vBAfYt2IyU230fgtHaBn3mgtUfhDV90ikkWiAG5h2SQNiKfo96WNGQ3ac26Velq4UEmhZxqT9lbayseJmCkMBEYKSwIJ7phPYBsmdddtTnkNCZdmfbZDc2bgH1yL54nEHUcLQQszczU9v0S00iLPAwneiBFx48DSOWoxZ2q6CiJV6vRtOgThAQOTLoNdNxYQsn2BIoljB+gOsiVEPEUxAwRA4jKryXDTU2EPFHOKjNCCQFISh8j6XS8l6HHw0ivOSGCWamp8rp03ENHnsNnPpkv4HyErKO2ReYyQiYnnUFpDFjKTxn6hAEDSMZg/HCZBaOMSKNhZmQJiuHmDIFTfGRrzAcYSRQD7C2I2TRJJwBGNJBFSVr1Ul9wU1YlEW90bBa7VF8t0dxfM5inefa2362wRu3MSz8s6WpG4LcQ2RAuyCPrPKjhlZf/IrBkQsKBo2+S4JK4mQ28mZgQ0BJ+J2QHR+DG3ncL00biB9EagZ3meQJM4vY3HzFwRABsSmGoPDsq5kdQkW9hYnYi2BPgp8FgzJOOrfgU36cyoSwIWRfCTc8aMHBXZK82k45LS1CeccLXw0jVsRN+SwVqHdqBml3uPsv+i77IMOpPyb+zMSpQUT7qawiN2mwq2b+qXebsaH8EIDeN3C/o0URTt2Vl/stBAvnFWgvwjCWKdE3QNYtzZY/hspBYCHO1AqFqT9YhrkM8ijRl6o7d2f4Xk7XJerJgTLecEX4DUhI4McFN37jV+MYHzVisFVXrRHjEbYLVh5Rf6oViH/UrRtkvYHO9iXmWOReiEIdx/7Cxx3osSMFOs1M0nRwdiwd2bbvDRmOmYOR+RwEQhjBOOx3wUyhRaSG42VEQycmWBE8u/dxxqLHh7BMbNIMNjiD0av8NJtxHybopwns4fcOirkhWJn9Q4XLaQYlOLhQhQNDEDS9DROiVlgYCa2RKAiTFmFSL1RuVHBMGCb3GGg7TEFaIPtlQ3UBsYPEIQ3xsGfcSB9j4V9jJnMyLvYTko765NMM/YsnNFFhxVFd1Y8IP2uKpGvydk70bQc6TH/0mvetlL/PVQg5vKZcxORxKTF7Ihura4Wbzvnokg9TyUTz4vJiNj17B1U31c/jqLTxrQ/ihoB1eVvqW25hZgAYbCFaZcs0HIyeukH2eWJCNJU2Nx6PMQQFHSG4s0xUwdxWIR8ASJtm2u8HCIZ44zDKzZkWbYIhzHrJU38xwLjrgWX5AVGiLYgMSrx0lMwYTKd/MXvDmGIaBAYbmTAqwoLXxCkzmTGZpZOpANzJ3AgKnmwgKGphYQZWvOwL6pJty3zIw4KoyT8h0wV070fCiZcCBqbF7nRNfvwnTuS/swwgw7JO7TKVH/3u/hdSRhOPMzf+EJKyQ0DK6f5XqNqofkdoN23njVQENpuoWQdM6smP8QRDe6BNEaeuT2IlLR4R0Nbuffu4wpELCsCDIciBBNLvsNAa3H0g48BAaeZsC2HCcHUeGadxyR5rYeLxmjRHiX2KkOWKwojvD/xyGlHx0Dy8hLCWAjMzk/MUg404Dl6xzCBuzMb0Q11+QovQhdhz2ZB+yfx1HIC8sGd4LUzSv44PkOZ+I+A4Td6Z3pu6TTl1fjWkP2adxw5EwNquWiic/ofxedeGt0URwBwp55j2mvxY4imayyXuysqK80GtzzzxtzxQWret8UeYWKiQgSDr1ELHjrBHAsqKfN0m6kTlH3P4SgQFg5XggasG6TDQma7OF7/a3Rok+ac9tRlU1zos08asHHkpdxMlhDo3x4ZmPEFQRKcxNQhgIGsSEgwIAuJYHZdQCSHBcoFupm4765v1ivzaQF3IF8y6gSkAMi1+mFHfSEecfFKQzLwDlR5TiYq/QaL2kd7lNL+EzNdhpBFQvtvYmOnfyqPDnZDuFkpA8PPSUG6WEXwqkROxjAN9aQHBORZl6ZOgahMaB09AOvusBoRF1oPE2HHV9amhrlc3qMP3ilODYjmel0M2H7XG8tXDV6ZRZAen6cETQnCtQb0PZJqMn3kB+GU56Q/BxWO19ivB8aQl4uOuCS5U1cgHwZBMyD0HmDAGjy+z/BYzdmEuqFU8qHJZ9gTK0+GtOA2QX+aZTFj7AekmbdY788r8CE8Gznw688rNNmY53sR0PgQ1cdolBmTaxMyzzruuQ0L6ZboE/LL+frem+XHFIDeaoykgFIiHFkhaNDPvh3ivJIQ8gMn4di1bRdqXsoV+2tLUw+ENhjsw7DvzeiAgPxmU5tweQZZfN3wlgqKGHAgGLYntIJBEWRPoXkAZEFkKB+yYuDlTANHgbhNKU6dmzwDED2/sy8sr3utI5mNJEmSA1hEbhkENkRZgpiQN7yLEHglEncyNkGoTaraHfMg7y8m8AOqebcIkLeGpQbCf0S0t9jTxc/k8FVD7My72aLujdgXSZl7RhjY6vcIz/zpOQtYHP8dVH9BfuDlhyfJuZXXVYYyRP5loQaHxJn6Th1rRan+OaStPof55JCia5QvaI09MWuF7AHmAaX9U4HJVj8cdjlxQdHZ6DhaDnHgQqAcxsRPwIz/MJCagVY7c3NnIdBOEAwFVXSB/4gXzRFrsbeZUXvrXYjo1JQ5KoWXsJEbis9bmbou8oSnQ1ShcKgujplYCJqMD2cZsC5hMAWRZ1CXzwA7WkHlkGTXw1GZ2bs6zeMSL+AcB4mVfA3Xba7+E2h5lBfqIuX7uP4XRlq31TR+iQmWnDN8wpp/bpnzoB4+noDUWyivbnnn7xTGl49GtM2+AsG6Q6eq6JmTYYeFB033TYCdVHQHQR8ygnR2Wg1oT235AnIzbGT/90j+YCi1CuB2qqeYWhWjt3hdX3rHMgG9AZixFNC1BrhBKEEvsnpNXbJ5BlKjFsUQY4NCWHLSFGR0/6DcewzZPWdAceLa/LpPn+aoH9zzwNARNAOGQjI49CZ+2pnAAE2gLcUDSZB5g7k1keLYj7QAmM/et27d8RoQ8sjzXteGRuj+BTN8NMqwdnzq2tb92+YnqDx5fql1qospU2/1+zLAfvy5qGbK2uuG9Hgty+FzJ+tj4RGQ05bTKo/6y8xYw7cgxIDhe2uPxKZoG40l8/qEFIRRkNT2QTVtremho8ow6NH6PMRy5oAjCCIFQYychPgjUxJv5gSZM/XiWDpMTDWHV1wszc8eCpAPP20new75F5FEDeSfhsKHm+yn6xNAcChIz+nyEkM8CwqAOE5KGZqGRYOfkJY9MSTM0MFSGvUTgZazIB4BZQYC+2RD3JObsWfcXdSI+6RNx459I2ZknUPc7pzx5axThwmNX6g/wstVhIPsHzLq1/aJNIH4JbassigcyNoOjo76lm72KleU195VPqqptnG1RzcVwoUVQVvYLZVlIpFBVlCw/Tphijw1lqgi6CgiLatyrKu6o72EgemA3PGh+3yQ4ckEBoSSRAjlDgklcjwrIr0YYPMtlE49boIJg2uXmIBIPO6jU9oOSYCaA2ReGhAAxWcL4SYdmK+Ixa/CRXd/tKEcSMZoG72WM8nIYr30rP6vCDZXSDwB5Zr2zfwDqQz4pEPIQFmZiaiJgtidNIPMFnZf6gRfPuESX9DlGdZpOqPMG9so/IDSURPsofuZBNOISRjt54kFutI9Le+JsRROH5YfCOPmqAPmxFNmw4Gb/hzyVaeTFMsbCJDQaTL8qb80hNkij26ln1NVV9r+jgf369HGCIxcUDGASEUjH1fgw4IFvoC4D4vNmWMNsPHFY57SfmBzIciGqbnlkrfxFsSa/paWlhtBjtkIrSE1C+rJfMCOe70bQj8d4ISA0UzbMHRfl5iwbex/prutBOfhhwjwIghQU6Z/pEgkDsg01dvoDZjBBai4JGd45PsTPNEDmleNbh+OXmPGAbsuRSBJxWI6NT/DpgkEvI9bF5N7BUDopHSwWrCWgQSAk3H/KgCdRtJ/To+RJubH0jKcqxBngwmEvOQKaXglstTPcWd9HBdkvjzN8JS1IQs4OS+JJYtwPSdutowkDOgky7QmO57/2jAZgr9PiH8/sCWfWa+eFyRMML19cH5gyVFkez/mOhIbpk5k5kIU9n6SQD8Se5QdRtuuBP3aQ9AgHMPNMxA3WbandIPFIm+GEuXwqLKA86gvU5aY7Ie11HDDrkFjH64ybfhk302cY9QBTWFnz8uW7Ep4Kp8YwPR9L5u6QcMdN3LQD4UC78MuDTeSr/9L2VAZCJnw9XpiKoP+MNx5Rv+yf7KNHBdn+xx2OXFBkx2eH1US0H2TcTAfuB5STDGCicblNGuyywrwwaLzAFPkDSaRZnqPLrBkhntfztILlRptxvb5vwtkUpQy+C8LXq0hH3htcBFupxfyy/DQ7EX8QqE3CaqYDOyH74iBEX5fTCelfj2FClp31Aeq8MOs45AFizzBOswIpKEDy4pp/HxunjdLYtpUlcVhCqGWtMU4BywtiaQ+kTgjpZo9G1Q9tUhnRFjLEcxfgH/XvBgfpz07IOj3ucOSCohOy0w7a6Qcl+DpOO00QJ+tcHrGxRxH7B+EPUB+INuwNYfeFX+YTjBADzjsfueQAWVaMjvLGKJ8J5HsTbe0Ak+bWZuy4g3GOAaSMJP6aCbJ80GlJ1fjXcRIyDvFr/0cFdT3Snu7sQ9qPZpZCMcJD+KKRYQdpN1rPkJYZ3mvxvsuw93EQtgjd2GdgsxktCcGofDR22fYEyoj+DjdlAcRZ5ytvShPLkqhfYMQJwNEk3geyrYeBHL/HHb4yQdGtw/brQAaF8E5mSMj8OjHC6nA8ICRUeK6db9TUVni7DBC3yN/5tOvATBhMnVpEEGcQKAQ/NsYdmSJy30eBP0uC9hmH1qWzThPpkrnahB6M1w0TsJNfpqXO2Z6MW7erBvweBrIedTl1v7UxmDEFhpPxj3FRlSJ9tJ9+m56e8j2eMzMzZWx0XEJjtIyOjXsZQlx/Wc0lK2+VhfYG0u/Zj3VdQLQTeTnM/e5NZ1fBm6Mmi5Zb+dq2E+p21vlj3wsyTxduY/c4PI5w5IKCjq4hOzn9cxDqzs8BqrET6gHIAWwLgJjV63x59ZunFHayC94bO+PEkxwwscih/ywXNpulBswnBvbZBx7XSdCoyCC+2JAM4O6HPs2GnGOoBAL3UCA0GtN2paVMb4K6+6lDW2AkZL0xOwkt25v+tbtO1znzZli3/jwIRL3bexI1kHcikF2D0+dH/Kq3+td2maobvQ7/suXj19g577AFQ0sY90vocrMWjzbVT8TfWFtVePuRcT7xcW1oJwPp4vmHr7RCmTwy5ZX2wvir/6WjGNkDEcWojqoTP7m79o2yi3suFFd5tVDpjC13xAWho6hDuB93OHJBAexFWJ2QfphJ+PeDjJODjLudPgaWzwgOD4+0mNOP3MCmjPbzef6TD8zOo1QRrt/RiMekfMMTM4WEv1UhwkstgWbuaCtJhc7XxIjQCSTPAMywZ73rvkl7q67CFIgJnf1LGJj+pMGeQupRQJaRmJBCr/JSF9Q/6sOyri2Q2cPZ2pQQ2FzzxvDqKoKAhMFu9BhPlVi1oaGhqdAm2pN9QrvcMsVxT6sevPDGi2+tOIrvDVJFpB5tZg5s1131FEY6pbcbfwQDZmCTiaDKx5mH3XHww/mYw1ciKA4DDE5NeDlotR9Q+9X2Vnr9mSmEPCYdGRkLovSLUG3GI27yTjITAiHXxMQFeMwZb4NGZBMmmklFBC5W/yJffAjciRBjEmQnZH2yLQmZZ11nEIERbYp3WTJdCoPanW3LMKC2Pwhk/pg76672cRkN7VQZ2z1ith4tBXoxt8rK+mZZXlH9pT1sbIih5WZcNjeXhUtCniLF0oEDbtxIRl4+OCXtLk5dblto04bsA/z8/RiF+4JkCYltjn+rbtCD6ye7R8JNl39rz4jwdh+329Ok68CI37YbGgFhrLx/FeDIBUU+u05iraEboWY8BqBbmk6oByoHzhgeHnDMYS0LYKxc3+9XNppIMF/4E5/DSZjkHaovm45tNZj4ECwIIcdsSTgaQJuJE2p35NkU1oDb0GASbZoA5VJmlg/U7cJMd+1P3M78OvPuBNImJnTGrcPkkpu+Unkwn3ziS259ZW5hubz11tvlz3/603Lx8jWNk4Rv34jMfvG36kF9RDN8BS0Op3G4Lb76tbmhPKir8mTZgXZBPSibNhpwy+hRXv74lPxBzrAMDfCESlFUo4ZCArBSV8qv+iQQd0Qj0s6wNrZBBajcnX1Whz+ecOSCIoDBjAFNqO0J+NWMnAOAvY7fOTjYuxE9UVg6kCf7BuymJ4EBxAMyf6M0htAmen1QJwGNIvOGOXmOj5rMQSyu9b9165aRT/+nHX9enV5cXHDcda6a9/snoQFkPcNs1z8xy8p4QKd/J0RbYx8h+6xOD3TLv45fQ8btFl6H7QJ5KVQWlgfq755htXuofPLpF2VlbVmM21P+6T/55+Xjjy/KPqp+H5VwGNMYjfpbqT5azjHufo6X82RIY9HM2PwYR9q5qw9UJE9Jsh8YRy9BqafGNsaUylG3pt5dqg9E+2yr3IEJaQ9/djzQWOTnPAnbPUaPI3xlgmKnqX5siCsJMN31IBwESJeDl5ggl/8HUXEIqX3+IdabGb89A1g11Yzgd0LUOwg4nuVzJR1vgaIloDVwOzfC4PLly+XixYvls8++KJ9++rnNzz67WL788kuH37lzR3hX8Rf8stPy0krrVGFi17rLngzeiZkOoM4pWEHS1OkS3LbGDwZCG+FYOnXBL9PsB5k3SJlZbifQZ+TFcXb2hxYXV8rNa/fKlSsSoDfnysDgSPnd3/3L6t/B8i/+xb8sn352tbz19ofl84vXJUQ2PT75RIPH0ZyrGBkZlX3QL9jl7VZRVrt87KBq5V+2F0T7k0V55iZ0PPJu436ws6y6TCD7DQM7Gg90FE99HPTYw1ckKBLaM5MHtCLwxINADgzQaa8ROYHJ7ATxQeAwGOX4SHU/a9xYTqTgqMFPL4TDw3H3JVoBd1Pcvn3HmgMf6bl27ZrMm3YjFJYkCGJ9HsJIRRr82UIJGTOk/LIuIPYacDue6pPxYOzEbMNe/Ve3gzhA+uFGOCwsLFjYwXTkSTjp67RpT/9EIOuebsxsS96CzeE0hOR/8Q//i/Kf/qf/5/J//b/838pPf/LLcufuUtnUMuS73/vNcuv2XPnP/p//sPyzf/rPy//vj/9Fefftt/yVNl7PRxNgj4JxZJx4vM3LX9SfMc1ya6AHwKwP74W4XkTzWId2YmGh8QktZX+4f4woD20CDUIlN/aEg+TwzYajFxTNQNJVEBx0y450XrDaSeyAO70LAslAaU93+iXgBFn7815GMEzsPXAxK0xLeAqKyAtmaQjIA60h11KBukKcS4vL/pTf3buz5d7de15W3Ls3Zz9ui+Lm7Znp6XL69Kly9uy5cu7sBdnPlqnJ4wobtSodLyftZEjKhpipW27MJdbtS0zA3mJOYbf4+BEn+p7P8MULVQhOPj+YggSTtECdB5BmPU5ZHkh45g/kEyXa8sknn/rTjH/4B39Qzpw5rb6bL798+5Py3//rX5SN7f4yODxeXnv99fIHv//75W/8z/9aef+998r7H3xQllaWLZDvzc7GkoFlhspZW2cJty4BEgfVsn2uI38qlw9N46A+vvpPqNb45/He0viylDH5H4yJo90yIQ/RBq/Jx2P2cIdgUAW8xI74Ll9m9t/jDDGyRwjqLvUfA6OObpA1JMMD9jFryGQo44vn+rOJmxx2A+E1QpSBMApEw/IhiJ0MUWMpgUdsntUlPNhp57Qmj8+4Jh7Cgb5MSNRFdTQTKi7LjVVpEnfv3Ct3bt8t91hKzM2XuXuLMhdFeNtlcnKqnDhxskxPTXuZMjQgLYaLdjUjsuThDgqYk7b73gcTa4MCFSWi3yksKL8WBDVmGNiZpu6XtNMegDjYMRF+CA3SABkniRsE6rwAwhPxy3pkvfy2+naEc2L1hW+9oL45Vb73/R+Vv/43/1a5dOV2+b//P/7z8o/+639e3v3gk/LuR5+Un/7sl+XPf/yT8vFHn5YvvrhYPv3ko/LZ5x9pqXJVWty8ynGmIeDVf/Rl0hM0A0Iv/uyhwuBgxlG1MpUH07LvRLqmfv5FWrza4xH90IJIQMPD7MDYf4Pm5DTQ9ia644QAfpzhyAWFO02/oDF6rtWbjUuSn0ChP1zcgIegHXUXJNEmJDE3KeWGsBk8TlKOBAErxPc0KmO+8wDBsdkJAXFTFQUyG0U6dU5f5ImgmJc6jOaAgGADE9UYzQTGPykmOH3qjDSHKS9pcn2KNkN5LhhwBTBVP4SF3MTZENPyeDCwvbyI9sQMn8xY+2ebO9NkOJAMTRjCBMg0+OWyDKj7NO2Yac88YmM2bu3KOuxE1VNtoR84v/LpF5fK5Ws3y5fSEP6b//aP/aj6+PGT5d7cQumXRnHpy9tlaHKmvPHOx+J0Ts9uSVh8Km3tVrl972a5e+922dzmlfJtLZnmrU3Et0SiXfQlpBMaRBCN6yy3PyDtk5khKLhZDMJzuJB00CB2/QuibA1YAp5gp39ChgutqWCGf/ZdguqMx14Z7YLDxj8qOHJBQfcxCE337UJArGkHneofZkcHHwxgiigp9wd4guGNMQuD9hudcUAqdsWdUkSH3USn2uJmKULdzSCafWFq3h2gbrGG3pQ6faacP3/en/2zJjHEo7xgxsQ2Q7GUCQ0Af5jNDMfz/qbNiaQBOwVAhuHfGZZAnHRjB2hP5p2AUENQoNZnWJ1X+mUaTMpr1bspGyB/m0YJWnUryZ555rnya7/+m+XilctlfmnRTP/Z558o3UZZXNYSSJpX38BI+Wf/3f9Qbt1bKN/9/g8Uti7N7Zbv0VxalOY2d7esrXLpbk+ZvTdbBod41wbm1xgiGCrioqZGhIba5bGnffCbyqSeHLHnwiK1TL8wI32mTiDDoCXaUiOFSp41iB2tNHRjhAUUT7omYxLUGT8UoAlq7B9ZfgeB4JIjBJYTdBtd5e7DLcRf3d9EgrTawGAm4dVQE20ChJp+ZkQxM87w6i2joxMOwx/Cxj8ZLe5UjHwJB1yskHg+ldnUY3Vt1fFgLr7dgTDhkSmCgm+E5uM6CDM2SrkfQS1WeqrC+hohYRR1cWqwc1auzbQTnkidM00icRLTnVDnA6RQpG4ItXx8aAGpeHWfZ9ra3jkmuDNP6gbSvq2eWMrwFTWWXAjSleWF8tabP1OfsSzYKLdu3yzzC/fKxUsXpaXdLWdOnyzPPfe0H5veu3un3Lx1XUu9W2VhbrYszi+Uhfk5a2dswvqLbFpiMDbUi3Hf0Pj50iAKRkgwESBEkvnV5xYWfBNWZdAnDpZfouPV4PYrkoMwa6RPKD+WrRI/DWIPYRHZ0beYlOVCOkEk0tV/BxCnxsb7K4OjFxTqLXVry4zewy7Tnd20GTPtAnWGsRsk4Saku0bSQsSTE1OikR5JYdT6+F4E/oRDLMQNEyaDwKNceTvME5Z6idltYXFRs6BQdqQ6m4FoElnXjYaRyc+MrBnMm2uyb8ifE6IQtN2KW9eXNHmkmbwTcRPX+TXpiFsjQPkAeQEpADIcyHIABBraRB2nsz6JAGYdhhn9FFoGftl+Ppq0puUa/mw+/vxnPy5vvvHj8nt/8dfKH/7+Xy+nTs2UkbGh8tpr3y4Xzp0s/+7v/43yH/6Dv1vOnZ4qaysLXtqtryof4cI8+0DsB82V2buzKmO98H1SZnILes3mMKaq4Scbrh/oX9ghPC6/MciN1olGqdaE3w7o5pdAHtHmplugFv83WptNrYJ4GV/GPpD9d1hQ/39lQuPIBUWrE1sd1uHmX6PiMwAwVht39kESZ80UNbbBGasEDubADEj99oAxkzKrcgAr8grCh7wia4RICA0/u9fv3uy9srwyL8LlPMDlcunKJRMqzMF5BNbtydy4fcW/CN03LQmJ58/8U47alcwGeBa2O4gl/bNdYE1I2GuE0DIN7Ul7hqe7NqlPaicZp84v/eo0+GcY5aQ749EuL88k8FYlmPG7c+d2ufblFT/R+Fv/zt+UkDhWTp88XrbF8F98+n5ZWrhdVhZvl4XZW+XMicly8sR0GZOmNjw44oNXvIZOXRekVVy5dFkKQo/f0EU7NRWxyakyqc/gQJ83Twf64wrC4eEhaSgcymraQ3wxM2OcaGhbGmzAzmh/mIxB427iJi0GNOlVxwDsMrxvsQu6Mnnjt8v/64YjFxTQWWJ0YI3xn0r0KpwugrljjhBqEBxzx2CQV5uBwLZfMJsv1RVxmGgG4uMxRIOoOTcAMzOTDgxy+IoTfAw4RBBMgokfSwjOTyBYVlaWLVhOnBShnznmN0URCGxwQsiUn4zmOsgkLz9dESG3woRUJuu+i9mECXWcOgyzXVbYMw59RX0zXqbBH8Rdx804iXVf464h42TZWW7a86tjjJqZU2Hc0XH+wvny3R98v9y8fbt88P4HZWlxSdrD8fLyC8+VMydnyp/8yf9Q/vl/+099Mzivlp86ydOjSQuMsZHhMjLE90i3vJHJUfwBjVm/hEGvCCaEK1871wTAsW8h7Ucor6NFUj/qLHRdHd9UpbT81090GbP/blAJiiQkMm6ZiQ5tzN0YZQR178ibwMcOjlxQJOGZUNlEaiA62MPkbiQcwdBHvMQmRkB7ECLcnrYbHBThGBBQiJsIh3Bh6Jq4SRo3KUFczDQQTPhjRz1lRhsfH9Ns1d8IhdjAfPa5Z0u/ZjA+gcfBpcyPdKyZk3HySUbNULS9VW9BlNsmQNzJzCDQae8M78wbQZj+GRcz+6BG/MF01/l2QobVbQoz4jsv9RH9jsYyPj4hQXGuXPnyy/KTn/2svPn222VzbbWcP3OqPP/c0+VpCRH6/Nr1G+pPaRESDggJ7qjwt10l5BH4HL1mAhiUEMDO91756jlX+CMXeSLCUm9Nmh1CfX1VyzZNCPE4NerNVXrsm9A3rXGizrRJ9mxbIsAoMcmzqiANGECcMGOGw5EIOGWDHotWoPLISLY37lZ4A53urxWORFBopt2WKu5GWlDTufpzy3Fj5mCAGqTs6x4zuNxC/+SJ3fFIo8FuRl65tIkajNkCfwwuXR00MTCrw/T9/WgJfVZJIZb4MvmG62YNQ8sRZiX8g/hj429ycqJMz0w57rVrX2pmWzQR83r0jVs3yhcXP5fAuOd0sacghuT6OyFtgGkgNNrCj/JyI9Gm345sCwszmxB7QquNDSN3AumT0bHXmOmATJt+mV/aa8S/HYYJtutCHREYef7DmtNGPE7GJM6Q+unC+bNlsF8M3bNZnj53smytL5TRgZ6yunCv9G2vl//t//rvlf/wH/wDCY5nlG7DTzXQ9DY2Yep+H1ZTZvrbsnAeaJ54GKAr10WCmXKbeuctZfF0C4TTebqjBI2dR+Fuk/JV7k4H1u1vgXlZjTeR4kFcTKCpC2PbwgQqGGNzVKB2boPJc0cBRyIodgF9JaM1EE1HptsDIqS7sfvgleKwDs0lSZiKof72BSJyM8jEAyIfTBiD2aZHy4NxH6piU4y8eYbeft8jTvrFrM8mophcM1DNpMloxGfj8sTJEya+6zeulbnZOREaH9adL599/pmRcxWxtGnvV1hwNCq5kfo2+YawQFAkMTdxhNmmGlp5CInf6U4EajfhAHVnE5P1eyyrAvEDo18C6+VLLSjQkOKdl/b+BsgLb8zkq2srFhI0UzyqcdsqY0P95dWXvlV++NrL5TsvP1NGh0u5deNyGR/qK6dPTCnedlmYv1M2Vpe9XKFs3olhDIdHuMl83H3LdXnsOUC20aZoq/sQUvZ2BQyJoIhlCPGjPbSL93d4XNpfhgc5Ai46QUiQV9P3pMXMdodfA1FcBRE/kHIrYQDRNmnrLCrIhDtA49W5d3GoDUsmabBxPjI4UkGBlINQgeyVHISA2i6QPcciFg2aFcT0IELCvyT+hnBBD6rzgSlIrTQQw/CYZxoI2oIAISDmZmZSKucD8wAQBQztTUzlEQwQQoMmQHRjY6NlZmZSTKVlyPycn4SMaA3NnZm3b98sd+/cdbrQKmIDM4UFdaQ8mMD1j4raTgE4676wv2Avv25IW0DiUY+6bJANV/ZVEGa5V0N4XV/staBMZoFWwY0NTnO205ImX7c3Kn4z0HSixgkBvFKWpD0szN0qk+PD5fXXXtEIrZXxiaHy9NNnJcz5pCF7Q0ovQcQMvCrhvrK8Ij+YOeqOgKN9sTlJ/KZvFJ5aAWVGnaPeEYwJTUhoiC44hGc7h7vM2+pXlYmZG+i0PWmjGwTdNWUaU1DIbr6uTWt5OGwGbVVC5T6Q41JD5vdVwZFrFEloLBnu1zkMTrBCdL1GX30dA6J/DvMs5UiKwWAJW2UQR3nwOHRsbMIzCNpFT98AUktpmhOK7BtYYEQaECAt+Ya7zcyYlMHYjI6NlKmpiTI0PGhBwSvknEngUlgYiHjJNGmHqfIcBoIihUUNWQZmlltDxncfCZOIsWeazCMJCzMx4yZSh0yDuw5Pex1GOyKvdr/hznZGfRiTWPOvswxxnEZwKp5ydV6vvvrt8tf++l8tTz19zvsMnMC8eeN6uXH9Rrl08VK5ffOONJ1hl3Hv7lz58up1MTjnU5onWM3MnfUAWGL4rlJvTEc/RJ3bWk88dVIdhHxikPMYrpO8c6IB637YAUQx0i/2ESgxG+Fqvv3s34ooZCkd9VWeeACd+xJ2V+GO2+mWsSveXrC0tLS9uLh433gHhSMXFDSJS0TCzgBqcBm0ZoAZNzpXjbcbMMk5XHE9ihBZ0+GeKYR2R5w4OEVBMeAIj5npGeXJ7NpbhiQwhlFbpQmgkhLRex3YHCcYr72eDX+IMtztcEw0CjSJoeEhEyCaCKo7Yajm+AG0IQUFsyOzIswFEJd8iZOzU4ug7de2Ew/AXrvJA8g6Ej8ZGjMh07HMiFuu28sO1PJceqQQy3yBrCf5gVl+lgWyocur9hyG4pATo8L3TVe0REFIDwyMFD7nuLS4Xm7cuFOufHm1fP7FF+XSlcvl8tUr5eLly/a7futWWZKmQx0mxiXoVSde1efdmnjMHUsOmh9tVj0bkzCQtGgNdhNRkHWFTqCoCIvlFfbsP/KGhhKyrW3AHhjlRVj6BsTYm17tKXfwtf9V5i7I/jwoqA7em2icRwptijgkiLC21dFGKov0Qoo1wS3w6lE9puEwatTcVT0ye3kxSkCizoSE2F+DBfMblcbM4zzIBKEg4jUSJxiLXXIIixuO/F5AwwAc1GHNGm+uRt6UZCLRgO5WV5vym3KJy9MR8mJTlCvz4tEq8YIwYPoccBg2mRaNgoNEqPyZd+bLq9BuV1VWxgHSHsQZQ4ZfEnj6J7FnHhleI5DhIHVDkCWmJkIYeWV+1uoEZJFlUybpuYPjnbffL2+++U75xRtvC98sf/ZnPyl/+m9/XN5778Py8ceflw8//Ly8+y72z8rVK9zVcVN9slb6BwfKxORUmZiYLEODQxbmi0sLZWFpvty6edNfWx9TGIfD2u1otxeqSqCX8OG/iIGKNr7sT/G9kOaLbZo4fIZGPwQH0bHVE3W2EXMnpDvq4cS7IPLMDTaGTHmR0InTfh/TgL12f13wwIJiL9AA7mgUTUQz62HWFxLKQdeW4NVgYLUgqNwAGWHn3D7+uBk3kHFwvh5Ipd3mYhIRdMMAq2LImC1DK0jCwkzNAdpPgmiBKuwsBeSTJkja+gIcf3+Cuql8GAxGc10UN4VFjewPLCwslTXFTYFC+bk3UhNlXWf8Owk2/dOeZu1fm9kGsNMNUpe0Zzr8UtCFP2bu2cQ1dOwBwTBDQyNaPtwJIXDzbrn25c1y+fL1cuXS1XJFfrwbw9u1Z8+e1dJtuoyOjJaVpeUyL21kcXFOfcMybtHaCTekM/L06eTERJmemjJzW8h7/Fh+qBLbgd68Ritz/aNOPugmN/2BcBiVJsVmKGkR9OTjy2w0XvxaexwNZD+maVSdaHtqEnRThAuhJdLpP3EwaYN5PPhc1VMpVLAB6gfuBcq7FRfQOGyrT+xXh4nu/MRDbdoRvxOY3MHGeSh45IKiE9weBoFeFfYz0A4JCU6tm/Emsu9WlAg1yoNYYRJBfr5fAEm+FcLDs4tNYlKOlgJi2GXN3jyuDIYOFbtXaM3CB3Y4lSmCc7WUlnyb3oCIiJ8EFUg9KDLW9yEwmKG0zlXdYIQ1vyjWEJVNiCHaDSFBFDznX5pf8Kadas3gG4mXabNMIAkJf+wZnoC7hk43cZPYMz2AvcbOdOkfdQtBEcsqBJr8JUB4EsFFPcdmjnnGf+nFl8qrr75aXn7plfKd77xaXnn5pXLhwnn5fae8/PIL5fjx40onDcZ9xVmL0M5GlfbEiWMSIsd9tuK5554tJ3llf3qqnFCaoSHGik1MtYP+bKA1LqoPT0vAtlCLJzxjoyMSEhya4xkaj2gjHfdJKJXzU/e4jzphhx/FtoqG3kx+tgeon1t2AXErGQBjJ8rZMhP380+U21DbO0FtO5LlSJviHiFkZf1clzYJ3TZQBAlD0xYktKEJIiww/HaAxiCDMxyaQbAQyDKmV9lBNyYA+bKBxoWtfDafOwp4Po9AYGmCiosA8RfJNctAVP0IFAkA/HFDxMlgySwA8XmqEl8z76d0Mc1aWZIQiHoqjZCWUg/sBJAf4VbxxWhAzHxB4G5Hw9hAMm/t3sveGTfq3BYAdZy0J2a8Om1bgEU+SmW3l2f63bh1vfzpn/4bLSfe8bsvn332ablx83r55JNPyhu//Hm5+uXlcuv29fLBhx/I76PyxhtvOAzhwkbziROny8mTpyQUni8vvfJiOX/hbDl95kQZnxx1HTh4hWAZHRuL/lbdYvkpZK+B+mqw1V3qV77bIsEghz8e7S+OxVfH6HPahRISy8UB5cFbpNu+bNd9oPbB5DWjkwYknIkgWCUxILor+jTBNIngkn+MO/HReAhx5BYqfyNhIHb80y37Dsj4jXOX+yih3eojAjXYncbP0gABoQ72B3HoaAYxetxgL8UNFiNiO0yjFsTCQJhgG9WOuLgVlt3GTJOP02BMBAYHqiwcfIYC4m9/0BczN8FgCDYeeYqxYdW7Vr+pr4QEF6CYqUtZX+NtyNtlbmFRBYswoUqHRRvdXlkskBpNhZksHtWqP2gTxOo4NSEGsaZ/hrmdlX8N5BMMHXlSf0wAP8I6MYF4mT7T1W46l83g6POtMjHBvRLTZXx8tDz/red8MO34STSDU+XMmWPWEo4fn1LcbcUdLy+88K1y7tx5a19zc7M+kk2etANtRbVraCFOxMYr8NHH/Is2B+NFv6ldCiOOx89LwtiHwi/jkS78OSQnIaHqs4dlLZMMiKcf8Wog7X4QdYg4mMnaLjOssjcWWUGV0RIItV+3sC7+h4b5+fltLeceKG0NO6nsCABmbtrtzmNA/GsEbAynECJIu7ANiueopMKIHLfUb/xCcISfQZGkM7QY0tqD7BwSYo8AQFhAhAgImFdD4XCEAweH4sAUTyiCkYJJmZlUW8X14MukMAQ/JzW5Ek8RyoBfNw8hIqq3wOCZPXUhH+pC+cyGyagILbdfmISHPU380j+h9ss4ydgZBpI/gjLPToC0s9MebY8zFSDp2unDT06VFQLr2LGZ8oMffr889/xTEhAj5TuvvlxelmbwipYY3/veq+XFl6QpvPQt+b9Szp0/W5555hn3y927d8ra+lKZOTZu/1G+XK6+sLDukxD3eKAhxNutZmb1Hb3ho9uy48i6RXvbQo6Nbbo+NQnogPrymHZ+cVFpNsqQtA2EBnn7VXT6UHmQp+1N33eDjIOZ9gQ0E2MV1t4E7pGXPa0tpB1/R+gCtA9MIG6NjBn7E+luonUFtXVXuDSu7fHx8X3TJTwyQaGB6bo2ovp0O2LAP9xNLBOd+gt5HmYdR//oZASK7PQr2Nq85Ce71XatN/FOJB2zigpQvWKtCgHC+GyYgQCzlglUM1EQVoitnKFiHyK+LcEywxe9Ktz7JTIhaAQFsy11401T730orUYuRKQIkaUPu/vk6U25hnhbxK20nQho8LuGgUCnH3kBpAMyf4itFgLUF0xCxI4/ghT00qiJR3jWMYRk9HkKPZetlvZp6CnXS6ltVHstLzUEq6vL5eLFz30r+W1pXWgfP/yBBMxzz0jbaO7xUESOaqeAZTxziegnZtg1Pr7VSvZongcaiyA0Q/aLhpXfsMwRaQw8EucAGI9tGXMEDcfB3feqd7RBlTwkuC8aE8z+bgxBujX2bU9XWH2ZTN0yaztmYh1W+bWg012D2uYnko3zoeGRCYoEKphm0zh1W3QYP/qY5vm0pek6mB9hYdP2iMP5i3iykW45JATYfY9BknuLfJRC4YphP/KyqilCiE3IILbUMmAADkrNL3AMe11x+cjwaJmamirT0zO+Y2JqajJeBjPzh0rLYR6I1Xbl59lPsLS0XIY1S03NzJRtVF7kicrF3ks9lEefhBFChzcfSUt/tAjNuagJjbvl3yYyp6nR/VmFY+/mj18C/uSbjA9mmnTXmIIEO33oZTN/7usQGJxYpV3MzMhmumRbgoKNZE5xEvbMM0+V06dPlKeeviAt48Vy6tRJL0VIC6236x51zfMOlMmPx9l+ec9lxRfkE3lvh2XEsATA2Ni4BEXczr0kwXDn9p2yMDcvkuGTDYN+/Oq2yi3y83jmh6tbg3BAiD7JPrW1gvDIfgRTQIAEYeJXCw7s6u9WeKLo1UieuNVXmWYH4N9YHzkcWlB8/vnn/pZFgphoG2ychh0V1iDDCnQmhEaAOxbmNoO3O1MexnSrM2JGIRsFq9vIxI9ZRU3hJoyf4gUovSIPDGoGGkjiI1/yYwmQm5WavSSFlpe5C/NemdWamVk0woc9O+USBTPtw6PYtWQRkUHQvDm6tLJUnn7u2XLh/PkyOCzBImLtU5yBIbA52DQQwgKhAfPQPg1+MGJDWLQhEcg+CG0n2xeQ8ZLRMUHPvEKEG+Vgph+QfQsiMMD0ryHjtMvN8pS3tKtkaj8abPKiLQFKo+zwQxjwlfLJKb5OzjkJ1VdJuR1sbHzEdYx8A0nrU5xNfaxZUH80BvVhtgvGZxwQ8rSbsnm7F61l7t49a0UIdGsWXmYOua7ZZt5SJu2g8oqCdvZvDQRRxzDpE5AA+igmriDQJrIsVD/7sOlHGrQl0yg77paQqM1Oe+0n3BfgPbBx7gJ4Fx4+LBxKUIjg/RxWA3ffCtMwKryh9m2q78CY+NWJoDoUPse+G+jHpi+b7qGivDwkMosxUbBIy5oJNjKLQSE6iWIvgnMUEBKEnepmuOP5+sgIMxJ3VvSI6efKzRs3/L2Ou3fvee2O8IAI89EgqjVfukKVhSg5OHTm7Nny6ndetVYBUZMvQsHvE1AHIUQd9QnGddOCgLoidQSwJ3TGSUg7+SUjJKS9IthW3kCnf+ad/mD2GYwc8ehThE8waaZzuMYklma15pRLIJY+zXX70hCGh+KUaOQRgmxDwpMyGVOYnev6QS6u4ekKmiCboJy3AOekMVhYLy05PZfdjHCwCmGCcLYGxx5H8yIZbaJ6qhdh8eWwnVC3nV8LnC4Rf0IhxLADGZz/yAP6UT94Y0KeGOqOrZbASLf6wX6Kb+2CMLkj4wZwq/+Mir8DO+PuBfCw+v1AcRMOJShqoDA0CZiFT+dlZREimE00dR8CQb0GwWgWZpBCmWg6OQVCC+jhBhvmtyoKwTsawoKK8yMaceXrMYAYlKMG5srli2VjnVmFGYk0pBejt95V4Dl+U66ygHmtykoLGJbg8NpV8XiZbFkCg7U7JwaXhCvSQjinAdFyX+a3v/3tcmx62gJnQMzjdbJmMojVaCEhlRkBIo2Fpx28bwJQbqIJummPCMWm+tJmgvtDYSBxExOwZ5rok/CrMdN3IvEzfdQn8skw+relSWgQm+ybfBXKsst9GgHQOoefor+j3uwTsQnHS1+0l4NX9DthCAaEOVoDmsTwSGx0IqBpoe+msMY35KUL31CZ8nWEE2VUS0fy8T6RtAfq75WpaYeyow4wNdUcgBYlsBjTWK62+xDIOnuZ0qTLdtWQfWpAuxCd+W7ORKVt8rYQUF4MbGoWMDfuZHJj2pvwFtZ8tRcQR21vCY90N8EPDDHq9wF2RtkhbZwHBirpHQMN8LaIYluqP+ekttReNA2ERUCadGiiIiJVGCz/3NmCdDvIbqOjYtdMofK4gu3NX/683Ll7Q8TDGlWqpuKwlEHCM141ETBejI/3NiBUxWPQzQCqd6/V7UjL/Ze8kg5hvvzSy+Wpc1pyiDhHh8f8Xgnq7gSqtXBU9qH+INycvaJ8V97MCBJO/on4uQ6Kl3HqNM6vwXRnGnA/yDh1vNpN/WBcADP9s3/RGMKvXR/cftxbgqkxM5w8glGxb0sgrFtbQ2jkeRb6Xk2wVsY5iB6NA3a0MtYqPgujuJyTQFiw+el2ayJgTF1/ucUZoiuZTBoqWyxGjT1RUAanPnEvSgu5ceO6D8AxLtne7OM0AdObhQC/aFUnKnP+C+RSOZYHziNQ+bUEhMCMjwW72tHyB7Hjh2axsbHREhRoEbU7UXHvKxCY2A+6GugGBxIU+wEFU8nGuRs0I8DvzBR0NVTkJwH4W3jQwdnJFSh+pIis1SHGHBD+O4b7P8IB1SXK0sBfv361/OJnf14+fP8dESVfx4pdbtRe4rUHVOVIw2Dm4q1SnrXDLL4MRcRMSZAbF6Owi8+MSBkXnrpQXnzxBTNpHuv2ExPhkLSIETHAIH4IHwkbiA+1W4Pt+oH4Zd2xR7ltRqWe+Gc83JQHYk/MsAxPM+rUdu+XLusBUB51wL+GrDcjAMMG05Jeecu0oJX2FGVRJunJqzkurb6m/SwV6EcATYw9C46Bo315bwdNTIIY4QAV8PSCdKQXb9hE6ODvy40aOmvtmdBn+qnGvu6WshXFQp4rAa5zAZGWM2iqqXWA9AHp28DIt23Yd6Dit90Zo/GXtRUu5gdlTaFwYI2itu+FinOk8ECCAsnUWHeAiKMlNLDbU0QP8q5HLzcWCfs1mJqzSx/E71jRuQnRtUFgocZlpwfyz8wDkWhwAXWWMRmKJYPkgmaO2fLxRx+UP/+zf1Nu3Lwmgs7ZWsQtIhZJqbRIE3sQMClVhoCCePDb4FyF8oQ4uWF6YnLSR5Y5ZQgMwJQICQujYBDcXgdLzaVJMBh7HICGt6mHnQ1xhvaQ7aiFBn4wH2ZiQoaBpAcw6/gJyQR1/EyPPd1gNzemG0OvqZ/IDr8QvlEOQpc+8CvfzOCqkpOpr2ljMPlWWV1btuD0EmSUV/VHlU8IXAs49Z1TaVyUwgKcJVtrcsjyQPshUoSyW6CocjzpArc318vcvTvl+pdXyp1bN6XVrEadnIVyIL3iZ94JxKGN7jYFmRxrRLg0GJHAGsKtPvKyA5TdzJ3CAlPjjF9Lk2jcRuxoE00+LQ0iUQK3xXcPAqdOnbpv2gcSFIDU7h0vmGhgW/asNCa+/epgzacqTOrlthhI6CPXTNb4ajQSGTgnbg1iAATOIEJgZh65PS4VqBNNzBA9TMrmGcTLIRw2wN56i2PEH5aV1RUT8baFuRhX4SB5ApTlmUa4LeLcllbh6/bX48vfLDkuPMUjv9MmYojaGoUZU/WAsU1wyk9m5AXTx74ExSAASQexU2fSRVgIrWxL+lEX/MxAFYN3QqbL8Myjdmd6AL86H7edCjaQ7sTIIwWQ8mT8mMplQ5sgXzDiw7CkUfkWGkTLPBAA8eIXQJ48hUCToH6c3GWZwevqG2hgGgeNvCqkftR4QAOtejFO6l8EQ5/GlLy5U5NlCadr2XD+8sqVcltLjRVpMm6t/kFPnhAwG7Rm4TpXfSIrPaKQdpmJim9aZIwVh2kHmRFyY0c/WpPoRED9ZTsmURt3S1DUGLnthuXmZiulNaoPvYeYZhNtT/ijP/qjbbBx7oKglocEKoNJBRebyzKoNKY7WaWEZqAOhHE1CHToBh5JcEaFkUb+YToH/zyQIoYNmSEkQAY31E8Qf9DqqMpJBvYmm8rnycUHH75ffvrTPy8ff/xRuXv3dhAXvSCzv2FaGfH4DGKzuaWlg1Dyj4tW2Dx75pmnXQb1gLhZa0OshCMUNA00bghbSxkRd9abstrnMVSYiw+mgnlA+gIEqBMQbY5eATrt6f7/t3cuS3IUzRJWS8eOsQGWGJeFnoItT8FTsmfPS/AGgMExA/SDYeJHl+Ofd3oSlVNV3T0zEqgnHUKRERmZXZcM76jsnpmMXYtnbnSdHyQ2YjJux3IzPvNiH8X/6R6S7CT633Ksrmj72up8IYxUA3kUY+7j/eJasgnM9x7+1xucfN2bRxf2mLgfkDeZeDxOtXXtqBp8v+TjXv3+n18f/Z//2vwP3q/KY87x2DmnI5GbvBp87iS+zjlE5DXlFXh49FLBf+kYuuj1/tK6+q/m+q9svumgOuBIFk18zfj/oJpakNaUr7VsX7/U9ehkEQ04FNlUEq90bW4Qh65J17WaQCcXR/Cmnjd3PvHItzLPqSaATsFSEdv6iy++sP79998PSv6DDs72p59+epDvsW70QQf7+MMPP7TWeaKfvPfee48V+0QHR8wTHeBjnbTO429g6+SeaIy1Tv5/JE90gazlt259jqtaFxvNrX6Mlm1pffjV9OoWHxxt6YPmi8/nQpt/Yrf+oLYnrhOLZNH6sq2lE3+1eVRwotKOFpzsakMEaccfYjBZoGOjJS/kfklKrPmb/UJEynilh2rTv/56hY1WbqFfyn71/Plz/PheKfdeKUdfiRSwTRTffffdKlGUaiJ6AR4Cx0RYJMnnn3/OdwZMEHoxs6yO8/DBBx+QaLwjOF4vruvhTwWcgIqFIrvWwduvi3EQQfSEJR4NiOM105bfrwfk8jsSdjS+0W7wzWt2bqZvNALwa1yYOixuW23fcKTFdnvKVUrWgCVrAl3XSNZC83WR76U0yTz6reXvyc/YapP4jMMPEp82cyhHXilvrJU7biuG6oEwHi28rxGtcVRwfuSg6oAkZLti4zsntMllPm3i1ziCb7/91noLp4iC3y9wCFFgk+Qk988//3x49uwZhGEfu9b4dfwk7QHi4FxDEGhsDhJbupNERNPrHHV1jiRhHVS79S9IAgloK6w17ecfS3NYK4Y2N8O69cWO+Ga1vilXJiwn6bV7nr5uCz15yzjWhm2kxgC01mgqCfohFcdh1zmwW5xjar9yJeM7UUAMQicMJf8rvXFDCK9VSeRLWX7sIO9uSRSc/+2IghdKW+WLKwQ9arif5NdBu5LQufSKQmOsQxzYaJ2ICUNDdW10dY4ksKg0FMfUNyoKdJvbAfiG/uPA403Os5wJAlHbFxyNX/3W6us3vsiWf8r1iddCXRvxlxgn7ZoNGMccbZ5eSbQ4VxQOFOgjHmgtW2eeEAT99EULJgjNZYJotj8hUTyVvm0eM6T5+Nm58FYrCjSJXImCmD/++MOVhY79BlGEINDYHCy2dCcM/OhKEmheL/1A8WYVbNqC1JIkEEJbn3WV4vPFRrd434zWV8X+Mm7KOygsG+kqY0zv0612fxvjvpXx3dfi+zt/+tXm8z38eczojxYI8fTTBsoJ6/iVM9b4Nd6VxKgFP2qkolBO+pFDc/CzLq/5GY9ff/3VJIG8EaJgMg4AsqhEoWOEqRbxPHLQp4N1Iv/5559uazzac+jgHQNJMB8HHrtp7zzrwnlO4rE5aV5Tfr82NjFcrNhNc3Pt45/YmgrTNm35uDldy1dv7sIusuWfcgXCWqjtrI2qtTRqH0nqeK2r7D04yaUhCFcTsdGgzZPKou9fMA9QDvRPPJQTsU0ayiFXC8op5n39/Plzr2l8Gsox9opCfj968KP2aCqM+nsoLiGKYJUwIAp0qopKFDqoAz+aDQnQ1skedBB+HNDBmySoKBiHJg4mYw6dgG2dTEiik4XGmxwisZmXNhdCr8VhWEt8QdJu/QYhsnsbYNOWcGOsW39fJEW2/FOuS/yuH9EaqX0L0VLpbeKK7Tlkp4LofcQJ9gNs9fe9C+y8JhpywA+UE30TMwSg3HIlgcbm6wga46oCaSTjN88QheIW1QT4+uuvT5IEuIgomJx8ItF5QRL9/fffX4yjohCIM3FAEGgdPHEhAhMAcdiMw47Gzz+8Fm18GuOTBvLDnPTRDEmYVZEG4hckEVtt35Dmp21dbIuOzX0a02/klOsUrQ1yst/7QZzgikP3jUYtF/fTxpc4rZu+F0EbTV+Nb6/nKoJ+4rHTTlybz+uS9SiYIFq/Kwj6QxKQAjZEUWy+R9KrCY01UfDRaCMJ+/Zwkig00YHJnj59artVByaLEIUOtouYzaTC7wDQSfvTD3QljGa78uAkdGE6YaDV34mDNv3o2AgXA6047LRNILQJ1bhjh4fpRY8kgeyRRHRu/pQHIloCaCd7RGsgtnVdE8THRssOQXic1mLvAyR+e42Md3zr748eWttd01f8GrLYmzBRoEMU/Og9VQd5gfArE6g2NLZXEwCi4LFDuc16P4mTRNFwqESBhijQ/FISHTNNg8cHdCqLEATjIAnIRdrzoBXvE2A+7GhdgAVZYDMfmvjWz/XyRVEfTYdzQZuNo1cax6mWhICteG5IKodeQbS4KQ9Ect+raN1oqekdTe0SR4I7sfFrCdmPjcjOPkWvKGgzD/2ZjzZa8Fxo1qJywHsR6NjKIx47bCt3vJ7z2KHYvjehWOcD1YPG+I9yYaeSWCEK26dQiSJwchYNVokCUsj3Kfj0QwfrPvz5XoVOhrLHFQVj0ZAFB6w5TAbEhTSidQGYr5OE7JEk3IfoAkkd9yf08guSAFzUAJ/EBIHGVr91s1elxE+5AtEaWVQOo9AvcVu3vvp7OzaofsWn+jBhpB/gJ9nTrvH4tfb9DcuQhMxODtL+AhV6b28CP/khTXXvn8uiDd40UTzKNzR5gZbwTlKAZlMTQCBoKgr8uh62IQjBBwhEFj5o4jkJyKGSBX40czCO60pc07ywLwiaGP7h4iiWpkE/dovpiQ5xNMk7gPtqzIrs9U25ItGaWZCI1kjdS7hBMPL1SqHGA+KlQgS9slAb5bEIttZ+ryiilQOuJNDKO2tEx+J1HJJQLnm9a0y3EeWsSQJJVVG/un0fRBHYzseklSxIZh2oK4nsVXiEwHcqqCbEZp040IxrRBOdCuIGWaA1pwUbrYvDNN6L0AU2kZDggAsXEKN+60BtbmT8udFul/6Ff8qDkRsEgGitxN/3HEYh0dFaQrE9JvEkvWAfsQjArzXe58GuJAHZiCRMAKkg+ChUQ91GNN7EMO5NqM/Cpx0QRCUJ9LkfiwYXEQUaokAnyY/5dXOvQifjOIhC6BWFYmI70SEAAClwYpUk0qc4EwP9vAYXyB2NBPATE3ChsNVvAgDEKo6bZD92+qsuMtpTHrBo3Thx0Wlrybgva0e+Xkk02z7stvbsA2hIAr/aXpsjScRGmA/NaxIPOaA1FQlFBe51rzfkXk3wyJGKgnwDqegvJYqRFMDos/3ll19a//TTT9ZiKuv8RCn7Djrxw0cffeS2Dty2GIyfGsXHFeLTEGudBH6L4h5DKGgqD7QuBHHuQ8uGhntbF4zywb5md9GFcR/HF5+afsRBx191wWgbK3ET7zCUXCT3Hhb9iS/jeDe35h/8JDf6hZIWHcFOnwQCsI2kDQk0223llMlD2o8a6oMc+N6E2/yUKFoEQD/fk2Bcf+z48ccfGe825DFWFN98800/j0GPsH9t8a8mTogC7JHFxx9/bB2ygCh0Qem3FpN10qhkEaLAr5MzQeikTQz40PI7hqTFVn8nDEQXhuOphGGbY8Te00Dz7RHCln/i3cRWYhgtwZt1tPe04McA7ObrNgSArfk6YUACyoMQhrX6TRLy25c2WsLjRycHKgU0xEAfRBGSQH744YdNkmB/4quvvqKZYwe1XWH/2uIffQt7rbIIUWBDELpAvbLQyYUgnPC00VQWujCPdRIQivvQ/HAZGuJofvfppDthkMy6OJ0gIopZ2IrhmHxc2HsaaHxrLf0T14+S8B1av631d/+WFhZEgWh8b0ME6Bet2sAm6SECNLb6HKOE5/dKWNOH3qoknj17ZqJA9oiikgR65bdZjXZg/9l7FEH2KrKxCUGQYEos9hVc3tPOpyD40BAAfl0I+3nEoK2L05+bYjOfxmUfwxdWBIFN2z6gC9P7W4xFcb7gmtJx0ou9CC48/dwcLnrTfg6MJH7Kw5Wsi1HAGKv15D6t/75BKbuvLdYc/sQgEEM08Wo74XncaG2TQa0kFOsYcqHF3iAJvcl6b6JWE8mxS/cmgpEUwJoPLPxUFlQV9fEDDXFQSYyPIPK7IsinIxAIOnsWiOJ6hVEfRZSz/oYnNu01H6+NRnTRFnbtR+tiWoP4Rmz5J64T7Y1lE7WfSgEdHzqC/aJVDbWfpCepaZP01YcWGfQ+SIXvR6CxkUsqCV6TdiWKnYoiesTCv5YMWwmy8NdHkDWy4Ffl6eQ7WeQRhF+ZpwvZyaLuWSD1UQSyCCngix0fAlFAGLxu9WNDCPhoxxcdjHaw5Z+4TiSptzD2x44miSuBIPiwQwbVj0AOkAE+2vGHKGJDDuOeRIiikgSVBH8ukPYeSYD7IIpg7FvYt/0UBCF5x8oCwkhbsd6rIFmxkbHCSB8kkaSufdi6YNaxRx2M9sREBYncmkbsUW8RBW3IArv2QR6VIPDXvQmIAIKgHZLYqiT4fRP4aPOaIYq77k0Eewky9i3s234KErJYqyzSRiNUF9gkMnatMBJDe6uiwEanP/4g/ediHD/xboKEbM2LQMK25mIOSACd/koG2PTHRtIOSWCT5LWKwEZfWknwenvVxNsgimDh3/oUhPZaZYF/jzDQCL8QJ21krDAQbF0QJzzC3PiS0PFNopioIDFb8yKQuOhx/CmigBAyBl8EHxVE9bUf4rKELNYqCeaCGOr3JfBBEuiRKC793sSIvYW/1bfwj0QB9ioL/LW6gCjQ2PSRvNhrFQY7tvGRtLQZUyuNzFE1qEke4jiFOn7iekEytuYulPALkqhtkHnQ9EEQa/4QgKoF+5Dic2zsrUqCGHQ+BsXeIgmqCVUSNG031HbFqv+cRNiKid9ahGFjrCwgCuxUFp999pnb8YUwQgh8FRwf7UoS+ZV7sZHYPKKkvaaDkAXEYscJjOMnrhMkZGvuIokf7BFF2jxOxBdd+8cKIjG//fZb98VfHzfW9iTQ911JBOckwlZM9R9GogBrZPH06VP/2HnsShb49iqM2OhKItgghJG5xgojGO2JiXOQ5A5GO8SRxF4jiUoGaCoIfLHzWLH1qIGs7Umg30QlEZyTMKdi0m9dCaM+gqArYfAokjZCO+RAoocIxgqD/iQ6uv5y30oANcaOhtEeEbKZeJhIcm9hJIegkkHVVAzVBmmHICCCX375ZeEfCeL777/v/hAE2CMJ9G03L0eckxSnYmr/jcoiZAEqYeR7FtghikoYIYW1CgOd/rHSCEZSCSZRTOzhrkRBIle77jmgg/RDBvRRQWAnDn8IAT0+aoBTJAHeJlEEW7Gj33b+ZmkwbnDSDjGQ1OPeBXqvwsBfk/5SYhj/zMDExB5SGWwhiT8SBogPsPeArnGVHNBrBBE75ABCEOAOlUSw239JsmzFrvldWdT9CrD3KDLuXVQ9Vhjo2MEaeYAxLkglMjFxDlIZbCHJXCsFdJD+sXIAawSBPrUXEdyxkgh2+++SLFtj47fe2uRErxEGOsmN/uSTT7of1Cqj6mAkivHPCWxhq/KYeJioVcAeUiEE47gQwhoxBBBB9iCwo7cIIsQQ3JEggt24uyTH1tjq73sW4NwKA4QcsukZrFUb6GAkjlQgpzCOm3jYqIm9h1QIwThurBaC0a4/zGWHcAlBBP9Gogi25hj9ts/Z7AzGSgOsPaIEoz2SyBYmSUys4VyyWKsQWtOodt1zCNJf9x/A3h5EsEIMwZZ/xFlx95EgW3Os+Te/b9Gaxh5hQBRBCGPESBhbODdu4mFjTPxTGOPZa2jNR3XPIdgjCLBFEuAaiCIY+22vEQbYI436aAK2Er1WCHyasoVJFBPn4ByioFIItiqG4BQxgK3HjHsghuCi+PtIlFNzrPWftXcRjBVGMBLHiLECmZh4U1irFEacQxDgws3KYMu/hYvidxPtQpw71xhn+xLiCLYIJDhFJBMT94mRCEZsPVKMGIihtW4k9u5r7eBW4+4zkc6day1uUWEEI2EEW8RxCqeIZWLiLtiqEIItYgg29iBQa+NulfDCrca9ycQ5d+6tOPsvIZBTuC3BTEycg9sQQbBTOQS3JYbgTuPfZOKcO/de3GqlcS5uSygTE/eBPWIYsVM5BFdLFMGlr3Ffx+R57kI0ExN3xc7m4ymcO+6uBHIW/Bd/rxRv5QJOTDwE/JOl+b1WDhMT/3Lc9xvXW30jvOaKYmLi34J3vrr9N70bz8pgYuI0/hHSmRXFxMTESTyEd/FZqUz8E7iqzfRZUUxMTJzAo0f/D9XoGxNEe9xlAAAAAElFTkSuQmCC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png;base64,%20iVBORw0KGgoAAAANSUhEUgAAAQoAAAD8CAYAAACPd+p5AAAAAXNSR0IArs4c6QAAAARnQU1BAACxjwv8YQUAAAAJcEhZcwAADsMAAA7DAcdvqGQAALR8SURBVHhe7f1Zd6RZdqaJHcAmzHCHT+HuMXgMGUNGjszkzCJrsap6LVV3646rV/+EutWv0ZJ+Am+kC1WrKKlK2SypalWxiyKZmcxM5hAZ4TH47JgNBgOg99nnew3HPjczAO4OnwIvfPuZ9xn3/vY532BT6eXBy9TWM5zhKBxU7kuB6co9wxnOcIaxeJGv0mcWxBm+jnghLY0zi+IMZzjDkXiWV+2nXdeZxXGGVwGPa0E8U8vjzKI4wxnOcCRO86r8tHifhM/UX/zFX1TeM5zhxcFf/uVf4pzECjipxXCqFsarZFGcbUXO8KLjpV2jp9Hwk/J8ahbD7du3z5TFGV5YXL58eexV/wQWx1F5TsWyeNEVxSNpKIqjFMLGxsZp9OsMZzgWFhYWJgrrKIVRKQrwpIrghVcUR/GamC4F8Ej6OIVwlCLY3t4+qi1nOMOpYXZ2dqKwjlMkExTIJH7j0ia24aR4mgJ1FK+J6XVFMUpJ1BXEOIXQ6/Um1nWGM5wG2u32SOEcpziOozCOYWmcNP6x8DQE6igeI9OPY0EcpRjGKYTd3d2pGzduVKEznOH08cknn6RWqzVSOJ9EgdStDCmOkWWEk8afCCMF7YQ4isfI9EkWxEkVBIqh8gb29vamXn/99Sp0hjOcPm7evJkajcaQUB5XcYxSGFYWr4KiOE7Zep6huxbjLIhJisFKwRbDzs7OUN660qjjqPQznOE4GKcE6vGdTmcoPMryGKc46luTMWcY9bhH8hyBY+V/EqE5qmw9PcIoiqMUxDiLAUvB7rVr1/AG6sLf7/eHwiXM4wxneBLUrQej2WwOxZdKAT+Wh2Ee4xTHcRTGi6wojipTpo+0IMZtLawgEPy6xWBlcJRSsCK4cOFChMcpjTOFcYbHwVEK4t69exGu53N6XSk4bMujtDjqCsMYtS2pDj2H8gn18CRMzPs4wnJUGaeHa0UxSkmMUhC4CDFnDHXlYKGvC3kZ3t/fD//58+cjPE5RON8ZznASTE9PjxQoK4IHDx48ksdK4yjlgVuedUxSGPUDz0pRgEF8hXp4HCbmO4mwHJV3KN2HlaMOKcdZEOOsh1JBYCmUwm8lUVcIdUVQVy5LS0vh1uPPcIZRsPCura1F2KgLv5VEfQvifKXlUY8rFQYuVsYTWBj2D+WdgIn5TiIkR+UdSq8riklKAvfq1atTkxSE3ZWVlXCdViqEUujriqIeXlxcDPdMUZzhOLBQr6+vR9ioWw8OlwqkrjxIu3///iDPJIVhC+OkyuJ5KIqj8gylW0GA4ygJWxL4SwVhAV5eXg7XYdIQeofn5+fDNawQ6gqgrijAqLgznGEc6krBKOMt9I7b3NwMtx5fKg3c1dXVQXiUwvjyyy8fURZG/dCz2IqU+YbKjMDE9OMIylF5htJHWRLHOYuASgsCQpA5a7BycBouYWhubi7ChvPZNY4Kl9DAj007w6sPrdeJQjNKYTiu7m5tbY2MLxUHisFnG8Q7rVQYt27dGsSPUhh1ZfGjH/3IaXV3HCamTxKI4wiL80y8u4GiQEmgDOpnEVYQVgBYEPitNBBowrYcLOBWJFBdsM3r4OBgKL6uHOphQ3vDkfFn+HpA63Oi0FjYDYenpqbCtUBb4TjdLun2Y3GUYZQD4XEWBnTU2cVjWhbj4gOTBOIoYXF6uFYU4ywJFAICXL+bYSVhwS8tiFIZ2HJw2FQqCcKjXMOKY5wiqOc/w9cbFt466orECqKuEOyiMEalQVgc9pcKY319fRAHEYfCsLKo3x0ZpyxOYFmMiw9MEoxxaUPx9a0GKC2J//P/6f+4E5FPARL0yncI4urxmrggo/SPgiak8mXArx6XIb7TbSmUPaXvp+m0l9bv3kn/+Uf/7/TLn/2jUg/SwtJCmmm30uJsJ00r39LcjMLN1G5Mp+VWY9A2SIopuE4rbXp/moUQ8dRNmhZCajQbqTk9lRrivX+wN9SX3EaFD6ajzZTBNQ/Q39tLewdqq8LEe7ykhHPe/ZzfcB7SE+tftE9YfYFXb68f9ezs9qXQp1Ovr7D47/R6qa/29fvKs9NLXZW5t7qRDsRvdXNbtKU8/TTVaqknzfTuOx+lf/bnf57e/+ZHqdFqKk5jrn7QkgP1lxl1W416+Ekxao49Fh5L46B2DSnHrN6uMg1wefo3/+bfvK76NByHVocVCEQYtzzTIFxaGLhWFuTBHXV2USqLEYebRj1sjIwfJQ1PBFsSkM8kXiQwiXU6CVASjCXl9iQUX3zxebp58zP5+5qoVmpK6OdmOpKvgzQ/N5tmZmaY0NRqNB+ZAnhoMaB+FKgiK0Q86SKK9fm/0UpTojQtXqKDqUbaV8EQLFFS3VAZnpaioX4tsuBZdz0GEGDB4ye9qTY3VN/0tEgu/majk1rNTuq0Z9L8/Fyan51Nc7NzaXF+Ic3OzHK4nGbn5qLOxYV5NWE6nT+3nK5cuhQ896RgqOmLzz9PP/mHv0t3b9+i1qj7ecMCXxd8UI6Tx8qYlGbISp6WPDRkRTekhKcJS7DDhRQfhF9KamBNKzywuCHCWOIm4nCpw/KG7OEii+UF/EkwSlHAeBTzUfERrp9JAG83quBzhSe9PqGm44MFhBUAv/20tbGWPv/8Zup2t3XVn07t5nSal2JoiudMp506CKj8B3v7UjD9R0avrBshchgX62IgzNMNMmQFgCKQ8EtaDxVCVcYKAL+prhRwSyrj6nzAobxUygMLp1I8xGkbp343pUgasppasp7aoUDmFL8kd1bjsSBFMqvw+XNLUpiyksRzr9dN9+/cSWurD/OYql5AdYMqTxl1xVBSHTTPYwrVMSkNaD4bKAZISjRIQj6t8Ys4XJSELixBsgrClQyhYKalgKdlIYRfWx/yhnxduXJlqny0wMqiDix/W/9HgDyP5HsSiyKYTTq4RNsR97xRTv6oRVDHuMkGEkNdJbUgtLg31tfT7a9uhYVOnGxwKQVd+2W2IjyzbQkRwiV+EiUpi7w9AOXCsqBCjkMQs4CLcMUP6zdKKx2TXrZpkMwOKRMUivyUr9wBFaD/8DdcX1mn06l70I4ptY8/xU3J35DblEufyT0j5RHWREdWlJTFHJaGlMSy4lpSoLOysuZlaVy6sCLrY1aK9UBK4n5aFfV3e+KhsYlqn2RJngxeF6bThAS7AUkuBoSyQDmgMHBtYZQWRd26cBgijJxZ1nCpC/mzVQGehlXx2LPC4aUPMEslERECdzc4uCwXIniSiSl5nYQsgMetl7zjMJWN/bSvbcf62lrqyZo4OOiHomjpas91tqOr/byuoK1QHnsRx1ZEE8skDtpAPVkZHF7ZtVjCbHdaFlLaLmWkrQYtOJBwhlKSox5WiiGSBkqCGjhbiGiF6wRfrBbIKNODV/hpG8tEfpQWpHjcZlNbEZVHabDFaEHwFXVa7VAYi2xDlN5mfFSO3dHSwlxa1rakL6vi17/4RXpw//6gftpcRzlv0bZTRL0uE1FOc/o4lOUgoPEOaLwGFgXKYpSFYetC6WFVcMfPymJxcXHKdwahYC4ga8iclYVh2SyURekO5a1hKP2xFQWg8rqSsDXhh6iIOw14AsCoiTktTGvBT2uh7Ooq+PDhg7Tb24lth6Q3BAjhmEXQQ5nshuUxjWktajSygGrChxabll60e/wiVLkDCagouxJesWzIVSiEi0PFOFiEm4agpEmgPaPGDAsiLw9sKNXT4KA1K4qpqeyvtFEouDjPiDRZT2xBtPVi24U7PyvLSmOyMDMbcW2Nw/xMKx30e+n+vbuie9HvKfVHu7RXEigJCf+AUBIA14SyUNqAUAyQ0h45t3AYv9IHMkdd+EurYoKyODaOoyhgOmA8aa9D4yrvAOrQgJ4mrBRKc72kSSjbdOJ2cSXnjzsAO91cv6IbMq/bsiS4mrKP53BzX9sQVSCBylsOhEFrY2QbFRPp5KunMUlc94MknM0DFIf6jmWxd1gG4g6EkjJR+AhEWf5Ulr6A8IclQQrKEUVBu7M/lCWkMP3FmshQ/0iXD5eDXfJwXhFnFYsLaWl+IXhKV8T2bGtzI92/e1cKdzdWWQOTI3I8fzA2pidFaIUCWBbiq11lhi0Kbz/Kswvlm5pkWSj/QFlwXoFlMQ7lTqACg33kgHuGT4xy3+NzCfw0lsa74ZGhQv1qSbikk+Ak5SxE46jkNY6MPV2z9/b7qbu1nlbv3k6N/d3YYrRlane0D282ESIESrxVDsuC7QpWhdlkYcuCGGGu3vJaIEHZLhAmOUQRSRlbDNJYxKGcEFgJWdx84yqvjAhrwwJfEbBLeW6d7qtQbFnUZs4+grf801J+jZbaGpYQbYO/hEZ1KocY7SkvSop27slokmJUepPtmbZcM1IEHPDOyqpYnJuVpdVIC3PcBWrGOMZt0V1ZXbt9KT3xVD26hopXVqru+/PC0LhhwjG4j0GMj4RZ0zHNHY+BVQFwURhyY/uBa2WB4sC1spA8PWJZ4IfwW+ZszZdWxZPi2IpikiVh0DifTeCn8VXSU8eTLKJyAcQimIB6PfsIk/7uS0lsrT2QrOhKKOtipjMTB3Yt7khwCzXuciCwLBSUgIL6j/qsJFy3XSsQAyUQpDZIdCRcmRyOOx4ItJTC1IGoWstwCH+cY6Coch2j6pQnlIOKiyNhuVFAhEKqCCWB8hND1ZGVBc9WQAqoGeqrkqekMOA0pf6jHFU0lNWCxqbT1vZE4Rn5D1CIVCh+D+/fTztb22KJ4iHq+SuJ0YgGn5gYSisJXMhKAssiAoJkZrD98NmFFQNx+LEqILEMYFX4fahJeNLtx7EVxShQua0JFANx1mbqWHQwMr5i2O310uef3dTWYyf1dUVs6UrJXpzBDKGVixyiUghwdqF1EMJZCuskoCAQFiuL8I8Rnn1t7H0VDshB6DQP8eBUKJaCj4k2hXJSe4K/0kvQl7B2gl8uH+2vFJ3rwx98injz1H85Tn/zc/NSFtqGcEdEFgaKh/Dm+mra4VC4Vv/zBu031VGm1dPraZDGLpQBSgKFgZIgiF+EEphGaeD3NgRCQVTpoSw0p49YFdRJGD+yBxHGfVpnFZMUBUweYUQl5bbDwJLw/Vw3FKqSXxnsa6vx5RefpwcP7hEIwopgPw5xoQyxkIDisv2IKy3+igdAeCZBiyAIeLGVwlkiziWKePJBFtx9lEXFD9K8DHjjumy9TaRp8Q3yuIz58zxFqRycLgFQX/OzINwFYZFxZqNr58Dqige12KqpvBZyenD/nvLsaqwe7d/zAP0pqY5JaaBMh1AQGqeBNWGFkb3ZytBYRxqulUZ5ZjEzMzM4xOQ5C8uX3RK+CzIOJz2reGyLom5N2JKA0GzkoVORuUA5eHWUaaPSHxd1vnXywjeVKOO4au/Jmrh757augF2NKldllEM+wEQhxAGm8rFHV4FY+JjqsSUQH+rTxA7q1QIJP0IGkYZLHCjjXA4Mt+uwH/AreYRb5AHEaZ6w/gZxdX4AS8TlKON0QA76QxxpgLoZC+KinLY+8bwFyuJAccqHlbIvpcHYdbgzMi3eCq+vr6V+b/eFsSo8HiaPg6lMm4Qif1PjxHlEKAxcoLmKMwq5A4sCl7i6ssCPW/lDWWgeCQ8uzPgth5bJqilPhFJRwHAc04i3JWETZhLYN/lzdMdFOfjQiwieKdhYW5Wg7civ/Xa7lWbb7dRkj67Fz61TrIm9uOOBsmDhQ4oPDhksnhLxQJMEzVTvvxbBgLQYggD5EE7KGENjWPFxWAswwmUZL+ZHSHmpjzLQyDyiqKfgQ5hnJ+DOU6k86k7/+lKyU9KmnFm0ZG10NHYdjV1flgR3kA5krami4PUqgLEwNCZhNeBqLEuLIvxAczqwJKwspCTCirA1IeUQhF/5woUmnVWM2n6cFMexKIJxXUmU1gQNtharazfyHhcssJJeRHS3t9Lqw4cxcG1ZEZxoc0aRHz7inQiEPG83QnB0Vc13P3LYfSsX0ShMGofaAsz1FFSWdXlcFAOkNfmIMqKcFtzADb/iyzwuH7xE5AGEtbCDL0CJRTvEINoUfLk704xD1mZLrrjzNCfKgq0ID13FOUUo1pcP0c8xBDRWDE5TcqHd1uG2Q/G6thwMlMMot343xKSyA4Wh8JDcWR4JRwOEUlmMOj6YhCMVxYi9zBB8l8MoG0snquhXBn1ZEttbG3HlQ1jazTarRMTtwXzF50wgnmb0YkEsJDUIB0I1alA4Z9B4DQhYSCWbcf7RavAwEyRhlyaKbY2sFY111OtFOYQqLuoVlcLuepRJ2Q6VRLS58sM3+lS1y+m4anSUht8gjrD6nrct2q4oTBu520H/sSB4kVotiPdEeNQb6yKsMPUj93hEP15weMxMhv0a7yFLonRJq8JhWmg+hywLXI1VyJNdWxh8foG7IPhLZRGVVkBhVN5RmJQ2wHEsiiNRWhOEaTRuvcHAC3YUjRvsx8Eo/uPoqHodT2d47LjX3Un7u3upecBhna6kWtgSjRB2zbRySRhjK8GLW83UF+3G49ekHGRBF7PYqojidiO3FXHhs88B4iFhsqc97d/Zzoga5FV4v7cTZya0C2EFmodBH+ib/suuoHkZ9Df7uXWZ257PUfaKsJRdCHq2jnz+gjKknTxlGs9v0E9Vx/ElLrdkefqSQ8qsyDig5LH1nhQaXxzgcXf1ui+FI8XAq/rt5pTGdCv1d3oKo0Jyew3PExg1P5Pgsi7/pPDY4ZY0CtTpeZEshCWhskPKAVL5sCzwoxRKJUE8rmSrfMxbRurBYAsCIWulH1ksLQqs/2hIgcKqOHJwRikKCh1Z0ODApPIGfDbhRlfRrwxQBghPLA6NHotay0FhCbgEQ6sjFkc8mVktoMEyKhaWF64mMsdFiOLDC5s0+PCdBzlBexJGXjALl/YgeEqAl8Z8QAZpAJ5RVxUO3tWiV+gRqls5Q7SnemttHUaOp2d8xyKekVA2+sH4sE2BDyVnZFmgPIhnCF9FoATU31AQEOHSX6UPtiH4ce2vaKAMIKU94taf2OSHsrgbWTXjERy1YzAey6IozycI25qgcYTtp/GEnwcsEFkIhlGmjUqfBM4h4m5BZXaz4KF4eQprXEKBkElMYtEPXuCCavVqjLKwIGwSkrhsM2IK7yk+akC6ECDVEdZKlXdAlcCVvID5Ox4q68xpipcycHtczhR6L2IzEOSSot0FlUAxiHv4zc9twIUx/j2RfFImu3F28bLCfYTqIE7j0xSFYlA4BF8I5eA4wmV6QQPloDRkKywM/GUaddlVnnBLGS0PNU8KFAUFH6swcEMMGkhj2TfVP3z7LKFBHDt5k9KOAgduGvDU15aAh4VkFory49Ms+AOu/CEI6rqUQxxkhiwM12W/FsZA6A5UxE9JoiZwUR7xlSteNEMhifITmSiWavrgjRCKchEJrlyUVsQRroi6QPZT9rAtwGMCoaxCYVVhyhjmNw6Rn7+qHv5oaxz4Tuf3Q0jj4TVq39s7iN/MOGzJywP6OgnV2A0sB/slJ3KyCylfEH5vO3QRCrd6SvORuyD1swrq40IdFT9F5FVzTPjZiSo40Fo0DL/DJVgM4+g0Ua+HyTKVaaNoVB7zUP/DxfRGSeS3Kqt0zHGlcSHFj5BqEuOgrjzN1zgFUU4LRfqkapvScJWQPw6DEuJFs0E9CJemTBrEfj4Dyp9CiduOoSTEAncQruoBZd8QWCP6pLYC90exlZsRbRMOy2eelHNZQD7SIFtesfUQP8YBxUEaPMiLhYZS47cu+rz3UaWZToKyHAR/00lQlisJjOJb1gnKdEjjEwoCV/0rXTlZeeCHrBw072FBSEmEMsDVuhk62CRdCiLqBKNksA5k+KS3SU+kKCaBX/Dix3msNOgIVCW/ItCi1hVQVlRq6cqIsOdtR76DwILgCkyndWmIrYgSIp64asE8SuKjXPFnl+cNMklogth6NEnRqtS0DUiLVkoJhRCHi8oXVoTWr1ZitK8UPPyHdLiwnT7IJ3JZl6f9ELDYuU9Oc7hO5GdsYkuCpUUd4ktat9uNMWU8w8p5Tij7UEeZdpz0koD6G8rBrvoeykDpQ66VBHAcygG3yjeQrVFEXfZbadSt/hOCsqy0o8Hp6HE0kBtmuOGvCpjzrc2tWNz9vfwRGrYdOTGnY2nkPUOOQ1gR3J3uTggCZSOjgB+K8wv+qnj+x8rgYhwukRIs5gzhxdLQOhooAoQOf34vQ4X0D3/knc6fqSMPoJwpC2s+Y8kfn8m8sV5yHVYysdBF2Y9ii8Na+iKYN+0f9CHan8MQfedMhLFBCUW/q7w8kIWioK6o4DnBbTWVmJQG6uklAfV3cP6AS1j9HcRBVhK4VXjKVgWktAGVcchd6UaFFbhw45KGwhh19+M4GKso/uKIt0Wtpey6Qe6IG63OPDJoxqS0Z4njtCMLylRaf6B9tPbTCmUBD1Mal/OAftwmDJriLEHxKov65JqKDHBFVc7Ul6DwbCUfzd0RH8mKZKgRbr9PKQ4paRvbi0bag7gRG7dcVYMsGl138nmFBFu7WFF2p1q8nYm/qYZL+FVWG5jUnGrJ0lFZraWpfQn9AUpEcc2O8okvykXutMpInHUZyV/MPjiQq7yp8qepdtCumklT+xozlBofnonv2cnPISkf0qUT3DINRUGfFR82lxQGCkIMKZi6O7Iq+rsxLop5RPl4XhxveF5MZX6XeVyUfI5bj9b8UNhQmYFFoXTpiGwxmIDSB66JNNxKeQwUBKR4y9jADyF7vvtRVX/kux8FKDM8yMKRFsWoJ7islWhQ6daVBUT4VQELhFWMec+n8DgDAFgRcYVVXLzuHYtJg6srNaf6iEazLWFTOARLikZGdtrp76fNnb3UVfn17V56sLaVurvipTRUzoGEeEd5+wiVGIZAhgA3RRJmEYoARXFIKJHsz9/T5AxEdeq/KcVBUUZt5zmPaSmcCMNT9WXlozqUr9Fsp0ZrRv62yqvryrOnvPuRn62QOql/8Gc7oeWr4UFwFI0wRZraLOFRbRG3K4UR2zcRGcnLmPIYN78HWw3pKwcJ82DbUbrSC4MwSkL5SksilIStCrlxmFkqBvurak4Njz0taCfu0Rql0uAElsbzQEgkvkKYnZ9LLd5PYBuhqyMdjLsDUhIoEM2lBCO/jxECwBVUQsZcbnb7ugpLeUggN3f66eatu6I76cs799Pdh2vp4WY3PdzuptsP10Wr6d7aZlrb3k3bUha7EkSutj0ETULV7eU9PQR0wZHg14YbIaSFaC0EtxJazjzYWsh0CEsHC0fLOE23pMykDHbFckcabZd+kaN5kKbbUhDTCh+oD7KcsIv4gM8elpTUmnbSEZdLQKEHqjqxwDLxkNVevxdNIs19YJuzsLgUh7ivIqQMBpYDrknz8Ug8cSaFQ2HgKoy1EGcWVhiSseA/6klN5QuadEZhQ+CoHcSJFIWfn6iCj4DG+RbNq6gkABZCT4KKgGmiQlEwiPGGJCeIPNHIlkMJoSTkYYuxo/zTHU2qtgVbsiLurW2k1Y1uWtvcSWtbu2l1q5furq2n33z2ZfrNzS/Trz/9Mv3ik0/Tp1/eTp/fvpvuPHyYtno7qScl1JNJv6M9PbyxLjTu0RaA30Qcf7puBe3u9aVsQvSjfaTtyoJRYuajnrD92cMvK0LXuNST0PfYRsiI2FX+rpRDd39X2yUpK7UhKw04iZ946hoX/HdlJWHFhAWEFaJ6tTfTeEFqE3mldFBuOzuyLoTdntpHe15NDJQBQHFojiKMBSFX+jsnEUcYS6I8ozBZSfhW6ai7H3WgLPw2KTJc3vk4znsfT2zo9au7HFXwiaDODtHzgCaQGa1CwyDt4uXLcWXn4E+DzmoPZcGuHksc8dN4yCzPwtnQliMEKc4AGmldVsOdew/TV7Ii1re6ceVe29qWIlhNn395K3325Vfp0y+kLD77LMK37t1Lt+7eTbflPlhHuWyqjIRTbeipfo1/jBVti9rlHyiJagwJO5/7RlzcoZGgsh3oyWrpypTosi2SouirrV31bVtpq2rfhoR5SwqqJx5r2ztpvYuC20jbO91QiPDYxZJCOTIGKAlVzwHmoH2hLHj1XAuvQVwmlEVHSnR2dkEWWSfaV4Ky4+gkKPN7fEqaBMarpBKUHRVfQnWHUoCUb+AHRRiBtzuSKnYDqGwoizohk5ZN3Cr7Y+OJFcUk0ODK+0qApbS8vJTaM+00xfckZb7HcwISLs1iCEAQZjznERIetghT2uvzhew7d+6m3/72t+mLL75I2xI+Dvuk1dP9e/fTp59+KiXxRfrks0+DHq6vSUncTZ9+fjP99uZn6VdK/6XoviyLTW1PuhLUXZXPdxbiihHKAGHQghosfJQBQowlxMNcoRSUD9oVIdh8zo7wjrZPbInWRQ+lDO6sagt0bzXd/Op2+uTzr9Lt+6vpq7sP0p0HD9NniruvLdK9B+tpY2sn7U3xhgh9loXAKykcNkiZxq1dhFptQSE0sCaUU6sjwihVbo8uzC+kc8vLlbCdzrLxmNh9llCdYUWUCkMI4cdTWRWhJKrwQGGQxjMUDpcKwXHU8bQu2KPw2Iqi/lEMay93oIp+BOrUWHoZ4DsWLHDNeV7Yant0GIGQB8EgAoctwtr6Zvrq1q30lRRBd3szFAkKhQO8+MEg0Uynlc4tLaZLKyvpwvlziU/97+pqzbcv7ty5kz6Twvj1bz5J//iLf0q/lSJBYXA170kRoSS4VWtlAWgXftqJ34eKhIknP4eKmfJWZmtnNz1YXUtf3LqdfvZPv07/+LNfpZ/94tfpl598nn71yc30s1/+Jv3Tbz5LX96+n9Y2dtLde1JmsoxuEV7floXDwau2OHL5rU7WL/VqgGJMot+YXVJOQVIW3GZm7pfPnZfi5ScLT/eMor7mJtEkHDefoXyhHOS1kgi3ikNmwjUpvlQCQ+GSlPZMoJ3nI+o7wh9//HG4m5ub4bKv0QIbHI5w+wVXHYw475f8FBmaU/HT/8N//6//D5Q31LnKN+w3QsgqlP6niUl8ucdPupZAhOPpRv0xJ9w+3NxYTz//6U9SUwt9abaVZprKH29dKpfYxiPYmnuUyK4sjc3t7XT77r20qq1FPrBbSBcvXoyf11tamkuXL14QraSrV19LV6+8lq7LvbCynFaWz+kqOxM/KsRviOz0dtLW1lZ6cP9BWhOvrq74qoVBjOcaEDpdeQZbC/cwuopCC8tBCkN/2YKQcun3ZPH0tAXaCmV2996DdFPbnS9vaatz974UgrZCsn5us/W5fVd9WE/bqrfb7YUlNT0lbvRR1tGmtlTyqg3tuGvCW6/5kfKsoDQwaksjtiPc+eEuDgpqc1ttkGJ5+4OP0pvvvJemWypfjf3TxlFrrx5XrpN62qjyk/Dv/t1f/TtcyjFHlavlwnoJZmgP6iQYIEweQ7KFYIVfY0p6uMRJ1uJHjAnjSlbDlYyGS91gfX2dJ32JS+IXPzgFfL7x05/+NNw6HktRoAisKEShEFRpuGqA3dCSdUXBwJTkOAZF/R+ES/dpo86XsIkBkeRrn67lKuJ3opt7Ej6eI9DVrreznX7185+lg343Lc+3UkdzoOmJLzo1prXIp/gRYe4Q5Fujq+vax0sQV3TFvHDxajp3/rwUxHyaX5hNS4uz6dzinJTCfPz03uLcTFqRIrkgy+LiucV0fmFeYaXJ5ef54tV1yRyf4eP3TjUfGjdeVENJqe08JKU8CGiEtRgQTA1skLch2+rDlnigxL66ezt9JYvlpqydz7/4ShbCPVkrq7JkNiPftBQhn9fvdGbETwtZfDRS8VFhFBjbK7Yw8MMq4RATq2tXSog6UbLpQBsOKU/UBgecjA+Wx2Z3L61uSvHI+vjoO99Pr9+4ofh8F8d40jXg8qwt+0u3nl6PM9XjjwOXBVIUf2U+VfyQkqjC4QLiyjAgrHgZaRlWIlYYKATWBHwllyFTWI6ErRwkz4+lKPLl5wjU3/E4DtT+UChV8FigQ0bpf16I70RIGJoH/TQnCe1oqS9oi7AkIe/I1WhLIWiyESD54/BSYYSU7zbES1la+CsXUBIXNBmzmhyOPSXEEhbMbMRuZ7evKzvnBvu6um8nDv45/OzMSnlIwVy9ei29d+Od9K0PPkgff/h+euPalTQ709K8rMkSWNM2UFdz1YXFwUJBcAlr/JkI5iLCPLvAl8N7O720urqabn7+efqKOyp37qYvP/8iPbx/N+1srqXdrbXUmuqnqxfOpW+8cT19+/1308ffeDt94+030nvvvpnefutquq42vHblkqyf8/H8A4qM71Xw0eEvbt5M92SFcNiKxaLJjLMKXK12tYu7LWqn0vlkIIt2QcoQq4O2Pk3Azzzr7rOE6tSSjkXNGUQQcQ5rDAZh/MRRrobIg9UOIV+ljFXljwQXeC78VfBYOJaiGAUq06Kc4h2Pk34bcxwYR7Qgbh7TZw8El2HRko0fsuGexc7Du+nBzd+k7p3PQ2Es82M2Mx1dwXW9lKksTzxhSen8PIN8KAoRX5vmkI4f6J2b7cSXp/mFrP3eXnr4YE2Cej/dW91Iq1s7aVf2zAPt9TelNLj7cH99K21La2wrLy9Lzc/MpitSOO++/Wb68BvvpkuXV1Kr00xdXqqSUshXeT4UkwUOIh4lASEfPSk+XmyDyBsPianl/Nr4Ulg3C+mta5fSN25cTx9LKXz0zlvpPSmLb7x1PX303o30nty337ya3pPSePftt9ONt95Mb73xenpTdPXKlXQRi0lWEOMQt2HFmzbkeWW55XEijgbx6PmsxnNGioYLJvmeJspxGBUuQRxE+tOGeNIxTICBQoAcdtwof53URtIHIOy40j8KJ3hCcwgnmhW0EAqiCj4WrASsCOp+QwNS+Z4twlQXMN9lL6S7N3+b/vG//Kf0i7/5z+nn/+U/ppu/+Gm6KIuC7UZWJxzYaRi1/85mf35eAMtitt2SkliKn9ST3Ci/FqcEdlOm/ZeffZ5u3bor83s3bcgEv3n7XvqHn/8y/e1Pf5b+y9/+ffpvf//T9Lc/+cf0q08/T+vK01NrYhuzuZE6zUZamp9LVy9flvKZi/Yi9AibzMpQFEALJhQEbvbnh8BCQdA/tZeHxJYWFrSArqdrr11Nb994SwvpzXT9+tW0cn45LYjn3Ew7fu1rYXYmLareZW2P5qs4tkwrS0vaKp2TkjgXB7EXZAUN7uljcak9PF/BMPHIOduV2B5JKbBdev3663zwKOacNYBbUh1eM+V6MeppZZg+mx/heh1lPqhEPe9RKPPhx0KQS6OC5FdUtiyq8MCycNjEsxSQ4uE1cDkXhAgDtXngPw7KZymOwokUBUAblRqpL6sCqoKBoxrsCXlRgWmMCuiurabPf/mL1HtwO01v3E+bX/42/epv/yZt3v4qddiWSCfEuxEseCkKoGUWgsp0s7fnSh3bDeU/2Oul7uZ6WnvwQALaTO3WTPpSCuJv/v4n6ce/+FX6+5/9Qu4v0//6n/9r+qsf/XX6bz/+afrr//K/pf/8//uH9Mmte2ljV1aIFMX2Nj8VwAFTI82Ix6wsDdrALVm7wApBiyrCOFg5hMnHHnVFAr68sCRlsZTOnV+RvpOFoi0Qz1CssyVS3vsbm+n+6nq6/2BVW5b1tLPN5/ekZGC6h8LMC4nP4jXVd16r5+CWrRiPrjfaPEOiFse8c7AqgaOsQBvefPPNtDC/qJBGT2WfBg77fCiwdZA2Kb3ESfOWbgWmTMs+3x7FLzfi7NpvGhMH33AnARnUReLIfMfFiRUFqH/+roSVBO5xOvTiQU1Ws1n0Gw/up13t2Wen9tJy8yCd70ylJW09DriqK09L892UgmhJ6BsIgZZ/CKpY4OanNWOmNR7ak/O9TZn8M61OHHD+6pe/SZ99/lWaX15J73/8nTS7dC5NNTvpX/3r/yF96/s/0BZkL61cvpq2VdeqhvXO5nbakbsmwe3Jymg22lI4/IhOVgz9fv6MP8sTAYSwMIDmgjkJytuQg/iF8Zba2dH2Kc4t1jbUhvPp6o330uLF11KaW0qfr66lDenE1R3xnm6ntc1eun37Yfri5q10/+69tMdWRzVyd6apzmKl8NOBLSkIFBb1UB/g4sBWg4e8UKaMEZbE1atXlZ8XzpRHcU8K6jQB+mz/aaFe54gwSgJ5CMvBfuILdwic3UAlnK/Mj39U+RL92sX8pHjyWamA9rKSeLkhga8Wa3wnorsl2kzN/V6alzCszM6mq7oKdxBOCSUf2eXHbYJUDkHRzGmCm3E50ARGmPNqrAoszc2tzfTpp5/J3UrXX38zffDxt9P7H36UVi5cSTO6sv6YLcevfiOzvK2re1/Cu5zeVvrr772XdsWVh7i4qkslxVfA85qLloc/C+ZB3oYglCLecmXr4ac5AUtYl7e0sbamPI20oC3D7dXN9KP/9Dfp//p//3+l/8tf/T/S/+0//HX6q7/+T+k//be/S//1b3+c7t3fUDuvpk5nPg5Eb9++lV/wQkmqbj693+Hr2tp68B5CKCraB6kd8Ti56kJ4afXSorZmsoh8exllm3sjxCH/MEifhBjvCvghxqSMf9pwPSUZ9stlUT1yRgE5XE+rx1fhiUAGSzmsv0X6uHhqimIUeAa98g5BHQ6Kq29BdTDB4+hpwu2BeP+Al5wkYqnJrb7elgTpbjwJyavWs1PtdH52Lp3nGYdp9vzcfqIvtIvnA6RcpvZTs8VXqvJLYpxPSOvEYeO9h/fTF3dvp5lz8+n1G2+miyvn0iUOOxcX0/U33kgNXb237z9I0zvdNCcrprf9MC3Ot9I3Xr+Wbly9ni6cv6j2SUl11L55CebCXmrMtlTntPb+PMAkAZSVc7CvMdXanNY65UvXUh9KQ0lIqBlr2iuB3dzaSdOt+bSZ5tLq3lxa63fSzz/9Km33D9LqZjfdvHs//eqL2+m399bSmnj93S//Kf3Hv/nP6c76amrI4tjsbqeHd79K+9trqbHXVV2qnwen1OXYVWtsePpzShYG747sS4HS/sZUK83KIjonRffg5ifpf/sPf5X+5j/8L+mrX/yDeKyrrevpoKGy2sP11U5EJM6FNEclyrkryXD4OGsG5QUZo/gZ9bT62izj8Wt9DykBiDBEWi39WHD5KhhKovKOBOeLj3vGeCqK4qgGG+rkieiZgKtYLEg5ewdprtPS/nkutTptiRq3QyX4XDEXFlI7zh+0B8fEVlEvMq6ieYEorHbz/EKfLYGEmLsf1yX0Fy5dTAs8I7EoPiiRbjd98M676Xe/9/10eXkpXbt4MZ1TvW9cv5L+5Pd+R8qpk6Z7O+mc6mVPP6srNkukpXg+jY8hI7UmRcfhJY92i3D5rL/4cy5wuJD5fY0O9+HiPjpvpM7NL6UPPvpWunz1mqyOfvrh7/4wvS7/fq+f/sd//T+mlZWL6fU33kq/+wd/kLal8P7uxz9OX3z5pfrKsyXdtL25LouFz/LLzFd/2WKwfQN+2AtbgTMKohtSprNSpPdufZH+9v/7H9OXv/xFuv/pb9I//e1/TTf/6Repw/ipHfGNi1cIWsdMwEilUfkjT5mv8g9QDz8LPPVZsJKwq06dCj0JJvGi0cREvASbQ0pM6DY/qDs7k/ZazbStRT/Ntxr4fkPcJmEYJQCVYKAorCxANsmbaWkhP6J9/cqV9MaVq2lFQt/X9uPOl1+kNZnwvbWH8czCf/+v/lX6gx/8Tvrv/uyfpz//gz9Ji+L74Le/Tg+++Cxt3L+Xdja30mxnTvVLecVjCtVeVu3KWxyJJDqLtukf9cePE0nA1bHEL3a1dYXnDKWh/iyeW9LWh9ut59O5xU66fOFc+n/+u/8l/ezv/kFbrYX0//n3P0pTvb30+mvX0huvv5W++70fpGVtvz799Lfp9le3OL5NvAbP8yDx6j3jqvoAP1Lc5hayQDsYE15P3089KSR+y2MjLbWm07wafEEmyKLS7nzyWeqoeEvUEN/p6rqDeDx7ETkeJq2pCgPLoQqPtaRHnU0A1pQuTFFedQz4cOdjnPX+tPDYigIThnMJn03wevmor27XB7AkrsDHpXrZJ8GRvBQX22MpijjJ12TucaVkG6Er+RYWgHraas/EnQv297EFVZzbykQzsSwE/NzGNMUzCwvz6cK55XT98qV0QVZF2tpMfZnz29qapN2ddFUK5aIUS39tPe1oK5K21tNSu5munD+n7cqFtDC3IPNeBv5evsOipqleaQcJXPUAnwRTLhaG+sEj1+gtrBoOMbmVy3c/WzwTwnMM7Ubqb2+oPSvpo2+8nZYXZtN5WT/LUohLsj6uqM6VpfNhKcyqD2+88Wa6oa3S3Xt30+dffJHWpbx2d7ntSZ3cWpYQoBjiLysJiLHl8LMta0LdSYuy2GZlvi2h2dYfpv6D++lgYzNNiVd7WuOXjbSsvCt60XDkehIUzzBAA3/dLdOK+AD+Mvys8diK4riwuWtSZwdURz3vk2ASnzJtZLr+OFzb4+Mw2jLwoZopPpmvRd3s8NP97TDpedch9uQizH5KohjcPxSFrw48L8Bn93nxCRdBWZifTfPaOiwtzKTL5xakMObShaX5tDQ3k1ri3RTPWdrHm6JSJLubG2mXXwdT3Xt96udnBnXl0VCiE7jzwh5emptTDFaX2qD6lMbBLF/fwooIxaEwCuvCBW1xlhfTp7/6p3Tz1z9Lm/dupx9+/FH6o+99N7155UJ6bUVbkhtvpn/2+z9MbfHf21b9Oztq41woO56/mJG/u8NTmPmJUJQWv8uK5ZLvBgmhrBirSmlIgc0o4/JcJy1obPbVv89+8bN0+5Nfpf2dXppSfjGjE7m8gGHhVcP4opSNMuzxh0qU8VA59/W8ddTLlnRMuLLDSmsQr7Fpo6D+PrMbCKeuKF5GIOwIEyZ0/GSgFjJfe+L9Phb4nBZ4S1bF9G5PYb4N0VOaBIGresWjXEBhYjawSiQgnPpLWBEfjNBmeyreHJ2faaY5+eWVKTkly6OdZnXJbctcaKsMV/92bIGktNhl6I8Hwhqqh8PSad5NUTjOCCqXR6qZYO7A8C6KVlZVrwhLR4omfmFcec/Nz6SVjrYIEtje6v305uWL6U//6PfTH//hD9O3PnovTfV7ae2+tkeybHghbk7t4WW2t7Asbrybzp2/ED8tkB9UyxaVehp/3L7lkXVWNN+nIL7TnEnz2j616Zfybm2spU1ZFLRlHwGWosk/DiTJQtnQ5vBH1Fh43I8jwCfJ+zSgetz60ooIqqc5bH8VHkqbhPJ3Pp4GGPtTw2lqOw3WENUxKW0SECAWJQ8OoSQIi5uEEyHXYtfVvLexnrprD9NBryth5NtVfRXk6pevmL5S+QoXi1x8DkS8G8ItwgPtx7k7ohbmF69ETSmbBi+iydpoad8+I8Gdm50Jy2NW25DGTEflJPBKn1Y6ymF6yvXKCpKPJ0JDDakJnItoAKJ++pLbIcXDAay0TV/WEh/a7W1upr3udtp8eC/tSli549JCoA9208wsFlFf241GWpYyubJyTlbGchy0Li7MxROY3LFZ1tZkcflcmuEsB+spxlF9V5vyA2BYBvrT1qQ1re2Gtm20gWdQZqQAo41SGrOyphYvnEv7Gu/4/W/K0u6K+DsKJ5n7SXnLtDqdFCoTDceNC0esq2Eojiczq9BhmepsIuIMpz0rnKqiOE14snAhhNL+Op0E8R0FrtWanOm5eV3e59J2rzLh93elHHppt9vVlZhvScic5wqKaYDQy9pg9qwogJWEVkcomzjsUzKf+eeZA36hnB8GjiLkxVpp8yXtfEuQuy0NLZK43SplwlnCrK7cLdWZz8VQRmFDhAKiPh5ooiG4HCoyBtPUFQpCCVhDys/2hzbnh8bEV1sRHpbK6bIaFD6/vBRvuc62p4Om9ru6rO2mDrdnpaxa2orxFjPlKD/bmYmDUtY7shDKjD5rGhByLIsZtnKqg8iZxXnxaasdsnCkPJoa8+XXXtf4zygdlUd5tUfd5HYvfBQVKMfZOMl8l3nr5QhPoqcAGv+IhVAPC8eyIAw+QXkan6E8FUVBQ8edwsZCrugk0GANUZ0PioL9sRXG4yK+H3LQSl35WysraWpxJfWmOvGoNIqip714X2ucx6ZntahbWuTx5e09KQEO8qr2PNI/tUk6IZ4vCNNcgoiCQOBDUSDcSJa2A5GRf1IaU1gO2oo0m9xOTGlewj0rhdCkj4wFY8C2Qi7fy+C6jSDRJl4kY6uPEgFYKvHSmupz/Zwl8Kg5iowrP0Lb0famM9OKB6fiSUvOQiSsDW2x4vvgIbUSXimuKfnh1+RMRU2HF1sNPnUXn7uTkuBnDFhonhc+ynOw100NKRnevKV9fJl8dmE5NRfPpfOX30h7qa0y4sNHizWvDaVPiVDkKFvm2XNd+o1ybZQgT51APa/LH5eP89XjTS87mL+XEuUkeJGYngTI6Z4W/a4W47xM7JmlJV3l5uLZCRY0H3vhuYSWwjx9CKmU6s3bjBLlQgtSXGxB+KPNIqQ6zGr5Ytsgyld7zE2u+BJACRNbhzgvQZnQT5ePuwziIe5xCiA/CmugNGlINS60gfoxb7O1cWjdoKfg7ScrZ2d4h2QmdbBmVG887k2bKsuEbU2bNmGNwK/izRkMzHJv2V7RQ4UUj1E9rbbtyyqbEQ8sEA5loxEq255fSEsrl1NH4813FPh2BXeb+KIYr85z+zW+fi7tR/94l6WvePe1vg5G0XMGg0I7wq0hD9gh6uHnipdWUYBy4sf5TwqM+L5M6z0t9n1tN+bOr4Tb10LvVguST8pzS7EtQZpfWIi7IqNqtIIY+JUpBEhXRgScqzVx8UNC4s3VN67A8odtgJJA+FSWLUNcqWGm/MErSH7xQ0mQRpj+h+BU44BDHG1ASfi2rRUN5j2KCWWR6wtZD16c1bTZDikC64NX5Hl7FZfWoFzizENtyz3NdfGjw3FLNqyLvO+m/Xz2j8/7baxtpN3tbny+n3OLGVln07LSzl15TVsQDmzVG4YK4VdZ/lePFB62GnHtp38Oj6LnCY23h8fuS4VTVxQWFlOJSWmjMGryoTqfOq9RZUBcAUUlpB5CSFmY/BLWwvkL6UCKoqfFzBOJnNpzxW132tpizYSS4CoKR9gG71o9uFz5nFbWSRy3YInnNiZbE2hawtCWYHHHI67E9El54hN0amUcFlJeYV7s4s2SaaoLUr74w5vbAWFp2J+RC8AbC6FDX7Se4T241aosDV0AqQ2lwa6I1ucHsXGJy19O4jNrA6gMf9J5YVVEl9WnbSmJ+1/eSg/v3k8P791LO1tbEv5+mltaTI3ZuXTu6lVtacS1UhRYPiYQ2w6U6aAPGe7XJDoKXjf19XMclHWUdZbxNZzo7IG8JTkOV4rz5A0+IYal5CXGOCUxCRroyncIBoTHi7ma8p2J9uxCmm7NyOzFtCWO/bnq4Sqp1Q8H9vfExQKWMPhKXl75AMKGMPP1bR582kd5cODBHQZdKbEgEETexMScj4POKJeFWcxkdnM4meuhpzxLoeaGEKriEGzqdN3x+LbIfoAfii0IB7BRbz7c7Iia1Ksu8WkE4uNZEcpi9dBW5acfWB9YErRxtt2J72Go1hgTtMPBHtsbxkxxjAt3jKRQeJ9lZ7Ob1h+uxvc14g1UbWNmls+n2QuX43uaLH21Ou4S4dqvCYb7SNCnJ4HHhbGr46h15bKGw/X4UYhbyaFJjwceu5dVGA0S73BRFqf5dOYroyhOCk9gfVFwFY3HhjW3GOX85B5vcXbiLU2+89iNtz5DGWhaxCUmOl8yCWfepZJgkQ0EXfFsOfBL3eS0EDhZN4qj3rAQFI9Jzl0VOLu9oPSHQpOyOeA3/5Q/tjHEqVz8lqeEG7/7SZr39K47nrkgrHT6Em2hTaRThvLaMkBxF4W84oM1EdaPaEaKgi1IvHEb9SfVrzFQXwlzzoC1cn5pKc2xVZPC6W5uhaKgnbzUFq/ZdyplAw8RbvRBLjiuwJpK1NOOohLU67rracfEwBKoYSi+8k/u5HNAXt1fUzDhj046V2UEJMRYC11X9vZsfJT2nBbyLAdtsgQ2tcD5nByI25KMJPt09uFimX+5u1pUUUXePyOAmNGcE0BcHeIKwdVdyyOsBRGvhEPcvgw+EjqUCCcBJhRJfOilEtyA3LBWEO6C3E+EDkURL6pJ6Fn8hPvqU8SLyBtKhDoohvIRT1OEaRN1hUsTKUPfpjMftZvzBIqTDwWEMuEnCRZFLSleW1fxswUKdBZkvXVm4RRtBWX7j1ISILcpUx1l2ig6Lk6S91XBC6UorLVN9Umsp5cUAijXqJedhDKvREfEVZYr4VTakaR0O9NpXYu1Jxlpziyk5eUVmc47aev+w/gmhVogAWmn/kFDwod1gfXR0pVXV+UgpfdVdopHmrl92NK2oh2kVAljiKTKKCQTHKXC+yP4+SFhBdkPDcxxU/7JQikL+eMLUlVfECwEHK6cFUhuoy+xlVUd9JFP5nMVR9H4UNVlTGw/2P6YuP3JNkQmjMppGyFFhrJR80NZqoo8F/inpeQaKCKVUR+47cwPHO91pBjPLUshzIiX/tRW2Qspzc2k+csX4pN/0kODfuB6bvGPmusSxJtGAR7jyPXV/WUYuH7X4fjjQHkpNLpxI3DS/KeFZ64ojprIEifJ+1Sh6uLZCHkRyPml5bAitro7aWFxOS0ti2RCcyXsaSui6cyLR6QlHws9hLdaP3CKHlR9IW+5+HIfD6eCuGGqEgTyEuerP7cI4es0eJuCr6yXXEZ9wVrBClG9fSwIXc0543D+IQTPQ77mPahDyoC7GTzeHrdjxdOgfeSjOE0nPQ79pYloDw9/8fBZdIt4KRI+vze3oK2HeLvfLxI8Bia38UVr52nhuSoKaBJOkvfp4nDyuWIvSFFMt7QHn51PbV0J+Q7k+ZXz6eKFi7qyZrMfikWDcMjNt/UklIRFZT8QtDgLiO1GXnTAfSRsJZLdwy0EysEuwh6CRjEUAlsgBDgEUVPrtIjLdbo+zhnYhvB8gtsV8VVbOFPJrcntKpUEfHivg60T+R3v8lBfhBWjxJwmPvGMiJQFD2Dt8mKb4g6wqtozaWZ+IXVE3Etx36EnRdmmk/Iry3n8Szouv5PW+yLimSuKFxHDE4k/E8d7/Mr3rBYwn6iTWMZn+Vn/LBQEknOEXd52rMSKLUD8ojeLSzTgrCsoAQsVBELwJHC4cPACxEUZDBZppSCcjiWBn4efBlaBFEIoIPELpRBXa9WjOrlS+/kJXp1XKgcW+Xc+enxwprICBLsAf9lmh20BUQ/xlC955LNV6nYZRaq9mxsbaX19LaybzsJcWpSyTTNzaf7chfjpA8bPvJ4GzOtx+Lmcx30UHQePU/eLhlNXFIcLK5MH3zQJ9bwnoZOgLBPLfFBc7dUQcXJ/fuViarRmQgmwmHmz0c8fYFVQBh4SY1kTFT8JKsLOXt4sPQ4WOsdFxXLLRWirwaY9YWhHwk18dZts8Ao8H6Fpz86kjqgZb5lmyyLOD+IvKyZevorXzbX1QOHEU5BRT174uV2Hc0YZYKUA4jzDfpof+XJ+EMOJVaNw8FUfUBJrqw/T/NxMuvza5XRRNMO27qCRZpdWZKnNhXKJQ1GVM02C5+5xqI6yTtdLPo9LiTqfetgg7HF6mfHy9+ApwIuC/6FyUGJ/3Wim+aVz6YCDxelGfKCWW3qU62hLwktOPA9hAUdZsFxiyShPPnBMYa5TxvkGC1J+L7IBj4oQYAsxCoJf/sZv6wC/H3MOxSClgaVDvfyGhjIprC2CXOqKcrgclkogXYetF+C2EKKOcqEP2hzNzu3Oo0Y5l2UEuChgaZBGn/fiV8Q4xbl8aSVduXo53ojdVXpTFsXiuYtSwHwxLPN63hiMQfRvPEhnHEq4zFFlXyacKQqBhY8whDmNELBAQtyxKEhrxyPGKAnM+SxCyqoy8YTmzIyu0o3Y98eiYYGIDcLHQ1gD/lxx4+9wEWWho84IRnlbDoeCKFQ8IK7sbDlI56f5drT16W5345P73e3tcDm0pB7q5xfD4bfLXQophRB8paM04EUav4oedXILVHWSJY9JVgxWTLkpaksVT96yrZlyd6wg40E1KQpem+cHgni7NLZtytTrH6QlbT9mF5ek6KTQmIPnBPpQ9mNo/EfAeerktOPweFlw6rPiATOV8CI01XFU+nFR1lvn5zS3jwO4+NkUUX7DUotZk91avpA6F15Lmzsy1bUW9qekGKrha7YlvB0JZktXUAkTj0hxJYX6YranK2sfv4R2r9q6wN91WsEgcCDaUYRpDg8/xYthsmr4RD/fdGhJgfE1a9687EphbHZ30la3lzakNHiBqrfLjxLvx+9/bmxtK347bcvPbVGefmx28rcjUB58nZsfHd6Lr5Bzr2ePnZN6ov8qpUO7YiuDwhAPKwu0QtwlQsij39oKYRns95UQqkLbnN20KAtiWtbDrvKRn9fKpxYW0tK1N1JDaSgJnvIcjEs1DmXYKOexnMs6PQ6oExpVB4DvuDRQttnhlx3PT30/Y3jS6u7QAtCfpjgWLAPD48tssznE3JVwXnjz7dSRwtjoHaTtvem0uat9d28vrUn4tiUUfFMzrojiuceDCuISikeEsuErWWwT+IvaVXW0Izcl/FC50Ggfe//4cR0sEsL8SVHxI8f7qoefEuApSBTG1ra2J1Jmm3K3tFXZVlpXFgZf1sbyiPMVVTjNIai2TFgUAKW0s9uVssif2ovHvtUOHuqKNsoNqLy6oyBtzAIQY6h+oxjZOvAqOL9zEs9ncLC730tTWDLiQ928Q8NXrHjZbuXa62n5ylX5+SaFxpu64CdEvTU4blTaaeKk9T7r9p02XllFwUSNIqcZ9asBYRMgZ5jnWuid2bl07b0P06Ub76X92aV0t3uQbm3tpfW9dpqe5+WxTshT7MtVPgt8pRgqwaJuDkLLNgUpL/kx0x0HvN1QUrSFPAg1dPv27fQP//AP6Uf/61+nf//v/0O6efPm4HCSs4z4HoUsio3NzXTn9q20sbYu3ZQtEw5CPfn0NepWXm6Xsp2JOzai0gVum9uaH9muFCBtE0VflJ07RtEPEb9vwjc3+a4FNhcWVqMzmy5fvR53lRiv+BlC3PDnfnu7U4fb8SzhOo9Drxq+NorCKMNWBnU4Hpe8CABuCPjMYrrw1nvpjW//Tnr7e7+b3v3+76cPfvjH6Zs//NN06foNaRVd5cU+LO9QDBwS8mgkAsVePl+p+c2N+EhuRfw4T/yIsISI6vMdBFqR20sbsCTYKvDo+Fdf3Uq//vWv0/rmRnr9+vX04YcfpgWZ8aAvYfcvlm+sr6cvPv88/eTHP0l/93d/l37x85+nhw8fxrcyAY9kcwcDBcJiwBKQtMc7JofK65AGY6f2qTexTUM5oGRCqegPpUG8cscdoPieRZyHKJIxEIttZWjNLaWF8yuRF0sH44Z3nQaWk5TEqDlyG+w+C5R14Z9EryJeKEXBohhFgAkYlWaaNFmkG/jrC9A8TIb5OJ5gX1fJXqOdpuYX0+ylK2nuyvXUXrqQZs9dTnOL3OLrpN0QFysKfCgLXaUlwOIqQd7N5wFYBlIc+RsLUhz7PGXJVTnv7RGsqWl4VftlhbFueM0dhcHToTfeupHeeeed9N5776Zz585FPgQaZcFdEiyhJV2xr159LV28cCEEek2KYmtjM3W3tkNh8BZovIimKzpvraIs4r0O8aGNPuCEbM3s9tieoAiwDpRPxFYqLAq5dJvfGwklQoR47x000r7Gb5dH3RudtHjxSjwSz52POPhUXsbKloTnwuM/itwu00lQL1tXhqNAnaOsnLJNryJeGYvCi2scIWD2l5MKlfmOmmieo2Cfrd1+2lXeoNSIA87ZxcWUWs2wPHgHIpvjCJotB6wInoSU0tNVEwVQbkkA2wasCdrCZ/2jjZEiKIsVBUrhrbfeShcurPDF5VjgbCfw87q3XzbjNzguXryY3rnxdnr3nXfTa5cvpxmVD3ZVGfjNzMwqnrs3/LjwdCgaFEJ28+1Z/LSPeDUsFAR3VEBYGAgaQlfxRiFiUcS3PGRi9fiux1QnbadWWrn6ZrryxlupjzKRoogyMR7hGWDUfDguxqZIH5X3DE8Hr4yi8KKZRKUyKOkk4NsNGNUQX9HmL4R87yDN68rNa+mSGv3j5TD4R7HIgyAhZFYK+bZhVhRYESgTb1WwMEKhsC8oJUegD534cM5smp+bj69tcbsUgWf7sSiFhSI5f/58urCyklbOnY9fKVucn0+XLl1Kly9dThdl8vNDQueWz6UFePBoOmcEahsfsMFdW12L26a80xHtV9vLqy7tDkuA9kcfYjSCSKeNbJi6fSnV/Vba2m2k7vR8eu3tD9K7H32cGjPzcVYRL+IFH5RMHh+P0bj5KefO/nF5nwXcZre7xKi4lw1fC0VRYtxEljQeEtwaISyhOCTc7c5sXMGJ4VAw7/F1VdZVl/cqOAxAEOIn9URWCrI/QgjZgvD4NQeQuzzApab4LkpAbp/HruFNHZSRS5tREsB9sOLAAoHmF/i+51zi5/1IY+sCW749wTczyUM8HwsG+FEQ0fbKutBoKn+2zFAWNILxze1VHisOlecWand3L1259np6670P08U3306vf/jt9L0/+rP07je/E6+T8zOEcas4QI9y2/kbB8/nOPd5weMO1TEq7mXDqSsKJrCkk6Ac+DqfOh0F+PhqeBRcr+sGubzikEyZ0fFquPba3PlHZXA3lN8jbbZmlLmvPT+vN1l4WhKkaQm4lIaq51Ym32sg39S+9vq7vRB+ns3gCnvQkFUy3VJelemx75clJIUhPSLhSlFXT/niV7611Yl7uIyDLJhwFVZLxUN7fywStSX/LgmqLTqg/iD4CLUUUpAUgpQXhGWgAvE4OL/OjrLggzUccMZL8HLhLz2gMVFYY9HIH8UTJ7VLbehJER00Z9OH3/vd9P7v/XF690/+LF36zvdT48LltDPdTl31Z0/KRIOQGmoLX81itHnGA7dEaQmWc+J5nzT/5C/XiOfV8UbJtwTx5ZpxuM6zBOGSXgW8MhbFswOLw3SIWA4STH6DYxpBl4BiEZAQD19VQ82djziTQNi0iLhSczUmY37HQcSfXKYHocW6YL+PQMcvgokHD0iFZYKyUR3cpozbofBSxTzDwK+xE5/PGHiAKgscoO7DN0dzvaHwZB1gIaAU+bkALJx+9QKaas5tFuUP4IgvlgY8gmcWdvKRPqNt0BR3gZSev6gdg5EPOxVH3tMGbRsnrI4fl36GQ3wtFQULo6SnBQRtdnFJyqIjPw8gUZeuRpAELbYXEkKu/HHHQOEQQBHnGhCKgYejMOHjTEP5EPLe3q6u4D0JIE9Q7sjdkUHSkzLYzcKv/PFMQ0WSELWGVkgqaUIoDZSTGorwyOqgDsx/HgQ7fBhMQk7dcvnjPZFQEYqjaLRLisp3dKDcj8OzhSDVMc/TltW4QKpY9GyXXHnVh+oo2/wkKPnU6VXAmaIYQaOQr7yZSpT5ObibW1hKrc5MOuBgsNrPgyimrCiGUBhsNeTnnQzkh4eNQnBlPWSBRWlomyEBZ8sSAqxyPFAVykdl5YkJjF//kp/nD3grND6rpzAKKKwI/YWiUF00F6sBOlA+fr8EZcF2hicmcXfUNojHv+kvfUBpxfjoD8uANtKpiKvS6B8u9STx7vCbJ3Kz9cAAkJ9xGB7Dp4lRc0S4nCejjIt+FFSizq+OslzMaRGGXgWcuqKYNGieVFMdR6U/LdTbWKd6O9wWpxsIN1/tbkhRhPxLSLy3ji88Vfn3EPzqijxYWCqPYsgy1pYyUZr8CJjEtVI8HHRSE3y1xZE7tSchFj8OJTvtfHsz6pOCCIWBPHOeotx7fSkg8YUnlgrKoIfykTWABYFiCOtCbevJH3ciaJmsDyuKOKx0u0V2AfGDOLVhlgfAtPXgXCYOLdmCBUX2YyPGpyrksTc8H6MIuGw9XBIgfVy8y5Yo8zDHviCMgvO9zPhaWhQnAZPMwjd5gQxPPv68nWh15tLc/KLC3npooXH1VR5y+VN0cQ6AMEpIcbnCI2hxXhBKQVOjBYqlwWvufIOT7zU0mjOSWz7GO5PaotZ0J14Qm5udi7dY4wvaaguVc4ej0+7EF8RRINTD49lYLSgFhJ+7KGw1UBg7fNpPyoPzBFxep49vYqrdsFTvRbncYDyURLvzuUZWGDyHwZugndnZSIvCYUUwFkqrWRTlmI6iZwULvJX7SUGZSQrjZcaZojghxi9ihSUITQnl4vL5ONREMAavTSsrWwcLU6AqnnnJoqgURn6ICcWTBRHlwQddJLOp1epISXRkS8hySE0pHuVT/h3eGBXx6X5/a4LtBz/7F4oDJSbFwW+L8tHe+NFlU7yTMZVvve7yYRx+qi/f7cjtpW9qifiJjeJkgUBqK3Ac1gTyhbDwk4uNNgeZSkTn0Yag0aiPa0kvA8ZZHq8KTl1RTJr0elqdToJx5Z908sryXgx1sgDwPUipg7SyciG1ZpfS7hQ/NSizXdFxrqCtgAoooGxc0VEcamd/GiuDuxW8YSlF0eul7tZm6m5upu3N9bS5sZXur66nhw/X0ubmdtrp7sSbnl3RVr+b1pXv4cPVdO/+g7R6fzVtrW+l3e1eWr+/lu7eup0ePngoXvx8n7Yoaitf5aLdfBG8MdVR27Sl2ZciktXSldSz/ejFNkXtjK0CKlBu/C839IOuvNpWsMXhG5h7/Z785CWf1Nj8ctqXxROfw8OC4G4Pt2Hp64hVNzyewxg1r3WU5Us+0fYRaRDAtRVRwulgVP31uFDqlf9VxKkrikkoB/plHeDhBcVi2Y+3ITnU5JsPe9VWQjlFElNdzXndG4GPMlFc/UdJyMfve862deVXYGtzI609fJDW19alOLbi3YyelMa2wr3NrVA2LZVvikm81s25hrYW5NmQ4uiub6bdrZ1QGnvdXrgokc1VKSHl2VEbeorb3pDy2ZHykYLa6XbT6sOHaVuKCoXGvMThJCpC/YmtBPOlcGw5lMZhKlZJWBb0oqH2awvWkPXC6/AoEFJgGN8TPRyypwraV86Hw5PW1rj153Dp1vMYThuX/irguSqKFxWPO/EIDtsEfo/0/KVL8bFYDiLjvCHSZW/oSg1bBC0O+KZZzFIgKsdVze+k8FQlj2JzznDAq+NrG2nj7r20ce9e6iLI9x6knXv3U/feWtrb6Kbp7d3U6ErZiJq9ffllPRDekeiKpnqS3z7KRMprW1uVte20dnc13f3yVrp/68v01c2b6ZN/+kX67Ne/iYYuStnxCHYIW9WHGBNdObl6Io5qsuJkGRGvMP3hgam+UufVdrY4jzOOTworCMiY1A7iS4ugzFcPf11xpihGoFwwJ1okysrhI5bE0spKas/OJr5liQJBMeTvLWjIJXTtNs9aIIKNSri45ZivtnzrEvN/Zm4uLSwtxoteKwuL6Rw/F6AMu2ubaePW3XTrt5+lr37zSbrz25vp4c0v0+qXd9L6l9pqiDZv30s7D9ZTH2thvZs25V+7/TDd//Ku6I4Uzlra0DZlc/VhuvPVrfTVZzfjZwzfeevNdO3KlbSsOnk1nMe4URI85h1d9Ljojzs3KLq8E9EWS8tpVz3iQasLFy5EfoSVLdazgpVD6UKT5nHQp4KsOJz+dcepKwpPlKlEPc17RVM5cUdN1iheuKPS6lRHPe24bWC/znkEdw1mdEWFpmUZZIVAWlYGsEG4MOnJqxqjLG0G1Ntq5atxSwplZqaTWtqLLC7MpUsr59Olc+fTlYsX09WLl9JiZyZN7e6lbW0zNu4/TA+lIO5+8VVYCl/d/Dx98dtP05c3fytl8Hm6d+ertKmtzN72djw2zodkZmdaaXl5Kb1946307rvvpAsrF9L87EyaafONTAmYBCY+eac/EIebNFlt4ynTfj8/3cmhLT8izOftLr12Pc3Mzg36g5Xk8aN88BgBpzuv6SQo80e7RvDBX7aBfF4vJT0tPE1ezwvP1aI4rYl5ftDCFPHIMh9jWTx3LhTH4MWuIN4q5WcCuQLnq3FsQyAlS0zCAiEvYX64Z25xPs3Mz3IUqLj9tLA8L+FeTEtL8+nihfPp+vVr6dq1a+nqa6+lS5cvxXcnLl+5nF6TZXDx4oriL6XrV6+k11+/kt5881p6/Q2+TXEuzc13UltK6LLKXHntSrz9yvcvINrFnPgXwfCXAoeTDy45okzRF14Xb/KquiwfyhmlkD4PUP/zXF/jFOPLhOeqKOrwQjSdBPWyJ6GnBwRHC0OLck9XV16O4vAubm9qrbCHx88VFkURvzxOGRViHXsxR7vkxvMIiuN9i+ZcJ34wZ19Xvu7urgTzQEI+k1YuXRRdShekGM5fvpjOXVhJC+eX04KsGdL4/YzLrynPBX4GcSHNL8yKr/hP9VNH1sSKFM2yrJT23Gya4v0yWRK6vEpRhMqq2psVXVgD0TYaTDvz1T/nVJz6Nb+4FD/ByKGt8cgYK+ixfyTtKSOUXWUtPCuUfXsWfXwWeK6KYtSAlnQSjCp/XHp6KK4curoi4PkrT7rmap1yR4B3LBBEImLXoSIcDWarIyuUEDwJYSgYZUEpTLV4JHouzZ5bDKWxI7N/fXszHpJa1Nbh3Pnz8U3PpiyEufn5eIycD+g2O+3UkRKYVx6e7djmPRFxnRGvxZXlNCtrZVq8NRK0mibktmJVqA88i8EWibsb8YEZUSybeNpT/mgj1lEjTWubNK9tUTy6HXd6lA2qjTF1nc74Hw/Pot6yf8/TmnlaYFmcKsoBO4qOwqgyphJMTElgXN6jMIpXiZIv19Us9hrYg0ZqxS+aV3phej/tSXZ25d1VXj7hz/MGfNp+OrWVvyWhVAaeO6heY4/zAeWHJy9nTXdaqaUtyNzF82lOFsL03Eza6O2k1fWNtNPrxyf691T2QMqJT/LxAzy8tt4Vn/XuTtqUwmpIiOe1NYFaCwtpvyXLR63a1/88OMEj32HpiE8DZXfAjxCneKSbG7j7Mjv21W4ehmA8+FEk4vqNdmovrqTFi5fi697xS+mhRA7HjY1Wpiw8JsbOZxPHQVn2KJTWRDlXR+GkbSpBfdRrehweLxpOXVF8fSFhYKGwoAnqP+1GJGBhpCutWrwRhYJ5FF5guH4466CpctoezCwvpoWLK6m9PJ+2ZF3c3lxNPc4X5qRwZHH0mgeppy1GXzuAeEG9MZVmZD3MLi6k1uxMOmjJCuCZhqru+KCt2lsC1Rd/1K98WDm0AQsDayjOUoT8yHkjzS3Mp8VFbTs4g6nSnicssIA+mI6rZM5wiFdSUbAYYj9dEeHHxVF8JqUPFmooCC1QrIuw7bOQIaK8hekXrkqYX8Tzb483S/O7GD2V2RWbvRltbRZm0t4cbiftzUtJKJwWOyktzaap5dmUZmXVtCXI5JWCwYLYk0LpS7nwi+J+PZxGWqgMthlqRbQx2qO/rCh4doIwULmGrCdZEYtLy7G9oV+xQzkleLyho0Df6JefT3Fc7vPpAN5lG4/TzhcdwyvjGcMTdlyahJPkrWNS2fLqw4TX8zrddBifEp+pD2DCs1hRFGIfC5azivjilCIKfsD1EabObE3kBcdzGfzo8WafHx2S4hCPvoR/v61thtxN2Q9bB7upK0XQlWba0ZZnVy7UVwN297XR4JFrKQgOWl0ncBsGfVE6+XhHhXrzx2rym6aU4gyDX0aTCSFBbKWZmbmwLEJLHFNTuM7HhcsfRfSnVBjuI2Q+ZRiMSyNsmL9RD4OS58uK56ooXkZ4IXgxeAHVFwPJLEjna3BuIIGS7EmYEDAJGgIngaKo/o98RrkoIfIGSWHwslb80E9QT4pjN233d9JWbzve/9joborWU7ffldqQkEMHlOlJ2eTP2olz1EsbLTjUYxdgPWDtDN4WVd1hSeSC2VWf8rmIeMCH+FpfJsF1PS48PqZJ8DyVfTZKv/k4rkw7Cke14WXFmaJ4ApQLdBwFtM5igcqiiNfA2X7IDRPdZwMj1iJlgqrzDINFzpmCLvPxm559KYD8OyF9GiVWB6nJHQ/y0I5KwYQVIZc7Gfy8nzYkh3XQvkJ43H7OI8LlT64y5PziTX6OJr0NiadORS+yoV32d1S4jklpXyecKYonhAXqEeKv8rPMONTstPm1LF2BeT2bBchzEhI4ZQkq4cVZLtIQRkhX9zjvkBA3uPMa5x9Z8NnudJqt1OIKTwEJcUB84ulP8ipeqTH5o0TAdYYVUSmZUBjKHTuKSkmEBaG8ub8qJ7P+kOsozi8GaHOpFMsxNogzneEZKIqB4FRUopyM40xInVdJdYzKM44mocxzdBu5JcgzCVzTKcvjzfKFqc/Ofl9X+YPUakyFUDemW7oaN1JPfh6k8tae+hBSikY+1duQZuDX1XligdfZdR1Xg8RTRBpf/W7JnT5QuKEkmS9TDZFmmKc546O+ittX3B63aqdlXch17+kZiyFuiRJW/SoZVggfueFFL2538rFciC9uxa+JyYo52OcnkFQvSmkPt6GwWsvbrGpmdL8C46GungieA49LSUehLGuYTxlXzm1diRAGzl9fBzF2SjJZcZteBZy6ovg6AfE9XELVQqvWSYQkSFqC+RN1WnSxwHjZigPA2kx4MVI8FquElO1GXsROyRRbiWpBx88QVukhEBJcBBr2fNSGr0tFXoSeP/nLuqQ+Ds8ktMhRJZxFwJutR3zer8l7KMrPf8pBID7nLz9Kjec/+IpW/jpX7t6gtaoK9wwvF84UxSkAsTMZKIz8U4JJVsV0fDwGQWtq+8F2BJnz9RFhCuGVYsiCnMMIKz/ck3+o55B8xQPw9JUvQFmlWyGYj918ZlIoC5Xt9/uyIrjTIYtiL1tHvCDGHQPpoehXfIhHiKsmymW3l9Ye3Etbaw9l6PSUV8pLNHj+Q4UgrBKlRNnTgPv/yDic4YlwpiieMsKCqIgnHBEqzFGQRSRf/VEQ/CDwgQQpVAQZsy9gZYErz5CAoyz4XgXE74z6t0aJL5UASmSGb2Y2pFx0WZ9pKQ+WiSozkReKOkVskPi4bjzfQR8iXe2EH++BCPv9Xf3HniJ3lIPRvd1u+uw3v0n/+Pd/n371jz9JX938NO1sbaqvKEfyyTZRNVGi6utp4ExRnA6euaKYNIletMehks8oXidBnddJqASDqdZlYVXa7s5umOERFzlQEnwRKucNUt4s4FPxEBQCyjMLwXmw1TjsN2HXzRXeFoaVBH7iB67irUhIx4Io+aEsAH62G7zT0Vcb+RHmfZKkZDiTgFdflkZWEn31j+2MlIAU3bSUxvReP63evZ1+84ufpV/+44/TL3/2k/Srn/80PVTc3k4vxiNrHvF8Ak1Rth0yGA/aX0/3WDm9PJtgPDy+o1CWdRmjnlZSHaPiXjY8c0XxtFBfEC8EWA8SNKyE3s6OFkg+kERI4rYkWbRQuW5LB8iqkHUgF2Gj6HSrGQ818YzF4JFppXgBeqEbjqf/KIqBMpBQW4kQVqYg6g/hUP7YbphHxTee1oyHsVQX9coKQUnw5CVaIx/MqX7OIzgcleDH1gOlofCmth2f//ZX6be//Hn65Gf/mH7z85+nz/7pF+nOFzdTb3NbClJKkfZEb19ulGvOa9BzUceouJcNL5Si8MI3TYInx/QigFYgiP0e33maih/5UUfijEDXrehTHC4iXNIgFlgEJ768rfgGvyWKLCpvCGwoDMYij8fI8SGsfMTFWBRpOR/CrP9DqCMY+eP8gC2EBN48Q0GIRSgHUcRVFBAPcolBKIg4lCWNOyPd7bS1vpZW799Nd7/8Mt367LPYjtz+7Iv4qM6+LAtpo8FW7GXH4dqD8ty/SOvxaeKlVRQvIqa5DbnHxynbuhK3U68rA35X2w+Z6/Qn1AWHefSPZynksg3B/OcuBAeIpOdvOUxLiHnqUfESrs2tbtrdRWloi7AHqTjHGwrn3+XoK1/+KcKwOVisIolx5ENJZPlWuhTDnnjCg7dLUWvx48fxeeyWFFtHbZiN9rLN2N9T+7kfIsWQdw2ZL//Hr7GHksJikiumfbVje3MzPbh7J92Wwrhz62Yoj+7mRlai6uNp4EkFdJyQj1qLzptpfN1RdkT5lw3PVVGEwBQ0PPj5CnxcehLU6y0xKe0RHOzKMtB+vDmT4uK5009NCRJbC3HKwjXV5GJcCa48SuMT/c2phpRFI+3tcvXWxEjRcAqwhxqZbqks25KUer19KRSEXGl9iSaGCFd52IniBTPV5kevqYs7F31tHfi5QNxQNiKODPgZwR5EPn6rfHom6CDxmjqcVAFKAoWBItQQ5Gc+tHRIR3mgibCQtFVRS2SIwGcqbXc30+bGanp4/056eO922txcS91eV+1RZRqLx8G4eR81P+PyGmV8OceQ48eVLfMC5yvz2x9W3EuO56ooXkbEHr8gg+XCr2rF49gSlj1dhXe6W2GWIxbx4ZfK1C8XEhYALqX47P4U6crHn3RE4hMVfIuyyY/pKE/eBsiVn0PP7s6ulIWEFamPB6AkqPrjmYm9nq7ubAkkzP5SNmoEqwB/vOwVbRI3xUWfWPjUEQ9SZWshb5dkMUQDqCPHHW6LVFxMw1cJTjymLmxvb6WN9Y20sbGRut2u6utX39mM5FcEh0rD68IKpFwjLzNejV6cELHAC3pawGKIq6kEc3dnO+1sb2oNZSHMteTFM2pRxWPZEr7Y74sT723ELUqVjN8GJbo6N0DYdxE44hUdFoIq4EItFtqCKIc0DPE8CxFf+FY+cQ8+PWXuSlj5cWLCKI74Lqb2QX22GfuQTCLVr9bFISQubcMSKs83wjISUEPExdZG6WxT6Fuv10tbW1vxijw5USBPc8xfBKATPKclXhUlAb6WisKTarKJ6Cs9iKs9C15Upo8i8+DqGk9aSiS6W2vxbEHs4SU0bA8AeUHJG8TzFXE71MqENvCLXb1KYSisyHicGhI/6YM4n+DLVjsK9CT1CD9+tiecP+RfQ1dY+eDBRqKr/Nu7uxHHechUkx/v4UCVt0ulIKSE2A6hvMJ6kHViBaCMdC8sj8MxzP3KgpHzxc8jcpgrbHe3UTOKj14M+k1fPR6T4HH2WI1CPf2o/MDtB/W8Zfy4NrqM6yp5HKdfLxO+loqijnKS65N91IQ7PUxwzG2F+Xm9HQlHr7cpociWQXz7gb+KfxYmlEilaGBDHl4xxWZQPI9j84CUpDS2Gfz6ONsIflA4/5iw+Cof74rsSIC7Es5tUVfp26Id8okvW5dQKFIAmztdKQjZFtrKcDuWM4eeFAdnB3256KmpKQm0rArqdVuxIuKxb8YkYsmncKXYEPp2qxXp/BAyZawQsI7IF/kh5ecHk5X0VFHO3WnDddXdUThqDb0MOFMUApNschgcZ4JDyKOsrsA8iq0wG4LdHZnb2pNjXyiXSGmF8Jg3fsz0/N2ILPgojbh9qnJt8cRli4B1wLaCDQEvn/V0pd/a2ZUCkBJBUYh3V3FZYShNhPWwxW+ZyvTf4TRUFgS/YKYWRHi7tyOXOxFsmzgUkXKQYKcDTklRGNSWFwrvcfAcRH5JjTs1cnmRQ6BfbLs40FThGA/3Vf/iGQ9+WT3yKhz9JOElRu5b7t8knCmKVwTlgvXkH1dJmAJVOR7NztYCwsMXlTjoy3wRHuDzCeL2JLB7usr3421QUvlN0UaaksDzujj82h1+z7MV6TsS7m58pGYntibbe7tSEtUn8qRg+EL3joQc4nwDocxf0Waborw7snj4joXaiFDzK2CcUbBN4hATYChY2CNctdVjM7Au6Hs1fPxokaK15eDX0GVJxRiwxWjEzyMuLCzEL6QFL5SIC76EoF+HeHn7cVycuqLw4jK9SKA9CAILdyDsAq0sSYlxNwPilW0TJwd7uvL2Zabz/cmDfQncga72El4sgfa0rtw8myBhnZrqqb7Dq4vHIp6o1BW+M9VKrb7KqHxL+4EpCWwLqwJXLFrNgzTbmZawtdPsfDM127rCt9V+8eXDNQhnTwpka2szDhAhfni4qy0Qh6ocrvalWPgxZNqjnsgaQIhlCU1nC4KnK+ODNjSNe6myYLBmOMxUUwaESYCgqwXqB2cTUhCK5yUwnsrY3+MWaC81G22xkQXSnElziyup2ZpTPa2wKPZQioyg6mUsVfGAyvUCeX4gj1sdpJHvJGDubfWMCgPXWSdgdxzcJnr6suPUFcUrB56vLojP2kM8A9FstDJpr96eyT9QzDcn4sd6Q7AOF5gXZBB/SA8LT4Qq8S1JyvB+SLw8pis8V/pZWRf87N/87Gyan5lNnWZKHVn8praEn29TtLREUTZhlWjRtsStIf48Nt4So5YWMbxRGkEDYaMNWUCzRVTcnalo8DuqLCHxZPvUUb8X5+djW4JC4tYoZxHnL1xKS8vn4geL+LAO5fd4eExdmuZXh2pjWkcpmJR9EVC26euAR2fllBGCMYZePiA0ErFoe/ajMNiPzy0uxGFjPAot+EO75VXL/pIAwjA0LqL4MpWu8Dxr0dS0tXUV70gpzaquhZlOWgzCL9IWZb7dTHOthog8HSkTWS3Kz5ukbZSaeEhk4yKenwxV+6N2IL8UQZxZCG4ryEoCBSLFAVWCy63TpsosLyymjtrENzfUepU7SBcvX0mdufngyS1YlQqe+dAzz/tQf0dgXHoZX087bTyvep8HzhTFMXHYPoYM5YCAWFHk5xh0UY0zhGkJ5czcYmrPzWlLsierohlXVgTMAmfAlzhcKwhAXsA5AQ9RIdQNCRUUn8BTtrYEb6apq3ihJJZmO2keRSEzY07Ejw13mg1d7TO1JcAtCXhDlgTCjbUxzfZB/EJZKI422Ipga2SrgvbVydqFrQdl52U1zEsx8ag2t0P5FbLX37qRZheX4pfTpCplfbAVa4SS6Pc5x6DfmWrDE/CY4NpvOG5U2mmirOsZVvvccOqK4iQTWabHIjxlUIcFso7yCl+2n8WdHzairbmN2ZLgOqkw2xAJBD/Z19SVNc41EEQJBuXH9atsC/USzm2oFAlxg78s1HzxirsQXMm5wvNKOeZ/hzMP1T0jaiuOw0oORLlDwcEq5QhDlEVJqJIQ9uAVbc5tLdvlcLRNedUtYiMcPsXNtqUoZvgl8/3U63XTwtJyKIoZKc38Dgt3Ucwbxcl45v5CqvYReOydp4TjTJ438j8p6rwhUPImzs++lHCb3e6XHaeuKE4KT0I5Gc8bnmgriD0O+SRQnEVwZVSOLDj6j2ZjYmNNXHztStrs7kRZLbNwgfs2aQGV46ClL/7ZzUeAildZSBoilBEHivy2RqMhs1/tarU6qSWh5dfKWzwz0ZR4SiNM57fQMiHZEtKwVlB2ldCjGBrVnRD6zMGoLQrcTPJTJlyVEys4sMVqi1Bg/Mjy7//RH6elCxdSszOb4sExbtFGt/mP8tmyYEwJozzUxTO8YHihFIWvBM9fSbCIM7GIEZT8mxjESKgQBBFWAm9icmmVuISi4KElWt+Q+X39jbfi4ShuS7b4upSEL/b2CFYI3aHg1REKggoFlMSu/PFUptx4dBuhC2K8kHpdradamtH8AllsVuSXtMb7IgdSEPGch+rMz3pIOEUIuRggomFxRLukIOK3TgdKIVOkoRyCcvvzZ/uzy4jFuYdcLKCrV6+k737vO2lufiHaoUJqI3XpKnuQlUKQYvb66tcuB7b0l7WgflV0huePU1cUFvzjKAALEDgqL6njSX9akHWKy14Zp2tzXJ8Hfv6wHPLeOT+GjBXBMOVTft/d4ArOmQRDGPFcGbX35rQfIWg25tL8ytV05cZ7aVMCwKfkuKJjFeT6JbAq6wePUD4Dwan4qWHRBrENIaRttBIBD4UhJYT2CnMba6cisY+JzSJY/GH9ZCbBk/bHvJAXZSBFEq4qC4tAhDXSkVUSeaRAIhFSXn7TlL/44rda1Wjw3AiPmfMEaSv9wR//y3Tx0lUpSfrSz+MjHz+iHIelcmmT+47Sxc3zJM7VLejBfFVUwuvKVILwpG1IWQ7y2gOj0koqoeShvMB5HH7ZceqK4iSoT8DjQ3yYnxqF+V6Es8leCaQWFL++xTcd+qJdCXdfVzkUAp+Sa7Vm8oKuBMhXWCwEh2OBw1hCmKbaqbVwLt346NupK/6IUjbVcznyxfcdWEgKZh65LVAIjNx8yKcFqPYh2SgK9BNbAj6Mg2LIGkt8ZGnEG58K56Hkyk28OGH10LxgQ1xFQrSp6gMHl6Gs9BeKA+UgZmE5KByWQ5AEG4ZSflMSaL7Fwa1W8vLE6NKFa+nj7/1u6szOh/JAgea2USdjkHnlfkshabsE/4Eyib7LzYGComPHRijRCcqihPMcJ+/XDc9cUcSir+h0kQUOikUZi1/djWpzPFcwLIadHR5aqg4otRAR2PKkPwtQvgPghW2l5nRcCAFG0dC/ZrOVllcuptffejetbu3oCtpKLW0HxCEGHiFGWDQaEpA8HvDw+GTemS+KIuLIJJfFj7VBfcSHMFTlLRikxcdsFKZNUDyfoTRA3hKOp+9B1TiYyF9SHIaqJ4wrxHcveMR8u7sra+JP0sUrr8VLclgPvF6e20W9jFeuH8rjm+vAmou+xlzQmjxXh5TbOY5KwBue5XyNKmOqpz8tPE1ezwvPVVGc3gCyKOhaJqrxgRnU6/WDUBJYDVy1OZRsNttaWNwlyN+fpH1YGSxw4AWNW5IXe1gEqpoDOwQyfrh3bjG98+G30970jHiRjGiJD4uYsvIrewix64AM/P4gLqWtBEKBKIYRpCxKwe3MAicloQqxOtii5B8blrDG0KgsPKu6IPi7H5QnG8w9Q/W5ooUtbcfinY/qdJSP2dxb20xXrr2RvvP930kLi4uyEloxzoy7moD0UvyR+nABZx90gznJtdSINqkt46gO1wNG5a+T8z1NPG1+zwOM/jOFJ27U5B2FMm/Jp+RXAsHJV3iEhu1EfgfBAoXgeaHmxSoxlpLwF6wB+SH4k9d1u72D+sOvASWPJCLOC4hrz6QL195Mb77/rfRgu5t2KEae2AMgORJ6zjykqNxe8ycMRV2KC8XGYanCptw/b5d247FtKPdVacrDG6e46lS0Kc5H1FdxHqoj6hGir5FXf+IPBoIsN/zRRsL5gzqcwexrm/Zwazt954e/l6698abqa8Z5ClsRPr0X5VGUlaXir4d7rImPW7ydmUF7PBZQjE/RVqeXdFxQNs/5oaI03NfB2I9AWY6irp/85Zi+KnjmiuJpopwUT4zjbC1gOXDewBWN7nLmkO9AHBJX/uy2NdmHQ8Iihh9fZgL4vSAeoVg0eX+f8+6nnZ5MCD5p15xLb3zjm6lz8UraRPhayotwSFjjeQhta3gYqb5o7Rrx84SCein+4Q2UC9uWBJS//0A1uY2kD9oLUVdRp+sH5AVlGq7BWKAdUUL7EvA90a2Hq+naO++mj374wzS3vMwAJr7FyfcwsGQYH/jwrAYKwUrC7UFRT0u5MD8oC+aNZpiYv3J+HhfRdoE+eszc3zOMxpOP+lMEEziJSpQLGSKdCedWZre7k7a3d+IqC1iM8ZpzpxMuZwdepC4POQxYuITJZ76AdAtOSRYiLfloC3XH73Zqy3PQ7KTW4vl07YMP0kOu+srHW50qpnKx/OMPePFaeEoK7uGnvsjOoA3Gx0Qe2kT7YctVXWpUFSm+yRZBxURYDe5z5p/7HTzkd7xd5yGdMxV0756i+IbmtrY1u+L1obYcF2VN9BUXvzameBVUGZVXWZ5SjSc01ZaSp9trGrxlWvXHfTspXO6kdIZhvLSKgsXDYR5m9vb2dlz1EWbOIhAAlAIPHbVbMxJ2KQceRAqLgf23BKh8CakiXu4iPQSsQpzGa8HC3wt7HOm/IK78XM3Z7sSBo/h0FhbShTffSBevv57ura7K0OBhLQmgeIcABx0qneAnlPxN+RkG3qWo7n6orhgfqo+rMjy0FUDpFFfLOv8456gJLHnhlS0ktY34Gnkm1MM0heKR8K9u99Kb776f3v7gozQ1M0tlcTaSrTltp5Q/t42zGW4xDyvq3J5KWU/xRu1M6rRnwz83uxB+5o8tmtt6FMq1YzLwu9+uf1zeM7xgiqKOw9e5cTV51X31/n7ejyOIbC/oBtuHUAy8ACXi2wjttkxcEW5T5n6jOaV4KQK5dYqfvRN/iUosGhYs1oQXb7ZUugOhKxfUYOFKELhyhzLikq28/T7KS9uAqX5aXLqY3v3Gt1Krs5Q2t9UPCcFeUwLVVK/YVlRrE34Il/nHbdQQ4GxtkIabty0y+1WGRz14+IqrOw95xaMfEmJ1IG6L+lXxPY0Zt0UVivp4oBox3lP6gYQ3fqVcxJGCNk5pV3X0lc6vh2GZ5K91aYym+XK4FKG2eOvd/TS78mb64If/LM1fvJZ6Ks92Q8yjHh7CirdVNfZNzcV0KwunUY63LT1crD/SyMstalwsmYYUP+c62r89Ql4n9VfXs7qWv6oPXoytMZjDMfBcgHpeop0+il6FXzR/oRWFr/T5QSEtZq3eXb4sHVcpnnGYDsvBWwqu/nlrkReb72DgkhfK8YdEHPDiqYcBPPHzkVjgeLuA/C5j91CoETGla4FfvPp6euOdb6QHm9vxhSmWUHCRACrLoHy8lyE3kpQp3z7NApWv9rk+1xXjob769qeVCX7gfOZP/EDpxf8Z+E32haLGRxm58TFfuTz5iULg6xbvf/hxuv76m8qHkkOR842MfPDquvPtVvmrsXc7cJ2ndOfm5gbtZx4JMxdcJIiHh0EYRco68bp5hBjgMzwWGL0XFnkhceeBg8l8O5PJ5oyBw65SKWBJcAhW3t7EtXBYKdSJeKfl+vJVwPWjfOyyQBFA8hMH1fk5zunwGlg/B7pSdhbSG+99M52/fD3dX99IO7JUuEvi8ioUSoHXsXnkOq/tLEzhI01u3DlAmagM7aGvDJbrj3zyu39leUDYcWMRgqcxl8tzDRxIojJQEiiHnsyWnb2p9Npb76T3P/6WFKHGSPPU3dyKuzNWRB5fKB/4qm79ue2Ec9pwHGOO3zwIz8/Np/n5eaXbIrDSy4S/pDyApjM8Lp6roogFIwKe2DKOdZYnH8HIt81mZ+fCLe9WtNs8OYlFkWncYeUooi4rFKNsQwigYKvCZUyj4kqyVYGSk76QGd9MS5eupg+++8PUmDuX7q9uKV2Cp3xxZ0AmelwUVVaMw0Xc8qIXcrPEW+MCKZ46aAMudTovYY9raWGYgN1HoXgpCLVAlrvmRcRcYN5ziKnredrsHaS585fTN7/3O2lmaTkObnlugy1OsFVbPAel0oboh8eojHeclQXlHBetEl/mm3XAVpO5zsoHxeE1Qz7GAaraEku9GrwznBgvhKIoyYs6L2wUx3RYCzMzs5WVwFmElIOow9uRWBLsWXV1zQpCVB2UmeoL0XH4cQHuKIUBzIcrmi0MwrglGaUQQghoCKlMch5K2mt20kVdhT/8/u+l3alOure6nU145eEdDjFDTIdo8NCVAvBiq5FdrKwcR9tdH8CPJRZ1F20CxFt5GGVbI16Kgt8X9fMeLBfGGYHb2tH2IrXTB9/+QTp35XraUdoOD7NhSYjoAe3xWDNuA2VRjJfbU+YlDpc8DgPaxHrAasxrIJ9J4RJWbuWFJ3lzGYefFLShJLcfdxSVcPtfZjxXRTFYkAKDy4CyeHFZkFYQWBDZUsiKgrQwvVEIsjRCSVQPLeVT8cNFVi5Ao0wraVS82wesJIgHuITH8YOM+JTd7k7a7/O9bVkJ7fn0+vvfTO98/L30cLOfNra2teWQ4IviFW8RYXgzHlngJdjkEa8QdM44YqxyPfjdXlzCbh9UKgfS6mUBaTmP0lWfAvmhq2iL0pWPt1jXNrbT+x99P934xoepP9WKL3/Hm7JylSvGHMWAC5XtqMN1l3kN0kplF+NazbPnn3Xii0a2LvMdJSwK1kb4YXY4lU8M2gJ5vF91HK7k5wDWA4uCE30rCBYXlgN3LsJa0NWCxaApr5SA6VBID/35igLi1l+VDnBZZCxEXIfrbr5NSbnD9kEI6biyQap7XFoschEfyo2fC1Qb99Sn1JpNH373d9Jb3/hmun3vYdoMZSFlyeJTHpQj3aFsFuBKiHElPPGMgsAZCMJkgYKsFBhTXMKxsFE0SsdfB+XK9kc9FQ8axP88o3J/dS299c676Zvf+W7an27H75byUwLcDiVXS8rcY2XhN89RKOuEbHm4H7iH7c2KM+elDEs4l+l0ZHVyQeFWOFam1om6q6arXrniMhgf6ElQjl8cor7iOHVFoSkdIm3Cw+VFocTtQV25+NUrLMWGFlhb1kNHVkQTU9LCiuCKorgIb/Cu5opFk/38B2nhibf+V1CZRcylNgxKU/3yew/rdPIGUa4gzkZYcGpdLkPraYAIoWPxRfuaKosbCzhTKRwspr76Hu9d8Jm4ngT5QEI0fz598w//NF16+xvps7sP0gYPiqEAZO5TG1dN/SfeKCPVyR0flY/3SbTY44eAKqVAGNfCTZjP8vf4fL74QdxCxWpJDfqQeQbRSIQHYjBFPB+xF+OgrQPzJWV5R0qic+FS+vYf/2lKC0upq6zxWLnaMC3Fwmf18gcwUJJc8aU0+C5GOcbilb+LEdF5LBlZ+eMAV6D9jB/PydAfkMczp2HxZGHX+FdjHF/y0oUFC5QLjS1RxpC2sAJUeVC0QW0pSezFC36sIXgfEvNHvXUCuXr8h5R5kCevkZcdeVZOFYziITG2vvL3Y4EzEZxw17YVmvQscORnkSB4kPzcYmORV63nan+Yj/h8u9BnHK4PxMdQ8hxmqrXPf1gIcTuvag9xcfKfO6B/ucK4VVlRlCmupLn9mdQSEVdJVYtQq++wOpAQLVy4kn7nj/95Wr58Ld1+uCYTfj+/7r63q1I8DsGHaOinBFG8+HAthXelMHi+A8pjmZUE+VjEWXH04ylQzj54UjIGrSKNRM6neNzBlV91YcXQP4SX25m7u/vp4dpW2tfV+g/++b9I7fMX0676G89uUJ8UF7IR46X8se1g/CqejCHjq+xxUQgPMdTHGBVK1qBNVhLAfYIUEs+8DspX/e2nfp8pYaHyXQ0uRF4LrA/4mWe2sqib9OwOE23P+aFHEZ0qCFT+ok8vKxiBZ4oQGg20zWUm2xPKQ1JMMnk82Q47bqBItACZdHA4cYeLrZxQwobjS6rDPCALvNsRQqEyTourMe2S60X/aJszgbLOQZryrVy5nn7vT/+7lGYW0xe3H6SeFmt8+n8aU776XoPylnxx3T5gRVGCB63iM3eqErepvBBhSqEk3I4sgLld8OV7m3zAt98/SPfWN9L9je30h//8X6bzl1/XlqMVwkZ97g/tYM5CSag8BNznAVVjCDikjbyqx30DuKwP2gQ/8nvsIdLL8TC5rPswUBa6EOXtLBckrKThuWQOkGnzH0WPC4/ry4xnrihYWCwAJodJy4dPHYVRAL7VhT9Ppgl4ssqJi0muFrknHnixOq95AMeZSpgfME/HwdOTTlxJpOezjeG4MmxQp8cBErc0PbOQLr7+dvqjf/G/S+v7jXTnwXr81igfcuHHebhS+sEy87YAmT9hC4EphKUaC34bFJc8+RyI8c+3fUFZXv9pe6QtjhT62tZ2urfRTe9/9wfp2tsfpKn2vCwUvjFxqJjgazJoG+NFniGFUqVRTx63TFFvAcbG+XAH5auw52YUmZ/9tKtFnzuzcUCe76LxMaKWeOXXAfJWVGMh8u+1mHKrHw/U/7Lj1HvgCfbEZsHIC+vwTkY2Ew3ysrDI77KAST8MDws4/JxGPgt0iZKP6ZDfIbwAvYAtQF585m3X5dl6uJz5W3hKfoCyjEWQtgeyrdJBezZde/fD9Pt/9i/THV29v7j7MG3v9GK744fOqIu2wNP1ANdHnNNcF1uClrYvbZne8ZVt2qk4tlIWdMpaoAPUKeHp9vfTPW05Lly/kb75wz9Irfklmenwpd7c70H/q/Z4rIDbhFuiHBfgeYBQXp4DiLVBPH7XZZTlnOZyw3SokDizyHfUZkL5QmzvQMkHl3bk8OR6IY8f/hL18MuIU1cUHmgGkIXOpDHxeTFhuueDL4mU/IorqFxIR8GTgWsBPgnK8nZNJQgfl7/bfrhYh8mAZ+yROYuQ4nzno2+l3//Tf5Eebvdk8m+lHW4rCKXCygv+8CoOkcbYlnUQTxwuYZet1w85zgqJV8TvPNxMraXz6ft/9GdpdvlinFFwxrDPrVkpEuC2UD88zA/YNUjnPKLehhKsFdLZnqI04O12u5xpEpwn900RB/pPa43DVe6MtHirV8QLZ20R1kUWiUxYGL7Dlk9dR4Muek2M6tdR7XwZcOqKgoFj4TGQLFgmPi94FnelLJTH8OSW/uMMdF4MeVGcVFFQxmSYTxln/r4t+Ui7FI6zioq8sE2OL8u5Xt4AxXJocqVbPJ++8a3vpW/94PfStszeh5ubgz6V7YLgi+s0C9mgflyl+VfI8295ZD8E4FfyBNxt4FmJ6fZC+s4P/iitXH0jHWiLyDMUPITF05qqZFCPFREo21PydN/jjIlnRap2upzh9tAXrvqlonD+UeXGYbjc4dgA/KxH1uXc3HyaneUtVSk8/pSW209fhvtTp1cdp64oMJlZGDw9yTaD84hsSWA1eLFkYrxL4j4+sNko34CYxFFg0lhkJ0E50faXC8Cu69yXOY5/VAt45DrSylN8UwHzAvFwk/64cPGBnanpZpo7t5K+83t/nD7+4Z+kjb3pdH9jM3VRUCqXP3orwroIpZuv5LrGx604Ln6E80Gm8kMaPwuzCfBFbPUm+kg+lFW310vr2vIctGbTR9//3XTj/Y9Sc3Yu8YEa/1wAd5qsFClrwa6PGSj95I9y1RzSrjIdEG9lQZsNwvW8R8H9BF5HuApVYdZgdZdGCqIzM5dm5xdSuyMLQ+tVmyTVm+cn3yJVuyrXBOABT8YPopUDOmGbX0ScuqKQvg4zzwdHKAi+NWCF4eFkwPOc5jAHg5h+cZBUuVpWhzSY9LzgvIgcZ7/DuKAsQ55Rk0gc6YbzhKtFE08qyo2TekWZ1LAQ4LBS4Z+bHgsrL65cn/m5TRSO27b9LKwkH2isGosr6cb3fz994/f/NG1LaO9tbacdVIHyxy1iLW6t5rDO8m0N8Wo34pV1eDc01k0UcqUgqJdxAjEOav8BW5UQEvrCI9i9tCFFuDnVTq99+O1049u/k9raerAtCuFVWZ4H2SMcc0VXM2+Pazl2hsc92lC1w2U8DoRNWJ9YNaWiqPMnX4lx6YRz/fgPiTXGIbFyRjrjRAJKY2Z2JqyZZktKmLFRNrUsz2M1ByXtqxyfAxQThadD+ZpeBVQr9fTAoKMQQrBFeeIZPCbvcGLrE8xCchiUflAuNCgmulhwsagLHl40doHL1fMQNg+ukvUrZZ8DSJHrdPlxcL6S6mXiKoRC0ZU6X6lYc43UkSn8wYffSt/8zg80mHPp4RrvhVAibyH4RXIsh5YUS4snEjXWcQbEcwNSGg0tdMIm143LTws2VBdPaei6mrrdftrY7qdufypduX4jvfPRx6m9uJD2pZQ4Q6HJKBMerJqC+FOkqRxbw3XZLWkSPOajrKASrnNUnjJuFJXtchy3awlTL+MVD20189lFXLhC+6M1Ssp9H9X/VwWTZ+spAEWRlcWhgJQTUxJgsEshL9NK1Mu4DoM0eNQXkicUf9kmY1QZYKVhPwdt5lOWr8PprqukIWCpiG/UHx9Z0eRoW4A1Nju/nN794NvpY1kXjdlzaXWzl7o7EiRtU9hNd2Sdzbbn0oxcfg6gLZO50dKVrak6msN1IwCum/bzu2L8SjqfDtzqqf7pubRy7Ub6UIpp6cIV8VAO+qd/vKcypTFoqq3xClbVt+P032Ng1zQKtIvxZSxoL2FTHebh+anXNYnKdjiO+krqdDT+s/kpTx4IZCC8dRmmw7X7KmL0TD1FlJNRnxQGtvQDhw3nL8uVebyAQsDkko8JrqcTNg/ndxlgnlCZ5nT7HbaiMM9AlWY4r/mCko/j+ct7FxYZ9Tqf4nnMW1s17jjceP/b6aPf+f00e/5KerDFOUI/XjBTBpnI3OJrp05zRrsPWRZYGLImsCi86FGmYW3IHYyRLAre+NyU4tk5aKXlK2+kb37v99JFKYvpmVldMPmClrYaKBS1h5uITVkiur5WVtAwlWPK2JREfbh1DMahIsC2w/4SxJm/85f83Q5Q+oHzm0rU2+g8jFO8VlARyiLOLIKt6hN5K2W4Xtddr+tlxKkrCg+4ycDvCQEeWMeDctHZNZwflHyBw2V8WR7+Lk8d9fKgbAcoFw/+frX9KONwDccbDjuubH/201dtc/YPX+zK/WcxSlAlsI25xfTmBx+nb/7uH6Wla2+lVVkAa/2DtCXqcgg6JUXQkGWlNdvUVY+nKltxdyFbEVYWbiv8N7pSOFJ627Jezl1/M33w/R+mS6+/lfZb3AblQba87eBpyritGdt42ls9bzEC9Kc+Xu73cUB+xrbkYRoH0shfjmmZv4w3Sj8o22l+EGdRjBvnbH6bWTlUXk6wmKygXgWcuqLwlaucNFAPG45noDElWcxPCk+cJ486ynaZDIfLhep4A175Y76HisZ5TaPivPggAJ94fTx+m5PnFwoFEQtR7WY1qr1aoWlfW4yVN95O3/7Df5be/OZ30vZ0O93vdqUsGCtl06KOR6+lKHhUm7MHv/8A3A4EkRfKtlXPXms2Xf/GB+mbP/y9dOHq69puNGVJSJFw10k0rSso+/C4cqotMvJFSlOFtNVzVPat7PNJwZhgUZjX00Ie18lCXLa77Ad+lAVKIn80hzsizJHST1+MnjtOvYcM8CShLMEEOr30mx4X9cXhMDzLheg8jrMAANfvxUbYB25un/OMc73wcD0ufpqTHPnNxcyHuyD5kIw6s3Aqc75LMTsfL5J9+L0fpPdFfF3q/vq6lAW/gLYb1kQcalau64WwDvILZ3vxktietjVvvP9R+uh7P0zLl1+TJSHTerqZP3vHwWqlgNBVKKx4+1RBVIUY576onqCqnrI+YPe4YFxRFJ6PJ4HrhpfnbhzK9prcl/iamrZ0uHz2IL5/oe0eSqJcJ68qTl1RMMienFhUIsDglhMCcJ3H+YDTAf6jJhyYb5mvzt/keCu0Ei5futQP+cU24ihlPrhlXUZ8wTquyOIloQ/BJ1l5mtMdXf218PZlOSgyyukfv4BOPm4r82HphpRGS7w5k+Bg87W33tdW5E/Smx99J61r+/Gguxu3N3s0l0ehg79IVkVffLZUflvKYw0ltHg+3fjuH6R3vveHaXr5QjrozMZt2X0JPe9ycD7B7d54FkP5Q0OI4f5BQ3kasU0KtcGvmTc0BmqrioRLdij6KJfXxwekOI5kShLTeNITfx9FJmI+yvkDHlviR1E5/sBzBco4lJEtVoiyZRh47oJvpQjzG7E8OJgPOP118JhVTdCetmT+CriJKXzZkUfilFFO3CiUaeWkl0QeTxwuZL7jeLscVPJyGguDBemFQb6Y9KocC9V7+rj6V3UalGP7AXhzVInhB67XPOv0SHpMBfRoX2gPP6iMfuH2HW7cbm40U2tmIS1feS298Y3300ff/X460JXuztp62lC7NnfVtmYr7So/X/zelgLpSh3tTLXTwqVr6Zs/+IN04/1vppYslKbKsdPI9WWK/9yciMRDm9V+NjUIfNEPY1R4EurzgjXB3PidjxJlXvg6XBKwy9iCco5NZZ76nEBGGcal37QNJcGTnPnpUSlY6UxdC/Qfc1TQK4BT70V90OsoJ4jF4ckDTG45+aD0l3C+kkCe2EMB98KZBLfH5IVUthUCpaLJAjycjks5Wyv19EHaGKEbB/JE2aauutoutJeX0+LV17QV+W5qLS6lT2/dSXcfbKbVje34+vfutISuOZM6iyvpyo330wff/8N07rUb0jxtXeV5CxWejCNXdV1BiYgD1uHxBK7brqlsO04ZPgrOx1jyswjUh5IGZRuguvKow/nqcHtMbrNRphnOVyfHM3f5E3z51QTiyraOa8vLhmeiKOyWEwDKMH6bfviZAOBBxiUNKidgEhmux+WB6/DkApdz2HWBkqf52bWCq4JD6Y9LJQiXbQJuizxhLWzs9NKd9Y20KsW1fPW6th8pfXlvLa1u99Pm3lTabcykhcuvpzc++E564/1vpebShbTfmU8tWxKyEnIfFQhin1HUU6HezrJt+A/dw37YPQ7oHz+05PkHuV2ZPCduF7xLcjwgr8eLNtbbwdw7zvnqKHmXBD8IHjy9mbchcwpzyMlY0hbT8Bi+jDh1RcEglQNbDjZpFjImijiu0M5HvJ9XKOFyJZHfdThPuahcJ/ACKqm0DOpprt98DMKUo43iPqjL+esoxwDYDb6VYEHj+JR10y4E6vbtu+mzTz9PX3x5K3V5FURbkYXLV9NbH30r3NkLr6WlKyiIj9Ob730zLV28kqbas/F7qHy3czfq4NznsL54j0PmEZaF20Hd5bxQv9trcj5QOYE6Dx/gAo+v0wmz9eDVb8Kel6HyRTvGwXlLlOUh1o1hnuOINgD85EWR4dIGbj9zFwSrgnbzrAr5GFcwqZ0vC05dUeQBO1wsdTidgcfvfJ4QwIS6rPOTVlIJl8U1zxJOI96LsIwDLmsaB/LTPt4ByE/sHaLOo+RThnF5ytFtcH+cTh1uF4Lz8OHD9Omnn6af/OQn6ec//1na295NH7zzUXr7rffS9bfeTdduvJ3+6M//Vfrf/0//c/rdP/nz9OaH307Tc0vp4dZ22tzuxjc09/Z6aU9u/tWvXF+uV2NPzNSjiqAkzxcox+zQzX7DfWKc4k3ZQvgjXmHybG5uRny8Z8HVuiLykSfGWq7JYzOODNdTohxv3DqVKMPDfimN6oDTLz3m95h4N4b+0e9H637ZkGfvFOEFAsqJAw6XE8ZCgFiINj+9IIAnqc6rhHmVE1qivoDqC6UeX4bLxel4hJc2i3PEGaSVVI8bCleCV2+346jjwYMH6Te/+U0oiF//+texl185fz7duPZG6kw1JfiyMnZ2w7JY6/YSn65b7x+kXuLFr9nU259Kd8Xjyy8/T/fvfJV2u1uyhvIbqeqWBFj9YnGrH9NqAt/fHbSvapPb4ytqPc3+OobGjX+Vv5xbxpA+oRg4JCTePMdRHbTJ5HTcMr5ML9264qmDfCZQ8uGPt095ctN3ROKRbyniVwGnrigY/OPAg49bnyTz8CSZxk1oGTcuHarzAmVcSWUZ+x2mfWw/Qk9UFL0pwhBWA6BM5JEbC41k8RosOhFmLEBwbt++nT755JNQEFgSCNTFixfTm2++ma5evaormK7EW2tpa2M9dbe34pP6fAx3V4phJ1yNoa5s01q43FblN1w3NzbTg/v30urD+2lrc108ebdCyo7GqH5eE0NllCjb577XaSwYL5RQJTjkrY8jWw7uImG+o4gcj2vU6yBsgS3bN4rqqKf7wgTq+R1+NB5CjFT/lC5usiTi8XlZFzxnwecdeZv0ZcczURRQfSK9QAyHSyvCefGT5knCNS/D9ZhnvsLnvCZgPibXW6ZD5levm3pLkE5dfkAo3j6EN0Km8BCFoDDoaj955M/hXIby5rm+vq4r/5fp888/Dyviq6++ivTzsiCsIFZWVtLc/FzanZaQN/ZSsz3FO2CVJcD+WcxkGvChHR6y4rXy2bm5dG7lQrpw6VrqzC6o/v20I+WyubkhJbMdFsaehDl+QkHF6bfnrhxzjVK4hE20z8T5hvsXlEckxsEf1zVvYzvqz1+1cj2AvOVc1OE662nwsOXjtpsIl2XsjqunDLu8edpfElYRCm9mppPa2ka97Dh1RcGgHQeeNIiJAh50JmPcIiEeQXUZ4Mkr4bLmZ/couBx5rcTKctRLmDZwNTTfUW11jHnhQjzUZB6cP9y6dSsUxG9/+9tQGPwo77Vr19Lbb7+drl+/HsqCPXzmk7/OxL19LAIUwg7f2azaxcEaeRcWFkKxnD+/kpaWliO8sLCYlpeWIp12o+yoD2vDiq+OaK/ysi/HBaPyPQ78SDxjA0/qIuy5JQyodxyVgIfLmwcu8ZDzu/31eo4DeJAfMh/89AHKCuNMURwL5WDWUU5iCU+kJ9P5ykmFzNd1gHLCnM/hOszfqOchbDLsx3V56mSh25IZBRaO20l+XK6ga2trYTX8+Mc/Tr/85S/T6upq5L1w4UJsMVASV65cCQWBgPtwL9efeTx8uJru339QCVs+55lX3vl5qPrEm8pRP4QfQsmgKOZkaZCPMGW5uqO0aAtKw2MIqNdwX8p0EI+dV2NfTwP1NNdJm1BuhseJNlv43PdRVIIw5U1lOwgDl3FbnPcojKoPuJ0eX4i4lx2n3gMPpieAsAcTv+NNhvN5kD2R9ckkX1mH4bgSLucyJpfDhX8J83Fe4Dz1NiGwLHjysUCAy9EP80cg7t69G8rh5z//eSiHL774Ik78EVaUA8T2Apc48/OYwJMxVI9COXCWYctgSVYCSqW8kwKoHyLsPgDzKpUGZjNlURIoCwiFtrGxEfX5Dg/8DPN2na4XeJwYH/KRB4WAC6gHvoRdHrhtJS/3AzJfUx1lecj86/WA0m+4DuD8hF0/cB7HOR/11hWF4il0OGhH4KT5TwunrijKQfYAekAhgEs+53W84YEu84/yw9tUoh42nBf+o3hAdRBHXlz3B5dFAXi2AWHwnRBc4rg6s5X46U9/mn72s5/F1gIzn3Iogtdeey3duHEjlANWA8KK0Prq6vYB1w/xTVI+X4eQ85YoVgjjSL0oHuWqSmXU22y+uJRzGgscZUFbsEZcDmHm7sudO7dkwdwfKA6XPeQTbCMOuDxgXOg75y5ssxgbwpSlrrpgG6S7veNA3eRxechlzNd8RhHpBmHgOPP2XBu0sU6UIZ/rFCY3/ARgvDW/T43fcXDqiqIODz6DbhDnSTARdp5y8sahLFPyOU5Z8jifJ7mMK0HcqDyOx6pAeLAYUAxsJ1AM3LVAIFg4KIHFxcV06dKl2FKgJHBRGPChD77yQvX6IOB4rAesCM4esCzgQx0NrJC4IE1GOV4l4A/RZhQRSisf0Pk3PRvRThQSSuPOnTvp3r17oUju3bsfcYQh7txA5GFsQomp7bQT5YBCYjwIUydtqc+lqcSktHK8INparimvF9dTppW8CAPHOYxb+kt43LKiyGKmPMMNPAEoW1IV/cxw6oqCAQP1SXE8IFxOjEGcBqUKDYP4OsHTfEfxGwe3BzqqHHlcl10Wg8N5YeStB36EikPEy5cvhzJgK4FAQAg3Qk0+t4GyjJH5WGHgB7jOB/Gptt7OroRtLqwIBHp9fTOEkbo5Kyjh8fdcGMSN6ntZH/xxURjeCtFO6syHo9n6CGtkJisUEwqAvqIgz507F8oNv8cJl7LkpR30m/rc3nHtK9MgtxW/+0fY/QCklYp4VF7H4zc8Jx4H4PzwJt15yrgq61OH6nhmSuPUFUU5ISU8mPaTztXY+XAZZE88YDLrVwWIPM7nsPm4bAnS4AHhJ795E3ZZYN4G/BAU2oZroSGP2+v2IRgohuXl5fB7S4FgkQ9eFgaXB9SPeYlLnPm5jZD7ymsZjelO2unS9ob2+lrEqZHOLa/ENxPM04AHBO8oX/V1wE9h53FdxJX5SQP8kE7+OrrqONCYV36+su7HtN0vk/sN4EXYdYCyfeR3fU532ER5CBA2b+D6HYdb1l26xI9qX5luP/ncJpPD5GM9WAEC0iZgSNgr/yD8ouDUFUUJBpHBw/WkQh5ohwFxLCDgySNMPk8KBHBRMgidF11Zz1EwH9dP2PXAzzxJ88IsF5ThcsRTP1dIKwXSSqr3AZif3TINEA+5HH54+1fg5+dkvl+8HBYMW4Scb7j/ZbvpF2FgniUcdlvrIN7lwSTBMH+TxxUq4f4Bu5NAnrJ9HiNAXEllPtpdjoXhfGUfXKaEy5p3yQ9iLAiDeh/rIH3UmL1IeKaKggFlUHAtyCXKgS4nx3EmT4AnCXBlJ951TKqnjlF1wWsUOd00Ci7v9rmsw2V9xJeLynxZOPabLIj1eOCrGMqyOuyKeO+PjbqwOGxebp8Xrv0ezzKdOCtnXIg0t6nMXyfXV6+zrNc0CZRnXNx/x0EeU6PkCdFu6nMdzu+LDoDPUXBdo1zmQjlyxmHUtw34J4WfK4ZH8ilhe3v7YGdnZ2QnPRlMkhcfA1oSKP3k8SIyeXKB082LOsp6SBsHypjK+so4XHi4vSWVGNVmXPe1hNOdB7hsHY4vXfeP8hYU4uzHdR0liKe82+X0kqfbYxCuE3B7AH73x7eJHa4TaVYsHhvnxzV/UPoN6jKBsl3wwPUaKPOWY+Z6iGdMPC5OA4THwfWYL25JxJEHRcHX0OV3Rx7t0BNCdR1A42TuaSCP3DOAJxFy2IPqhQJIJ875ccsJAbgQcSXMz2UNwqBML4k487Pf8eZT5rHr8mVdBunACxB3VB0lD6jkW6YBXMbJeZ0fQjmUYcqBeFRcBEpexNEGtwm4DCjjAX7KOg9h8wDEE3a621nPbzjN7QGESwIuMyqeus3H8YC0sm7DZco2lyBsa4zxNB/D+XHLdhkeM6f5zM2WjhCZlY4bhL8KB+phoR6eCC7SUBV8ajhVRaGBO2Cg65Opjg9d2UhnkC1MjjPI50kALELzAsQ7DcAHAuRzmsuUZeFboqy7rLdexyhQtqQ6HGfX7XRbgess4+owf7fHfTiqfUfBdYNyzupEmhU7oBxxpblO++Hl8TM/1+F0QPwklOn4qdsEX8h8XZ/zlnBexzufAT+Eu+QFleVwx6EsB3iwDrAtVlpUimt+xwXjSrtKmN+zwrCUnALKyTQYcIgBIJ4BdhwEiIM88PhL1PM5bz1fvTzlyjzmY5gXKNtzXLjMqHL1tLIeQNjttaIgrWwvMA/3q+wfcHrQCS1dzxP8TObv7Q2Adx1lG+xn/j3PkMNuH/lwnV7nS7qJul0/qMeZZ8mv5Fv6gcvjAoSRdMLkKden63HeOso8zB1ledCOeA60qzzunK2EAREu0iNvPSznkXzjsLW1dbC5uXlkvuPi1BWFoc5VPvW2mjTgwYfKyTABu+UEG8QRxi3J/PEbxLFQHec6Sn7kKXnYLeMh4LKj+gCBskxZTz2+TAP1cSCfQVtKFzg/+dzeTIf1lDyMUXXgL/th3oA8ZTpwOxAQWwrEmZ/zGcR7HszPcDmXxS3rAvjdXqcRNh+3p0QZZ94AP+VIR7hB2Z5SyTlvWR9EvHm6LA/d0UfufPEDxoIrPay8BvJDx4XaEWcTVfBU8diKQubUgRZFEI1Fe6HFquQBykGt+yFQDrIJeAKgUfH1yYeMMi+D77yOB2V+lzeBkv8kmKfbWFKJUXGuzwvRNCovYMzISxr5COOOQ8lhFD9jVJ0O1+PKvCW5HWV6OeeG597pVi4mw+XgZ94lL+I8t/g9X85boowr/eaFNcH5BDxoA3lIs/Ij7HJlG4DzOY73VngvJg6VReIU8UIwUD5cWwbj3AD+Mvy88NiKYhw0yEOdUidj8MvJLMOkGw5DnhTgOOclrSTA5JZ5AP5y8Tk/8faXbSkJMPmgHl+COMqX/jpPUG8XcHq52EGZdxzIUy7OEuZbEhjHt57PqPfB8FgDXG9JxvEHpJkXfhMo4yyYR/EzyOM5NrncUeVJh6jfc0B56necYb5lXrfb9Xq98Ag7eWLLoTyQ8vlsYjCYVbgKPQrKVN6JkIKLOx5qw8T8XNyhKngiPHVFUYcH1wPrATcRV6YTBxzvcB1OL+G85m0/MC/IEw0Iu25c+w0vXFMJtwEe9tdRX0QG9ZR7YJPzj4Prcz7K1+G2QPwMIKDMKJRtLv0gyhf8ne76DY+Z63C5OlGGPPhxS3J/GCf762mOmwR4G/X+jAL8KFMqCsN1j+JTxpHPYd5hYdvBASYE9rPCIcMj1sMR8fCOOBNxk6D2nsp25FQUhRuLlmMCGERcCwaDDxGPyecTXeLIZ3gCyVefGBMoy4xCWda8IMr5AAu3zqdeP+S2u36HIcPx5DcP+DuMC1yOsPnhJ39JTgf1vPYbQ3Gq5vC3TB8dQ9dvAs5DGWDe5umw0w3Kle2tg3LE41oZ4C/HA1C+DtdFPvOAyjabgNNwHTbVAW/Wpdttoo2+rVmWh8rxskt+5pgX/8iDkiAt2qR/qqeuBMYKv8dRGEqjnaoj4lxuVPnTwOHqPiV48oAXRRmnjoZbjwcMNhNAvBeL8xtludI9Drk98GRSywUMRtXlOMpChMcRvEyEKQ/slqiX9cKlTY4D9bL1sPMF5CWZPKPqLOE8ZV7XO47qKOso++7+jytb1gk812DU2FmZ1HlCk1DW4/zm53jgOkHdBeSljeSzSxyvyvP2LlsO5s1rJH4qsVISuPabyrQyz5iweQ3cSVCbDlZXV4/MdxROXVEABhIwaJ4USB2NeMPxJjQoLoNeCgzkPIbDjosJkt+u/SbnA2Ue4DpGweUN+lMSafaX7TU/11PWD8p4qCyD6/yO9+IsyenDGFaI9fQ6D+cFzj+q3ElBe8t5LNvkesu6x4GrvN+fAfWyR5HhPlHO81XGu63A/A3SAWVsdXCAycd9/Bo+eWr18l+QeCnqsDGEIZUZKAeobJdRpQ9cUJQbC7XzkfTZ2dmDhYWFieWMp6YoNKhj90bqRLjF2ASIZ8KdDshj8gS5nPONy2847LJ262TAD2JheAGCsh6DiaMsac7r8s5vf70+CNgt4b6aLFDkLReM21jWN4rfAEoiHZ6jQJrLOx+ueZdwXtNJAF/3o16W/kAIHVTOAeU8DgDXY+FyJucrCZQu5LFzfvi539RPvOPwY9m6rOuy3+U4wMTPW8KUAbjkqXgOlIDd0l+6pjJPERe8cCdB9cYdySr4xHhqisKggXbpEAubgazihhaLib2d94keWC8YyOXFL8iTA5yHegBpwAJFPsoA12c+wK7LE/ZiAeZfhvHDxwsJFyrbUdaLaz7E21/CZd1uj1EJwsTbb6qD+kwRVha1On/DZl/tkmt/pCuf+VA3YfrjufKYkkY+wvX6Xc7kfObjfMD8Sh5QWZf5wBeUdZf1QIA08jB3jCHxzg8I4y/rBj43c3nywcMHkcSTx+3wmLgO8nKAycNVfEYAiwI4zfMplJZEyAZhCD9x8KWuSajyhsvdDigSBNUz8D9tnFhR8KWmmzdvVqFs0kBVMFA2mHHJY5P9DCDkgQcMpgcVkI/JIx/Ab5TxwPxdB3whhz2hEH5PnNvgtBKUdbzb6TrKsmV5iHTaZ9flWAA+LHU6KMtCBn7zJq/zgzJ/GX8UyFvWPQrm675BhssD55sE5wXmRRniTYQ9HyXKPBCgftfreI8nVPbPfSQvvAmT1/UBx5VzYv74HQfq7TMoy2PaHGB6y+HtsnnDDyhuX346g2KwSwVB+E2jwkV+2hPuKJA2KR3ZRYZPitEjMAbaG8Z9WA322IYYdIoGe7BxGfxyYgz8Tneaw4CJEr/w2wXk8YSQ12m+SoBSMUD2l26ZTrmyjfhxnRc/sOtyTi/9hvMa48oaZT0l3EfnHZVnHMjrMRmHMk85bsS7LuKdVkeZF7/hsoBy5kEe6qtTHWV5999xZT3m5zYA+8s48/A6cRmnAcKlvw6vO7YcgK+VgbL+Wl8UlZWFYEtibFi8B4oCPwQTwjwYxt0P9WGIopZjABlGlqvgsXAiRVGCyrAk/I1EN1YL4JFGe+DUycEAOgwIM2kMvOOcF4hfuAC/4wH5Sr4lb8fjUs4LFCIMOR9kfo43T8N1l2Q4r+PLcvCyYJhKkJ++l+R4txu4HK7bQj2MHVQtoEF54DJu11EwX3jAuyxfunWQr8xrvwEvj0+Zl/pKIr6sA38Zhofb5rFyHvMHZR0lSHe864IH40eYNjjN7amDMowzdzk4xOQLZq5/VB+B/KEElBYupOiBMhjlL+PqYfknQm0fKBCtnyPzH4VjKQpORjkhrYLHRtXQwaCbPKiONwhboByGyO+yjrdLXFmGsLcxxHniXN5EmsuQbgJlfAl4GeYDyvIl75KAyzsMyjrKvObj9LK+Mh7XC51FW1e45mOQ30R8PQ04vp5vEpHP7bNrkF7GkZex8NxAjofqvCGnl3NQ5gXmR9j9rruQ+eBCVjbOYxAH6vGMMWcSnE34XIK8JX/WH+R4uaEYSiJOQPBDcagdYTmovkFYdQ2UA/4ybFL+aCh+3FHgwn7c3cAoDM/oY4CK3dBRUOODAIM2DqRBTKAnkQnEP6q885LGRDIpuCWchlvn7XAdTgOUg1ymjDMcLuOpExpXxnWU6S5jMqjb40B+p5dtIh1rggXMU4Hwq5JG9tFlXR4QZyrbVQdpzlfCeUeVAW63yxtlG4yyDvzO43FyHeZZxpUo+ZRwftIZM6wDIEGKNNfp8vZThjBKAmsCBcGWgzjKAfIZbm9VdmBJKK60KPAPCX4VPzIM31EQz0jDfVxlMAmPpSjQTJV3CKXScGM9yF7sJser8zGYxAGnA9KA4xwuAV8mGyIPPIHzlmVIK/MA12WQ32Wc33A53HFk/hBtg8p0+lpvm9NKwAdye8p0x0EoCH4ZjAvW/PxcmMG8sdjr7aiuYQUFjuqP63K7R4F4t68k8xhVrowv2+/21cNl/pKf0xlHUNbtNIO4sh+UcTnAmmH8yENZpztPOX/UgR+rjRe+yMO3Sc3b7XD+elsEJcdtprAa8CsPkxFmBXGEIdKq8JBycHgUkX4aCsJ4LEUBpE2HXjAp73xoEMOPW58kdWowiPZDHlznNwiPIvPAr4EN1yjzOd5uWWdJ4+A06oCskABp5luCuJIn+VlA7j8o2waIN5Uo48gPL8LwAtGmPR6D31Edu2lqej/t7G6nadaM1iE/CgRcn/mVPN0Oz5HJKOtzWcL218NlvnqYfFh/9judfpTkduEHZTtLOK7kb5R1gZIHLnMCGWW6y8DDeZl7HqrCokAh8+AX+VzObR1TXygBu5B4D6wLuyIKBOE3lWHlHRC8gf2OR2kgk3Yj0xPgcFSfANZkNNAfy/DnuNQxnMFAOmw/EwlI98ThhwyXAfarrkeoLFeWdzpwnjJvCdrlCadtUFmHw7SjLE/YdQD3r2y74TjymIfrNRFflnc+wvidL18RZVHt6+ooZbG5uZ7WVh/qysdHUygwrLTKNo9CPd114cLHffR4uD0m4PpwXcZpwG03Aed12RKUdRucH7h+Az/p5Tpy/Di+5llPJ1z2jzwoCKwJn0tQByANJULYZUygikNJ7Mndw1XcnsoNQLrKl2cU+MMl3f6SNPehFHininpO4xN4Bj2pj6DD4f7Zn/1ZuNr7TqkhU2pchK9fvz6luGnt76bU0Glp2HAVntagTc/MzEwrb0MDSlxD1gfxkrNDEFZHmxoE3IY63xQ1NC74cSNcj9dAO51ymC3TCuMSz0p2HG3FjzulrFPEO1y5TGS4QriOr2FU3BleXowVKi0bp4WrdRaCSbh0iS/i4mkq+dFkA8uhckMpaJ2FkiCM67Co77Cy7SEajq/CxPdlGUhU9vZwJTsoD9w9ydaeZG9fFs6elNm+0vcVty/Z2+c9D1ysf+jLL78Ml9uj5SPcP/rRj8IV6m5gkkURGS9fvjwoAOOT3H9Vx0PjMZD2Q1IcQcQrW7iQ+s14WovGoEPVoA0GVnGDcJV/MCHiF+n2Oz+E3+UIy+3jV77BxFTpxA+R8p/RK0Sj5thUrgXWhuK8XobWEX6Hq3UXvL0GnQeXsvUwaxcoLggoPlxkQXEhFygFXGRG6eFiTTidOEj1PgIpmYhHOfi4oK4kChkfyQNMUhRgbEGe7uIXuOugYW44VHbEHStJ+Yf2aVA1SIM4+wFhDXQZHkyAqg9/SYpn4jz5EP4ybrAgHK7lDyKuoqjnjF5aGjm/NXpkTVTuI0Qe1ljlL+MfURZyY+2yhqu1+8gaZ+0TrqXFRRS/FUQlNyFXqmtwUYaQQc4lfDaBcsAdhRFKArfMH2EOCOom9VD4448/ntrc3BxsOaTdptQQbilFWJopXGkptT9ephmE5Z9WXsKUQbJt/odLXvzAacThOo6y9is+9oO4KjdwlTwIV4jOEV+50XFcCBCv/JiJxMVkVG6YjsRX7hBVZR+JP6OXg4r5HUvFWhi4rBXPPf4qPqgqgzIYine4cG1J4MoJN8oB87VSAFgT+KkD5VDVryIHhONMg3hc4pU/FAWEouBcBUUxNzcXMsBtXaXFrWDJaLzEBviV/Ul4LEURCQJ+7iPj8sw7+XjeXf2b4rAHVw0KZaBGh0sDcdXYIYVB2ErCpCo0bho58QHKjzIYKA3Cig635mfQaCLecE1VRLiwlJ/BD9dpDldUxpXxZ/RyUn0+6xT5tDbK/OHX8hjEF+mDeAiU8c6LX2sythtycYYsDPx2KQMkE+EvXfJLhnBDMQDCQigGFAYud2c45GSbIZk84B0P/5o+dCqKAmayIDhhn7KiQKjVRn50dxDGtWVhxUAZNYyDzVAWWCLq4MCtlESUl0vZgSWh9BB8u6Q5rDyDeFwlZekXinhPfqQ5DBtI/hhwXOKVPphwU5X/kfgzejWJNaAlEYJZUH0NRJh8VdhCH5YCrsqE3/xwhYElUeSPbQkuCYA8pEsmQjnIjbUp2YuwZAc3zilwOcjERUGoOG3j4h1yQJyUwkH1eb5HzidOoiiMIQUhRBhFgWurolQUatQU95O9DQHSXiHMMnm4CxIWhV0rC3jI9TZmoCzUsSFLAj641EOnCeMqPHCrPOGKBkoCPyzEC2/AYcfJjUWAW6XXF8gg/Yy+PqSlEIJaj6/Hka+KRzE4bGXxSD7F26KI7UYRHtQJEXZZp6M0JDMoi9hqYC2gHCRnKIh9bo1WCiUUgtLDdRhFgYxBCoc1Af7tv/23RyoJcCJFAXN1yAIeCmJxcXGoHIrCSgRCMQjROJWNMPEqHxaHOhLlcRUfioHOUQ9+XIfrLgOVs2RU8biOh/UgjL+K9ASGv0onbpRSGBV3Rq8wsRbqpDUyJPyj4uW3khi4io/bm6SRr55uF15VOJQHikH+WHsogop/hFn3yhKKApd0lIR4hAWhfAOLgjsdyjfYhmBNiEcoCg4yKyURcZNwpKIQoymY3bhxI8JYBQg9ysKKQo0dEGcVPG+hBoYiUN4oh0u6Gh0uCoN4wnVX6QMlYZdO41Zp4QLiinSAn44HAVjYX8UzKeESVnq4tfg6jYs/o5ebwhqoU7UmoEG6lkYZP/A7XjQQeOK1DiPN+QHpQuRT+uAAlDKVG+XIL1kYuIqPswhc1rdd8Yp4FIXyxTYDF4sCxXDr1q14EEtxA2sCoCjYdki2WddH4khFUWGqVBS4KArc8+fPh6AaWBO4VhRq0KAcjSwUTbzlCZ+6S4fgqYF7RFkA+akwFAAoBi6UhAYvsuGHqiIDV/yZnFAQuIqPCcAlT+UOUZF+Rq8QsQZGxZuKdAs3ayEsBacTh1vFD4XljzMIhcOlHOkQcL4if5xFSBZKN6wGyU641RnFkGVR5QlFgUte8QpLAteWxAhFEeGjUCoKIwS7cMFIRYFSuH///tTq6urUwsJCWAqkET83N4dUTnFWoTJhUVCWBqrxYVHAA6Wg/GFJ4Cp+EFb5RywJ+ymHS7iKH1gOEFDZcIHjcJmMKh+TE67DdSrSz+hrQFpDIewj4gcucLhM11IZKusw6w3YJW/JR/GDbYnWPk9eDg4uFYx4KYewHFAAivdPYYQfxSBWoSS4s8EtUawJwpubm4PtB3hcRVEqA8NxQ2l/8Rd/MXX79u2I43FuXLYYCD9bkKtXr4aruGl1AMXBI9vEMTrcNo1Hu9VA0qfV4HAhdTQe73acw7gqq3GKEUbqw1WnB/HEiWgPZxvht0tc6VaDFf4q3gh/LS6UkTAUd4ZXHghgeCTEXCSM8BNXxUc++0tXaxMFEGEtRYKhEJQ/wnJD+IlzOm4/WxDxeLbWXlgOZdhxuJK7sDYkM/tSBqFEFObQknTOIuKx7foj22pTfF/GD1r95V/+ZbgFRoYnWRRGhH2b1IeaKAh1YHBw6bOKKCFsbW1xtyO2IIRVJoRTjQ4XpQKpU8FDnRxsR5iA0hXfsBxwlX/gEicKVGEwmDzDfibGfrnW/OGvxUWYySvjHF+PO6OXh7QGRloMJQHnm5QflOFqfQ0sCcLyRz78Vgpaq+E6P2GUh9b6wJKwQlA4LGMsCRUZsiBw+b1f4qQgIg9KgXjFhYxwtwMFUSoJ3OPeFjVOpChwURS4KAo1Cqkj+MhZBeOAi6IQYuuhDlMuzB7DPKwUxikL8jBg4ssAKBjKAeEPxQDgX/lDG4g9ExEDDRF2fJkuPkxaKBKT89epKHdGryhp7uPMoFoHWnIDhRBnDfidhqslMShbL0d+/JDyDe5qeM3hWjmMUBJRTus/6sCFdAEOS0JpoTBwUSgqE5YDygJiy4G1ofihLQc4qaKoKwVQj4swWw/cSdsPCfXUlStXwq+GEx9vleJXHCP3yBaEOFx1BD8ulklsP6r0wVZDg4UFwolm5AH4ia/KDPy4tI90lYl4AmU8/xFmIAs4fQhFuTO8QkBYK28dg3guVkW+cB3GVTr+2HaUpHVehrUsY9GiUCgTioIwflytw4FykLxEmpWG/KFUJFOhLLrdbsRJXggPthz4URK3bt0KxYEf5VG3KI56W7RAxJ/Yohi1/VCDSIqrPg9gAeJx1UAGcyBoKqfgVDzpqU4M7mTgp7zGMkwmJkedjjTFhyXBINiNBCVV+ZmIyAcIM4hMBKR8A0sAV+VjkkQx2MSbnK9O4+LP6NUk1ob9WiMRrtaLltzAwnDeEGrnc7rDWjphieDX2gzFYLfKF0rASqJyY52qbCgGwlYSrG+VHSgCXJUZKAmoOrcYqSRO8vyEcWxFAWOoPKuwoiBdDWeEHjmrwPLA6pAlEQqjvAuisgh9bElQHIQVH0qCTuKaGATAHIhPuKJwGcQSpKvqKnSoIOwyKaSX8XUaF39GryYhyMeJV3gg4OMI2E9+BL9Md/lKKQzWGUoAS4L1KRlhCYaCsJLA5ZkIyiAPhPltUfLKHxddlR2cTdiPTJVKAleyHO5xcWxFYZSWBcKNPKnhA6ti3FlFdbsUijCKA7/KDpQFoFOgUg7hZ0DEJzQkYZULBcFgaSKsMEhnYshDlgGYAOLFJwZb6UOKA7dO4+LP6IyqdTQg4DQUA3GSh1ACAv44pygVBGtS6ZFP4VAO1TYj/Kxn8pBmJcH6hicuYdY/YcrgRz4gn02U1gQ7AHDSswmjrhTAqDgwFO/bpcc5qyAMqfMDi0NpjDDPW5BnWh0KlzhcHgXH1UDHGQZbFvyk42pgIq0kxQ38tMl+Dd4gXLqg9JcYF3+GVxPVBeYR1OMdLuO1lgfbXBPxfQlxPV5xvmhFGGsAxYAfxeB3NypFEO9w4C/PJHCxJHArxTJQFEedTYy4LWq3jqH4UcIwTkCG4svDzVHKws9V1JVF/XBTGm6gRKQJOcAMxVCFB34EF2VhP/F15WFCYdAeh+23a+0KKFt56xgXf4ZXEyMFBmGsvHHHDoHGb9cgDJEfxVGPwy2VAnGE7Se+eooy/Ai7lQTKoTpzGFgSfOKOPJCVBFQ+N0EbUBR1JQGehqIw6mlD4VF3QawoCKMgEPqjLAuHURhWHsobFgb+Ks80SgO/hV+DMfCX8dRdphGuu1YkdTj9DF9vILyVdwh9WQi49XTCJsLjFAVEWhmPckAx4IdQDlqfgzDPSeBqTR/bkqDuuqI4wQNWxlD8qDMKoy40Q+FJz1Ug/Gp0+H0XpA6fWWjAIixFEIcxZRgQx8CIZ2hJ/AyylEOEy0E3kValx+AyEVWecMV2sKeE1I5APf6Mvp5ULYdH1oPXktcZAu0wrhRJlC3jTOSVkhj4cQlXfvOLdWv+xKOcrCRIr6ySIMIoBsh3OdTOR5QE/sc9mzCGhL+GcWmOD7f8SjcuVgUuikMDMdiCEIerjg9ZFhx+EoefuNKyKKm0MCDOMOzX3AR/u8ThasBGxjts1MNnOAOoLioD1MMIL67jEWLcejwucVgP9pu8vSgJJYDg2497lCVBPYRLJYFrRXHS5ybqmCQg49LK+CltQUY+hIWLsuCz/hqgCKMo6sqCX1vCJQ5BtrKwHxdCUcCDOASbuHI7Qhr+0nW8FYbjS5xESZwplFcDdYGfhFF5EdjKG7CCcF6n2+WAEr+JOPIi4KWisFJASVj4CaMUjjqTIO84JcG2Q1sOvBGuUPpLjIyftPCPEopIP+qJTfy2KBByn1kQRjkQBxFGkEedXdjvPBAWhRWG40sXWLBRKLhlWonjKoAzRfFq4LiKYlw+C7uBpYA7TlHgohDqcSaEv25BkGeUgiD+WVoSxqSFf5RQRLoVBZhkWeCiIEZtRfBbYXBXhDDxCDZxfMDXygKXdPzejjjOglxXCPWwFcc4nCmEryeOq0CsGAwLtl3zsSCPUhJOwz/KgnDYisJWBHHP0pIwJgnEUcIylD7JssAtlQWC/frrrw8sDSsMCzxufUviePyQLI9BmLS6a9TD3sLUUc93hq83LNTjYOE3SiVQusB+BJ7P5Zd5iHO4tCAI27WSgPiaNvHHURK4j3uXo45JwnEcwRnkOallcePGjfiAjcNWFoRRABcuXBhsTYizwnCYLQmuBdzxj6soXP4MZwAW0nE4SlHUyzse6wHX6cSPsiDwE49rJSFL+IAf3jqukgAviqIAQ/mOsizAqLMLWxh1hVG6CD1nGPbj1hVEXTH45wTqqOc7wxmOAwu8wXMOlTdQT68rDoe5i+Gw00YpCLtsNcq4p2hJGBPTJwnLcQVpKN9xLAtjlIVh5WG3rjR8huGw0+uKw7DlUceZojjD46CuCGwhGBZ2w/kt/E7HcijDYJSCwD1lS8KYmD5JWE4qSPX8EfZzFsAKwxi1JcFF2OtnGLjjLA1gwbfFMQ5nCuIMTwN1hWHYUjCcr1QIdcvBQBHwe75Ot3uUggBPYEkYE/NNEprHEah6maHnLIzjKIzyDAOMUxqGlYYtjnGoWxxnOMPjoBT8ErYUjElKoXSN+hYDTFIQ4AktCWNivpMIzXHz1vNFGIUBximNSWcYxjhLw6grjzrOlMQZnibGKYtxSsEg7LsXVVTA+awYDCsIMOIsAgcMlRHq4XE4Vr6TCM5x847KF5aFcRxlAawwDBRD3dIAdYVhjIsfh6MUzRm+3qgrAKOuCIx6PGcNlTeVZw7GJAUBxpxF4AzlqzAqbhSOle9xBOOkZYbyl4edoFQa47YkxiRLo/ImLA7jpIripPnP8PXCcRQCloIxzmIwjlIMYNw24wm2GMaJ8j+OYJy0zFD+SYrCOK7CqANBx+IYh7olcoYzPAlKC8EYZSkYdcVgjFIQ4JTOIowT5X8SwTlp2Xr+CJdbEvA4isMYp0CMM4vhDE8Tp6UQjBFbDFDPO7LsBJw0f+BJBOekZUflHzq7MEYpC1BXGHWMUyBH4SgFc4YzgHEKoI5xCsEYpxiMUkEYT+Eswjhp/sCTCMiTCte48hF/EgViHKVIxuFxFcwZvl44SgEYT6AIjEnlH0vQhcctF3gSAXlS4ZpUfqSlMQ5HKRDjcRXJGc5Q4ihFUMcoxVDHBIuhjpdOURwXx63jsdpSPxydhOMqlDOcYRKOI/h1jDh8PCmOKv+k/Cci/5jG1wRM8ONM8hnOAL7O6+dZXmGfdl1Pwu/MsjjD4+BpKImnrWieieKa9BXup43TEM4zgT/DGZ4BnoegnQn3Gc7w+HguW5+v1RnFGc5whsfDq3R1P7NUzvAy4KU8DD2zKM5whjMcgZT+/w/s2BKSMubl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%20iVBORw0KGgoAAAANSUhEUgAAAQoAAAD8CAYAAACPd+p5AAAAAXNSR0IArs4c6QAAAARnQU1BAACxjwv8YQUAAAAJcEhZcwAADsMAAA7DAcdvqGQAAOIkSURBVHhe7P3nk6XZlt6H7fTelXdtb7t7u/vacZjBxMAICgASBzMEQQgQFQhFUOJXRYgR1BeG/gR9UOirJEYIZIgTIUIEYTiESGAAYmau7dvem3Jdviq9z9Tze9a7ztl58mRWZlVld9dlrZMrt/drrb32fve7357yzYFvUl2ewBP4umG7Mb8R0NuYT+AJPIEnsCd8E2bxJ5rEE3gCe8M3QrN4olE8gSfwBO4LX+Vs/qBlPdE4nsCvMjyoxvCVahpPNIon8ASewH3hKGfrw+Z9mPg9f+fv/J3G+gSewDcf/uiP/gjjMFrAo9IYHkk+j6OgcLyHERQ3btw4ynY/gV9xOHXq1KGZrxEUwEHT/soLivvleZAy99UYHpbRFxYWngiKJ/DAMD4+/kDMt5+AOYTG8aCM/1AC45soKBxeC4q9BMNhGX55eflQ8Z/AE9gPRkZGDsR8ewmWWnBUGgewX74PyvAPms7wKBlnr7z2K6Or5tApGPYSCIdl/LW1tUPFfwJPYD8YHBw8EPPtJVAOIkAS9tE4DlSHCg4b3/AoGWevvPb1v5/m0E1IdAqIgwqA9fX1A8V7Ak/gIDAwMLAv0+0lSDoFxyE1js64XdPuA4eNb3gUjLNXHl39JRh2+NfC4aCaQ6dgQAA8++yzjWtvWF1d7Zr/E3gCDwJDQ0N7Mt3nn3++pyDpFCAH1Tg6BEdnmq557AOHiv8oGGevPLr67yUoHkRzqDUEBMVeguBRaRJPNJJfDbifJnBQ2CsfBAiCohM64x9EYOwlLB4nQbFX2h3+nYIB2GsPYj/BkEyamkOnUOhk4vsx9cbGxr7hT+AJdIP+/v6uDNYpBPYTIpgpSOp49xMcKTS6LEnqeDvSHAAOFP9hmGWvtDv8D7LU2EtAJLNvbm62zHPnzmE11MKgk/EzzV5wv/An8AS6QV9fX1fG6vTvJlBqoXD16tVWmjQzfD+BUWsYCIwuexc70h4ADhT/QZhlrzQ7/GsBcT8NYq89h9QaUiB0EwzJ8MePH8c4sMB4olE8gQeBvTSKZPYMv337Nsa+AiQFQ5q5ZKkFCpCCYz8No4tmAXS694N94z4Is+yVZod/Cor7aRDdlhcw94ULF3YJiE7hkObW1lbPzMwM1l0CgLDGugP2EiBP4AnsB52Mn9Db22v/FAR3797FaPkDnRpExq0FxuXLl1vhBxEYKSz+1b/6V+m3I42g070X7BvvMMyyV9wd/t00iQfRIPYSDlNTUzvcGd4pEDJ8cnJyh7sT9hIke8ETAfN4w16MflCoGR/I/Obm5na4O+OlUMjw2dnZHe5aaKSAqJ+q1JpGp8DYY+8i7S2/+8C+8Q5D9HvF3eHfqUnsJyRSGMB8nRoEAiCZMs3UHDqFQx2OCaR9YmLC7r0Y/LCC4rDxn8A3CzoZ+LCwl6CYn5+3O8PreJ3CA6GAxpHuDMckLAVCLTA6Nz/vJyy+DkFxvzgOP4wmgSDYaw8iBQR7DrWw6CYc0BYwaz/MTmbei7nVyV39M58n8D8tSIa9H4ied8TrFB6dAgA3drSO2g+z1jSws7eRdvwRDJ0C4yDC4gGehuwbfhCGuF8chx9Uk0AYwIh77UEQBh47dswMi18tCNI+NjbmeOnuNBM63UCngOgW5wk8gYROQZBQC4y9hEVtIgAWFxd3+OOHHcGA/c6dOy1hkgIjBQNm7mHcT1h02bNIcy/YN3w/Brkf89ThfmfjIELi7Nmzrf0HzNQUUkDkHkQKCPxqzQGTcOwwfO23vb3dCsNM6HRLMu9wZ7on8AS6QU9PT1cmkkZs/2T6hHRnuhQGKViwpzDAjvDIOPtpGLXA+PLLL+8rLA6pWezlb9iPQe7HPBlu8/d+7/dsdhMSKRhg6NOnT+/YqMSvZv6JiYkW82N20xzA4eHhHhi89k+zk/FTMGSchPsJiCcC5H8asJcg6ITOeCkQgEYQtOJkWG0StrKy0nInIggQFmnH7NQwUliQFgFx/fp1+6X7EWgWe/kb9mOEvcJq//tqEv/v//L/tYJdTIphUIe1UJ3S+O4PGV/MazxoWuICmT7zwAQynLwy707IuAmZB9hZB9rZPQ+V2di7wdYBZBLldubfraz9oG7Lfmkh956tzbJdldcjmu9VK3q2DlYm6cC6v+4HGbfT3h0iTByo/+ob1Q47vrAnSbcb3sa3Tx4RejigHnW/Rb3CTv78YgpS/1TxHIJb+B/9R//Hp9BAEAKEKQ8zOloGfiBuzE4NA3unwEA4HESz6LK5mdDpTujq/zB3ZrpH9hMSqTnsN9jSFowHIaIa6oG7H3QOdDLbQcrMdFuKS7q9BEFCZ1mPEii3zv/wfSY2d/oY9vvVk3ARplFEKybI9Icrv47XWSZh3fCBYL90D5hlN9hVX/80Edodpu1NfEC80CcG7xNf9EmT7hXN92LWqDjGWouWf8uOCeIHb4G4MSkjl/jJg/Bk8ufDQjdBQcbdMt/hjyYB1lALCXsIOge9JpTODt8LOgmzJtb7QWdaTPyyzNo/7DuRgQe1npE7IOPWdUg7DHXQuh0UKKsWbln2/uW065txQysm7c66R1z56T8aA0TRSuP2BG6DzawtqWG//aBdbpTV6d4L7hfehjq/dpqdqRtXy3Nn6GGh20QRfUY9yD36z33YRCO+Zn0LA836xnRrWWzEDzMFhrSCXi2vbRc/9bIkZ/+uU1iwlK/3/Wreq4GHDWDj3A+Isyve/iN9QEBydQoJKk6DsNcEnlDba8LIga8xoZtfN6jjdIvbzS/rg2raFZUk863bU2Odb7cyDgM92+30mT9E2hYYTWALag/siZnetsAqcU8PS0Kzv9op5V1hKSwkJewr6Wfc3u5VjJ6yQUzXT/3BBOq4cndpcvZD9l1CujuxBuq9H0T8xDYEg8qPPLE1JtCtnPtB9j/YTkshcstgrLRQUN+Byr/BWGQEiB+kmPWhTfRhB9EwMOVnDQN+QXPALf9e7GDlf2DNIvkReBRaxUEEBYW0Cqol014VoMJIOaSdVdYKa0hCoPOxqxN2YA2HHdyELKOGbn4HhTptTXRZf8zEh4FcW3eD0FrqPglm3w1EaqyC1j4IUV2/ECDOh7bol3XPMajbk8XVfvzQtvjxV0PmkfiogfK75c1+gXzVXrCppxCBv6uS+0CmS8jxToxxoFNoexOPpUdVJ0KJk0IiAY1CzG3NAoGBKb7pq7ULua1VoF1gV57e7D+IZpGQWwIVr9bmjrgdsCP8gTWKzr0JAElGRVO6dVa6G9Qd3wn1IHmg94i3HxA/BzzxUUGdJ4RxFPkDtKEWtu3yNL97SmviNGboA4rLkkE/aJdNSXFN2ZKStylzmw1JCQ5+sgQLKd/N7U2eRrX2jhIpL5H4DIORJYjq1AkRbyc8yr7pBPLenbvai7BQXWIJ2XgfENyXDQIuo8kkvLBHfxibOkQMnA1N6JdCAjMx3epfCwkEhHjIbvm3liJyW5NQHAsL+d1Xs6i1in2ExYHhgQVFDbWaw4lLDlMdBroRUA5ODcSrB66GHMQ6L5iqNveCznQ13C8siLAd3ul+FED963ZnGUmICmnczRJC/iwhtjbF8GtrZWt9tWxvrgs3jMpAYevhv7XZqMoSEhubCkeqqBDyQ7Ds2R7qojjhMGQdOuN3G6+HgTp/9wu/VhlNmJzZZ2qF2tGuW2f9DgJ1urDTLx3CUGXuoDWXbwN/BADLDTSI3hQSaBLYc8+i3r9INyaaBZucKSxSs2hKagG8l3e2ADVvAuwrghUQviufTngoQdG5N4Ek41h2Sjc1UOPUrkNtT8gBqAeijtcZnnH2A4g7IeObYGTvVoeEbvkTnyQmjCrfbnCQuh0G9uoHwMLD4ys/zfg8yixi/tWVpbI4P1fmZ2fLysJ8WVlaKGury2VjbUXmksxlRVsJ3FzjsVMpEhBb6xIiah859pE/NhVFeS1hQdEu3h1iE4Um60W8xKOEzjHMsc06IBqoPxpVn/opHlk29Wu0I7fngJDxEwMQ3iHAW6Ag/BgbyuxFxcNbaRASCIsUGOINCw1MuVvLkLSDCAhMhIXq0BISacJfCt+lVSQPwpOUD4/Wmv+DwIEFRb03cRDIRjTOfYHONuHXnX5I8OA0CDC49QA/HMTMlPhVA+0A1BKbroOsWxtSadc2yvrKisxVm+vLS2VdgmF5abHcvXe3zM7eEd4qN29el+p5tdy6fb3cu3u9LC3MKr00ig0Ji631ZhOTlgpYlgijJ6PMHf1pdRvY3RfZ1xk/0xw1tMaFoqj/ppCyhbjRmBAgjwqCFuih7DVQdsohrBESAVveo0BIVCZCwMLCngKEBm6EA0IjBYT6r3UKeXR0dMchRLSKbprFXvCgy4+ghYeE1CaofEo1/HFDJDmIae/EGoiTuBfsFZ7+nfmmGyHSWd5ekHklQmPbSmp7F2jFewSQ2dR1Ve78C+bT8mBLWoD6uaytrJf1DQkL2VckJJYWF6VRzJebN66VTz/+sLzz9lvGK5c/LzevXS2ffPx+ee+dt4wfvP9euXr5cpm/N2umQlgEU2WhuDEbO6o2S5OUEw2wRHH7Zc86Z5939vdh+yjjY7rtHYi/6Ex2CTbKI678N7dCQ8r6xyTSnAe5Dx24LcKsf6apsYaMR5bIKBOK/iKflqDsV32tTSh9ywTlb+GAkMCepgRHS7MAU1jIr2XK32bak/9wY6ZWATzMXkW3iF0z6fakI5ceVOb8+fM7lh2y08ie//KP/qGocGfnpwl0mjV0+jFAmR7olmYvqONm+u6guukXZB/p2vH3Li/jUMe98t+vtq6e0m3LhOiJDOFvMjOGU8uFDYVpmQGxymNjbQ21sixKO5ifuydzXprESvhJYCwtLXkpggZwbGZKs1p/uXvnrvxWZe8t/YMDZWpyuswcO17OnD1Xzpw+V0ZGRmmECuzzkxd4jTb1UUELEZn9wZCBYlSWPUcEdV+mPccSN/ZNhJe82uc6oLWdbpYBker+UI/lTki6DaHQQx8pqssiuC1hhRJkPRJYOJXN/+5//x//jph7S+m1+tnk1KVFmBSJLTH4Vm2Kf1pu4klwYN/EjyPguKVxEMaRcJsab9JsDw0NEebTmrJvX7lyZcfx7vo9EMwDnNi0m+VoJ2R/7ujXV1991W5VyGYtJBAMSLsUEmoUaLXp7/6v/s7/qWa2HFwGIf0xwU7o9Mt4YObXLV0n1OnuDxkHMxE4SFrFOlAZ6ocmWtJWH276Agf/RGSeqcWpfvwoZlxdXPIm5Ob6WlmYu12uXvmiXPrs03L10kVpC9fKtatflmtXhFcvl7t373j5sba8aOGyKnNZ6ZfmZS4slA3l4TzXJFSWF8r8/D0JloUygFDo18zb16fl46qF1YDc1EEjFrN2w3SMQXsZ8ughxzghaaYey4gjtBF7LMSjnngiUCO+nIeEvcYS7/b+BH2BiXDN+Ah8VUjufCr0j/7RP/vPFN+Tp+rnGZ/01F+Mb62oNsU/LTdxcBMfU24XRDvFf/bHBLAnkG521vO0T9cqrTV8CQ7evrb/u+++a/N+UIvMaHV3sH+3R6KdQGXoBNZN7MxmxTHrRiSk/17hNdDI2jwoEL/GBI/lPgjs2tl+RJD5J5gBab/LVj0bIcFMvrm+WhalMayLqefu3i7vvf1G+Td/8i/Kn/3bf1Xef+eN8uXlLyQoviyzt25rGTEnobBaVhcQCvOyL5d14Zq0CDY9R4aHyvT0ZBkfHxXx9JQVaRzXtST54P13y89/8ufl3yrPN3/xk/LpR+9JMM1JXq2VTfYytjU3qtI9/TCEKkxVVU9rPxWgYTwq6KSHHLt6LDUZKV6QcRNsyLTEyWwy/YND03Bj5oc2I9MD2rhthtB3fyDApH6IL3YsO/BLNyDe2bFH0Zgwd08+/WBC5oXIXHqkWZ+vgAdV9COFWqPozDzdNk+ePGkzhUStTVC51CioOA2iMZh/+Ie//5/kADF4SDYkIXYw7Qnpn36dboD86kGvww4C7fw0jGF0R4wD5t3Oc2/oVudMkQyW/psbzOCaBVZXy9rqSlmVdvC5tIdf/PSn5WMx8eeffSihcK+sLa1aU7hz+06ZRUhIILBEIZ8hzRxki0axubFe+nr7fePXsIQF5wvuaba5deum8qcM4cpKmVOe7G/cu33b+x2DA/1ldGS4NTOyZIEVOMgE1ILBvBL/7D4o1P1SQ/Zp9gmAPce/0x+AnmpIf8w6/n6Qcev4YQ8Me1sABdCGBjmuqrBoV8T7//xX/+wfqm7mFUwQXlEE7BZ48IbCd2gWtT9LCfGY2yjecj1wA/gpnt9gBbLu3LylfFji2C3Bk3uK1ioOqlHcV1CwN6FlR2vJQSGYSC0a/fTTT3sXlkaDqkCvOqgHyYig+Nt/+w/+k6x0PbiYab8f0Amdcet8avMgkHG3oSnZTaZ4dSDGo4RWuR39YIJinY8fVhEHR4G3NrbKCk8vxLTvvfuOZvqfl7ti7HUJjj7NoiNDIyKCAcXnbgQtRxZ5FLoqJiavXghL4aicm9JGtNRQizRFSYtYMwEhgFhiQIQbIpyN1XVNADxenS/37twqd+7clPCZVfwVaSATZWh4uGw2M7hGL9rgv8bujnSjGsvBIBiKZE1fNPY08aNPEjrDOgG/Ok5tHgSI2xm/7SassQrC3tYiEJQuH2/ZMUn7//3Hf/yfwx8ICAAzgnq8HEhTDG2NoBYWmOw5IBzYb8DN8gE3YwzmEkQTAfsQ3p8CJDiUbfQRwgJBAeTyQ4Kias3esFP8HhLQIDrPTSA8UmiATdTWgGImHhboiE58GGDy64rN7yig7gf9a/XFJibMIJOnDyuL81pK3CjXr1wp//pf/vflFz/7Sbl08Yty797tsqzlghSEMju3XK5dv12+vHajLC2vlJGx0TI02q/lQbyO7s1MCQCWT719/aVfeO/O3XJHSxQeq1oorW+KCJofwkUENDo6XCYmx8qghMzVyxfLz3/+0/KTH/9puX7jqvJCqKwpf9bKsaPvH6a6bLun27bX3kA9sw+6YYbnZIE9Ie0ZN7Ez3mHppE6bEH7kHWZAbceW5Ycro9ospR9UXfz0A1SbmFSRHH1pyt9PPcRHLZPlB6YEgk257Z/LEecuUFrzX/IhfmkCTPKsBBrnoZ5+dBMUJLpvwk7IyuXeBHYqTtheHa/wrmGdA0sc/GpMwgHvB3W8Oj4vQXGK0WaN+AkfNexoq/cgwCiH9sRjzw0x+GJZX1ku169eKj/+8f9YLl/8rNy9c0OCeaWsrWupIfVydpYzErNlVTNJX7+WGEq/urZqDWN4UJrEoNTTzTUtJ5YkIBAAUmM5jak4fVKNaR+Hj2B2egQhwvKCOiBEVpfXrEnAGEsL89Jo3i5vvfnLcuXKJdF+zKCk9RjiUr9qlGjKDqDNiQk7+qGCOl6ajBd9AwL4U2ZinVfGyzT1WCfU8Q8DB0lHaTvoS/ZA12vHvgSm6m9TecsrhAYgf6N4qGVXmJfysnvPojaT1zBrIYGdD2bxDogr1AU4pQneDx5Io8j9icZpzQIzK0ilMTuBTqtBDW0NQHToTgHQGb+GzrTdoDOPnfGYudUBwr5tldvYeWjFjG67hn6/OiRkPQ4CWadEJTbCoIAGV4y5VC5f+qz8+Cf/pnx55XOFb0hNHCmnTx3XoJ8ux49Nl4nxUS09JBSGJQC2V5VOAqC3Tww/ILWyrwwN9JeRwYEyqjgT0hBGhga1ztwuw3KPSFUdFs5MTZUTJ07640nTMzPSJEYldHrLupYq84tL5d7svB+zbkh9WZZ28stf/qL85Cd/Wj779GNvkiIaou2QEf1ECWkPIFz0sIuxMcHs37pPMgys02Z6sBtkfKDOD9gvXTfI+N3SkCUCtMm6DY27Llc2/1e9dgiHbmYKCUDLBAsHEIEBYidcaMHQiZSXZvJi8maaDwo5qgfKpNvTjk4hgRTDZN+CU2TYa1Af7EDWTZjZsWpoa3C6DVI3yLSd0MpHwWBCaA6ExWwKaj6VwIhNG1TFXmZdUHF6IQrPorthr7qSB9gJUbbyBNVWv7htU7WRSs8BqDff/EX5qRhyeWGuDPT1lLGRwTI5MVompibL+MSUzzqMCsdGhsuAtIB+tWVIiq1khsyeMjLQV45JsJw5MVNOnzhejivdMa1bT0xOlunxsTIsIcLDiy1pKOuLCz7ROSSPE8dmmH3KydPHNS48EVmR1iJhMb+gcVn3cujDd98pP/nzPyuXL38hITIvwcQ5Bi1vGLctbsTaRFmKVsrC2ORYMwab0kLoq3q8AfwSE/ay7wXkWedbY+a9F63sB/HkC+RUBGa3urQ1qozuy45EQ5v6qdwUBruEg+qFYROUf8tEYGDWyxC5W08+8hBWntik/OTB5MlHAdDnfYG1TP20w56CTuFAhTHTP917AYOmODsGsx7Igw4q6Tqh9qsZFv9Eu1UEdvYIEjrL9avKDRHsBd3qWgunhHYpam9PEJ5IofRsbpSbNzkDcal8/OG75cbN6+XO7VvSNDbMtFbzxZBLc7N+0WtIwuD4zGQ5e+ZEee7Z8+XZp8+Ws6clGE6J2U8dK6dOTpfj0xPl5MxUmRwbL1NjY2V6aqwcmxqX8JgpJ6enyvFJaRQz02VyZMhHv+fv3pUwWCiDAwPl+eeeK08/dcHnEDiTcevWLWkRvC+yVj7/7BPvWdy+dcMbonAGG6hg7FuoPWoo+3XZz/QPGlqcb2iD/ZuJIrETOsesG2TaOq8auuX7aIB8m/lW1XMdqWvrFyD6rjWGek9ih2aRYcRDODSmNYvBwUGb7FXIHyHhvFNYYN+P95jUc59ivyMO3cATaFhbsMPNQSueeNRPOzA121gVUqVpDDdle7NF4fankdj/8A9//z+WmyT3HcDOsIRu6YC94gMZ1jKFWQ9G1G79NNcRSW75ELeJ71OJjT0Ae9tt4ePo4berLh1OIONQD5ctt9/elLBYkAD44tMPfbR69t6dssnTC4WtihFXwJUlaQDrpVdLlGFpYePSMkaHB8v42Ki0jZEyPTlWJqUtjI1qWTHYr6XFoJElBxoEfqNaboyxWcmO9+iINJIRL01Ghoe17Bgpg/393gNZkgbBPgmPRU+dOkXNvTRalqCgDbDFkgQKy5HzFy6UAeXvBqtT3MP61+oP+lyaRd4LERE6+qLCbkDcvcJqyDiZV2cZNbTqdwAgLtHzvEakbYTDjoGWkMRwWYGwK7b/+h//8X9FHSQIYGqbjdt1ww9IO5p2bWa4BIFNuX2nZrrFa8Tlycg29eMEJoIErZAyOIk5PT3tp13kydOPfPIB7POY1I2Mlh8SUmik9EozhYga0dpQyQGi8lR4P8i4CZkmO/NBgHSJCR5oD7bCmTL7NAsJt8PL4NhVuiZ6VyC/upy6LIB8jfyaMMadeyF4PLm0tFw+/eST8sYv3iiXvvi83Ll5o1y/caNcvnK1XLx0uVy+esVnGtYlPNgFGFReQ8pjSGM4Js1iUgw9jhAYHpDmMGxNYmZyvExIUxiRgBhhv4JNThGHhYIICP/hwT6hBIns48pjWtrGsQlpH1rmDGopcu/u7TI3e6/McEBLBMWSZ0V1ZaOVMxeffPxR+R//zZ+obvOqVbyVya9Ys8Atkx9t7+ifJP7aby/YL6wT6vw6sbO8GveH1FSgX2hx93gbiWp7lGOn/zt+vdzAlBHLECyA4uzQIMTQUF0Py43060TFJ44Bnkv3RsOLCTydbKwPBHtyLucn8v2ObsA77+yodkJWNlHtbzr5/rOCGbgB7InpfhTQYtoGORegepYN1GXKQHAI+N9C+VNz4u8FnfUjz0TueDCyeIdx1A89YvnNDfkJr0kgfPzhh+XK5Svl1s1b5fPPL5ar126UVc0SI6OjYmAtE44dLxfOnS/PaAY/d/pMOXPyVDl/5kw5pllifAjGl3YxJO1iZFxMP2rhMNTfV4aaJx6DwzzVELNsb6gGvsyuDCqMzdBRax0SGkozNjqspYq0DWkao8NDPi6+srwsYTFt7QSBMTc766cp25tr0oK0DPnJn2tZsqSmeWFu7cHtNtMEdkKn/6Ma306gDPJOOqyBsLqee0O7HTuRtCEUA2PWj7YoHIfiIS7lx5ICYWFhIEhhYbfCjBIOdqcfpnjKWjqYyw/8NjqegiTmJA1gP+RGJnF3xb+vRlG/BNb5tON+QKXptOi4w4Eaf19iexiA6bNezln2elXXfgLSpdcaYPmxH8I0u+qPIbvmpdLf2+eNwjfffLO8/dbb5eJFBMTNMjisZcTkpJl/enJCAuFcuXD2bDlx4lg5dmymnDx5vExNKZynF1ouoBWMDIzIPlQGeiUQpI32Cgd6pGL2DfhOBhB1E+xH9ZSGwSNR6jAkP05rghPey5guJ46fKOMSUjD/qjSIxcU5CRylV9qR4ZHC9fFz92bL3Ts3ywfvvlPeeevNWBo1baRvNXpCTAnaigZ29ckRwV754w9tJQIHodFugqFuizEGWMjkwo8J0rxgjUJxUrOwkJAbI/cnLBjsUT31IDPM3MjETIEB4gdSx70AYVHfU5H7FDV/7wf3FRR7Qaoykmo2U5PIpx3Y2WRhAGo8CBw2/mGBLs3hrKEuDxudg+l4jDZGEyXNGjK9Bo+RddpOwUEU6VdeRqxojf/Zp5+Wt3/5Zrl27ZqYWEuIiamyts7Ju75y/uyZ8sIzz5bnz50tF06fKlNiXL+gpUw4cWlNmLz1QxBQHqc5QdOXIhDWyxLHKC/eRpV2Iyp0nRCEpB2SgBkZHJLQYO9j2I9Oz0hzOTY9ozL7y8LcQllaWLSAG5uY8Nr2ngQFmtK923fL22/8slz8/DMfxtrcWi/r3KZFffQfVlTxYUZvug0PO770c+J+UMfrjHuQOpBG9NxKq1zcqk70YKTw4IczfNFmLBRUHmYKDfslqozaDQ/ZTISn0k49gGpj02Y+/cBeaxb3g/utIB5IUKQqk2a3ClFxzP0GgrAaa+gM6wx/FKAO35W//WwLhjaaPhSnFYJLDKY0NVo4JMrNZmWG0dGOI3piCaKJvKysSJt4641y89ZNEVK8Abi4tGghcEraw9NnT5dzJ4+VqfGx0ieGHBBnD/SRVqgMB7SkGBoeVHw0BtoQoq1HmWuBS4kqzDVVuaqHyuYxcL9qw891k7tP9gFpF8MSEhOjY+W4NAqExZg0h7Na3pw+dUpaxKA3VJeXFzXeG2VCAo3NMM1Kas96uXP7ZvnlL35Rbt+4ofqhQTSnTVU6fWpTVVGR7pe6zx8GyPsg4Do0CHh81IkgUIftC5b4Nd2QF275O6wB8uPX5CkzhQQyg4azLDfIr+VmXwIBAbIvsdfeBIhWQd4IC8zkucPCQbSKBxIU9wOkWW1mp3aCGtvYjgbo/rbsbUOOZ892bJImqr7hb4SVVG9+0ADEoVkj6YHm8IQcFZTNO2bpiCcnmfhfAFb2psmfswU+gSk1/eLnn5crX1zSbD3vGbe3v0eq/3A5d+ZEefrcuXLs+IwFAS9iYfp9i6ERMehQ6ROT9nr5oHBpA9S2X0SPwDCqgpz/4H0WzUUcHhbKobwkFfwWKBupos3mbHFvGZSgYPkxNTlTTh0/XUaHhr2sOcaj1OPHpUWMWlOYm7vnds/M8CHpbb9HwhuuN768JGHx574fA81jW9pFUXyfGaH/RA6+3Lfp6+zvAHqO8VB9qzHZD2q6ul/cbkBa2o+5f3lRN6M6tE3LxM80jR993RBIxsJUGmcAqByj2t/SIjCJJrujp70bKu4OVFz6smWCTN4b0vbTJOxhgMo9UsgKp5ahhmEcGNqD8GiAMdsJrJh3AnWs69mtxjvTyKVImS7OWbRTdWtBdLTibIVguX3ndnnnnXfKxS++sAYxPjHux5Mnj81ISJwtp45Nl0nN7lIly5g0iqnJydYLQP0DEgzMhqYpKuLMDfZviN+m/DRV6Z8IV0ICDLuEhUxeLuM9EPy4gEbj50ey1hqmxuMJiYTHmZMnyqlTJ7zHwdp8bm5WSbbL1NSE2r8lAbLquy0uX/68fPbxh2XDR8f71NxYgrChB2VsqTxE7m4gFoIj+rQej/0g6eUgaWra8rg1wuow5QWQD/HrNJ1ugZxVS2uNwnb5EdzSJAhrwv3EQ3WzAMHOvoTC9kQK2G+pccgNzV3wyARFSq/G+VBQD+jDwG4h0QGaeaOLd8L9ku0AiAx1wPZIS/2dbRKgEYIUYYpl2By0NnH5cllZXikzUvVhqH7VZ1yMOa31P+9rDIipuUiGzUZlSo4G8mfJEKXhEX4iMDsRXJyABFk90060Bx4F90nIIGgAa8CE4c9Spanq2sa6cM2TI0uOUdUF89jUpI+PDw70skelJdNt5dnrE6Mbm5telszeu1vefPONcvXqZd9jQS15xX1zg08AUIDqqk6nHBz0TzJsMq37r0Hce2HGB4FMsx905lmXuxdkvrvyx2oNgl5GZxSEChf2CpRuhyaR9gY7mX5PtzPbB5S3+RAz8VHw5SMTFN2ASjbWA8GugXhIsAa4x/iz76COb1y7gRCGpYXhHZCZqq47Wih7BmUaylA/BDFyuEraxPLSfLl86VKZE1PxJIE3Ngc0wbCrcGJmskyO8TSjj1cNW5uXQPZP1jvzT8hw9IiWXYxMnA0JIpib+zVJ0SshFB/QzXxiNo96Rn1XJNC2V9f9mHREy5CRkWGfqRgcHFa4lhzrG+XK1etlcWWtTExOlzXeKtWyaml+trz1xs99PZ/mMuXNEg3GpJwoj4Kh+7r+DwJ1+ijjwfLL/uoG3cqwV8teId4RJGznpzBrEaCcBMhqZQIBYIGB5pCaRLrrPQr2hLrtWSi+0QXtA2gVDyo0HlpQdJNeB6n01wUpPFq8jh0ikT02LQNgm4O2AvqCJjK+824IJ4BZEi+p6Gurnm05/sxdDxyAgrLQKE4cnynjoyNS2be1JCjNFXSka+dlU0zauqcyibsxaQtagn+ys+zol0YyqCXLoMrqUZ7EJczCTCbLgg2EA+U0goI9F55gsKRgicEr5wgLlkMzEgp92+g0vWVjbbN88dllLTs2tEwZL2tr636iQ/s+fO8dH8xCmzKqHOpPOQFp7oRsr+ioZe+G3YA0iYcF8qzLrKEdFuEqSab8NehoSlw0tCWTYsW7+uc/uVv1NfPLC+au7cZu9toPVPn4fS1wIEHB89b6HY+DwGEbZgI/AnB3d4JHeDtm3sbNp/xV5wiWp8hAvALzJGFEMpu2NwQgOzIa00zdlEdcwpPw2Jdgdc7BJF6omp+/6w1ANH5ONs7MzPgdi8nJce8J8CSDlUTml/ngpE7eEKRUhEKvlhXUoYmLwSvjBsUz48s5zFukWtqw/ICNLBgcOeoqj8CN2Jz1qc3hEZeNBsKbp5MTE+XU9IyPf5sxRO9kf+mLS6rzoNrIrVwb3hj97JNPy9XLV9QvSu/O2aBUmQi5EHQutwVNZR4Q3D+NEDwsPZEWpK1gnT79U0iEWy1RX1kQmMw1ujJZhkYe0e8ZX5CNQ40wyt8Co3K3wtEmcIOpaRCGm/2KPFNRY5P+vpBnKRrngeCBNQoK29jY6GE3HCJ/GHjQwa1BnVQPisGbdx35YkNzoOHSA5vHg4rTJMs8GHsYEe9297fLIMyfq8MubDEusYjfLrKVhseGPArlLok1CYx1reF5jVsVFGFt+okD5yd4d4InFWgNnEmIvOHdEFwix2gTywcJhE1VnjKzri5faYgjAit9/ZzKDLGICdOjsvTi77JDULpfhP3SFuKO6AjjR4f5vIU0i4mxkXJSYz7UP6C+i/BlaQ53794twyOD3q9Y15KFNn/88Qc+rMULbRZYFhJqT8NQ7kvK8ohUnXZAyPF1fzTQ6T4oUJdMS90SMi/8fOO3uiP8hNnhoSA4DFRWLWjydQLZd2gTmLW9NhPrOCBCQe6uQNh+4Z1fEjsoUOEDA1LoMLunTSO/NlD5RjN8Yzd6JNXzMAgmCIF4PJjrYpSTQDqhnVfjAcjhGbpx7gTU/B5OtmrZcbFw2/Xs3Kz3Dbi+DsGwtr5eRrTs0GziWmhSUV4IC2YnNgID2QMgDszuuNSbuGgQYNYZ/6r+EDno+ErLTdvcPWGVRtHcKzSIBsh0SuxYmnwok8NXCDQ0C94PYclE6LqWHPML860ZlWPflMW7Ihwmc9kScha/npnj0TL+aW8XeHhw3R8C3C8Nun+zb4VAjnnLT6Tt5oiFenrYR4olXcbtAkoWgF1xrDmA2PHD3mgOe0IT1ybnKPIsBaC+3DdtJxzmLdJDCQoAaVRLpA1pFWDjNBy0wtFnRwcMGCgObnzkpyZvoi7jRTgqsKZRZnCGgPiwKjMrzFe3BKt8jOSUgGZiyDyNMAZeCiNcavrcvTvl9u2b5Z6Y5/a9OY4YaPmhOFq7QJgD0iYwmbkB+kdURIcGk8FgFMIjTRBiToJ27QKoD2EJzOQcjFpZWyVQYT2FW68gSW67wi2Psm1NQ32jxltLcWJnoTK4Vp4EykJxxsaHfIycx6V9fQOlp3+orK5tlqWVVW92ItSWlubdpitXLkugqJ/Js9U/YjRjCJZNhcf1erEkOShkfjV0ug8C3dJQr0QgBAL9qn7gz11MuhCA6WK4fQCrRScIw4fXJBo/8rKZ0OkG4MFH8bQjoU1Nh4D93kSjgrW5H6iBje3RQS18yL8r6scQotJvqo+3QI06bmb+zMEE0qQB0gSI46VLVZ5itMtQ2rBHup6ezXLz5g0fruL9Dk5hrqyuWmPgUeTg4IBvnbJ20ORBvRA0QaD9Kg9E2Rc0xVIHTUNOR48jSnyoSv65LCL+8NBwnGuQm2HfFsd71wTalVDh8SnLlF4JDJB9D8qQWFF8WRSPOnDVHsKB+g4O9PkoN3UF2MhcXlqWOxh/QOG8ro5Wcf3GtRDGxCV6k8ZCrunDejnydYD7XOVT9xBcISTwjzpFvdJtPwuEhLY7KIz22QCwGdEcgNoNKr8dAgK/Tg2jCbdZxW/57wUbD3no6oEERTdAeqlT71uZJIzEw4A6o4Wd0Jlftzg1ELqhsUxBERtRjXAgXOnFLuqgZg9DRMwNWLmOT4QuNFUEfQiTuIJB5SET9Zyvet26ed1X6y8v8iSAG6TWygbqt3BoSAzIngH56F/oLeQQWgMaBCcwueqOF7nQGEDCQJYQMDuaQd6jUfcJG6X9yp+6rQu1kFHF1WaWH+RBXLlBhFGvykBwpFs+NMXxfGRcYQgL7NzyTSBfQ19bU1tlqge8tHJ/qlpXr111u6iO6yTsHKMcW9LAqOkOJLw9vnsBcdMkn3QfBtpltjEhlk2BO4E4jbYpgYiIxx3+biuV3yEM0l6794vT+GVeXUFt3sGH+b2PxvnA8MgERTfIM+idUBPwg4I6a19C2C9/0jidGIQZm24HXS9ZMk9vvklAaNzlDxKe9kBFVrydRBXpVT/PrHx4Z70szM/6Az18d2NlcVnCA+G67SvwOY7tZ+RiykinvKUVwNj9mpVZirAR2ifVH5mQjJaAzZoFgUIEjFlVAQisDRW2ZqblBu2N+IbHqoTUhtY+TV4xJuGkLJYZ1jBUD9x+f4NctTwgjo+JezNUsmmAL1shGALX1/mGCJ8JWLcQRMtY4HOHEpKWxtTZ5SlxBbjrPkxhAZmi8kd8SR2TLbg7fWeejxZiXGPgK2gRRMSIOLa0IDUGWWvsCvQ7mNCkMz3wtKP2q6EWEN2A/cXD7DHWcCSCoq7wXgMXBNAdWv2+dxSnr/EwQJ08I9tU/RoBQD6EMQYeB6nbmDBubSaREh91OWjHgUqvIPw1q/o0IgecJCj4RgabmNw/sbEGM4lplWRdwmKDOBJKCD7VSHUSg4oxWCr4LVFlSrbxvwIXqbLEnCmssLMzz6U4diuSlyDyY7Zn03FTZTu+kDdNyZdzFLn02oZIVQcvaVJQILSwq78UQ/ULYQFAwGzGov2sSRB5SSUX7eL9EL5NwmPhu7duOY03ZRHCNKAF2KP/A6L+sQxgIzc1DMIUJ01jd9iL9h4aTANdQHWKMpOtoJHG2lRWbdhh7uff2A3Ya/dXDY9cUKSQqIWFGmg0wVeDl+70wsh5AmLcD0hn1btLflkeWPsnpLu14aRZD1WSpUQdzrDsjWYXm16+aLZGIMiiQDbkZMrPm5Ay79y86duhVrQEYdZlA5Mu4rEiV8wx0zMTm4H019/Ly16cS2DWpp19qiNtU+HqHWUZh3yQNpxnWBejr6vNMH8jJGSTkECIIDhkRyhJSKyvr3k/YZU9BS1/2ICcnV8qd2YXyj2Z81oaLUmoLIjhN5RXL3daSGgMDEjrYQmk8rmXAmFGvSmTR6LstWxIOFAGgpJ6Ep97M5bm5so9CQpFVPzQTLa5RMd9L3eDsZmZZo4jboRFXuIb/RDDG/0B5Hh3Qj32Dw9NeeztGLF3oMLZ+8k6BvopBzRLBEPjblwPDjz52Et7f1TwwLVEhWFfAkQo5D0UTXALkpnTTEg7zKruDMQulJJmt7rXcboB6WsMgtqJGS8h47ahKVfMFE8VYlTr9HsBweKPSOIfJm6YM5gBgaHOkd9muXuHi3J5z4MNTFiYmZV7KJd9qpF1PW9XkklfL2+FshfRX/rYH+jh607ctc1SiVl72/mQFmQpAfOzD7K5prKV77rKX1d5CB+ObaNR8A0Qvv3B3sji0mq5e2++XL9xu1y6er18/PnF8u77n5Rfvv1B+eU778v+cXn/w0/KJ59fKrfu3LNQQ3j1uE5oO/1+B4V+4rwH9E85mxIALDk4Lo5wQRPgxqw1Ccl7t29JWEqrcv+i6wgQ1kILCvpMdvemhynoATPHJPYH0k6cnYB/J9R+O8f/sEDavRDAbITHrjCDHaqPA+5jGrDXbiDd9WR81PDw4uw+kMy5m0kD5NtYkmmDMA4LnXmrMxtb2K1+m8gkEJw/5TVWgTcn5dGqzz5AfkHoJK5TqAxmS9RkMSYzL6+I887DnTu3xbzrWn7wqTcJTX6q8/zCsl/dJk/2GFw9KmJa6JNA6Ve64hl+fmml3BTTfnH5Svn04uXy2cUr5fLVa+X6zTtlbmGxLCA4JAjWWMqwxNFsb+GABiHm3ZA/L6EtSmu4e3e23FA6btT64tL1cuXLO+Xil7fKR59eLm++J2Hx7nvl3fc+Km+9/V558813yucXL/k7H70SYjwRQUiyD8H+CU9wEH5cuKN50wJqSXVdW151X3Cb1qAEyxLfSL17R12mvtshABCbMYYxbg16cyjHS3FIVyT0tvlyN6c96SdZ94HI/z6RHgpc80DXp7E32obpMoonoDZ3QefeRDdQW5w+za9KWBy5oAC6CYiEEA+ChnCkVIewyA7vApkfSZwMe+MHUWD35h7ZNIQSvxAUQZgiQOJqxjc9kofKzCcZ+0HkGfWMuHLLwuM/z4pbzPyaTSlfDHRbszbnGHhpCg2A5QUMpYpaleY+h2VpCOuK2yeGYjlDhXh6cXduoXykWf2dDz4sP3/r3fJnP3uj/OzNd8vbH3xa3vv0s/L+J5+Vjz77vFy+dr3cuTcrTWHJyxnUf+7kZEbfYDkgYYTWwjJnVssA7r3ko8YsOZb4Ktga/aLlBY9o+wbLhgi9p19LjcFhLUWWy0cffyoN4+Ny7dqtsszSglarCf2DPElBqygSSmgFPd57oT0rq+vWcKjHwNCghNiKBNqc4vA5w+irRJrMk8DUIHagB6gxvSyRIORlM++EMBaKpbEL3klhg1+YQIsOhPvR44MDrNTkS8c09qoKlJ0Fp5bQQtxVuON2umW03PeD+jsfjwKOVFCktFMj7QYYpBoBdwFRhMxU9Al+VR8b6jSA4zTOLKMVR5hhCSkA7A3NUZihXVJnmQB578Yss0mBn5g+3ajiCATqwTcxOKoNwzDDszkHQ5Ce/YcVM6pmfKkO3vMQ13Hfw2effer7NN8A3367vPHuOxIaX5TbEgjzyzD4alkUznmmlpBYWNKSROo/SxkJiBZZyfQ+ggQGwgoNY2UVLWPVy7yhwd4yOTFYTh6fKufPnizPPnOhPPP0+XLmzKkyPT1Vpqcm/W4Hpy05ZTnLW6GSqFoVlf6BwWYcei0s1tRGCkQosfyYV7tXJSCGhwe1DFqRAJEGpfKj7xgr17ADso8bwR6D1ba770LA4Od8nBfkHP0f+QdEXmh75BH2g0Inze0E/EHK7YbtdCrTDszD7k00Tzsa19cDB6/tQ0B29N4drmqw+eNwoQf8kFVj7KvxZ1jq8vzuAqYQ38w9CCziQT9B9HYaOomq5VaaukgToZgx0gdBAhub62auDQSBN/LQZlS+iB1hwZKIjUbi+x0JEf+CGP6Tzz8vH370UbmpdT3rft4knRHTnj1zukxxI/boaBnhOx5TU2VoYqL0imHXnYdm20ZbYbPRr7D3cZ8Fj2PFXGIs1Fsex04oHR8MOn/2VHnxW0+Xb3/72fLKS8+V17/9Ynn5hWfLc+fPlXOnT/hThseOTZUzJ4/7A8ZbW2saIuqPoEAD4rAarCwBIYsFvdy8hg7SRk5oIiDXV5fVDxxHVWyqaYy+NNA56pfYWRa6n2T12jDclESeISQE2JXwIJNujsvetLgTGFcL/Aba9JBlqQFeZjRoykr7rjJqD2eg/PbVJASd7n2B6/Ae9Eq8/YDWPHKgoofdhUV1N9Nq3Uu3uGsOUTtIrWZd8ooxTT+2AeWrjCXPRShIddaDmRKBEfE0Mk2avYE4WZ4FhNzMdxxeYFceQgYWpOLfm72rcC0D2LBUucSFxjlAlTSwhjYhkycZfKSFcwnc8XDmzJny9IUL5dsvvlC++/JL5buvvCx8sXznxZfKC889H7dznzxRJqYnfV2es5MK73c5JBCYjRAWg6x/+3sK3yQd0jJgbIz3NYbL+OiQtAY+IDQqP7nHRySEBuU/XCanRn3/xIw0iokxPmOouHzacGKscIgsZ0aYjic5cbIyliEID4Qe+xdoECw3OAKwIe2CDzGzeellBOKlGeeY8YMpaYYPgDUMzXj6JyfjVPM5YiLStRm6GxxUOOwFXdN3komJt7G3CNib+Q9X+NcMRyIoaoAp7gfwJ2zno9TYnYTh3x9yTCAchiFZnj8zsoUPuwVh72UlpETxdEEhZGAqbVJKE2DvAuwV4XHisoVUTISM6ScZrKuVKvxB5ZJCghDaonjc+MTVchA5ZyqoHDM7NMc5CeiHjUAeVVIX5SSGHymnTp3RLK7Z/OQpf8fjwjlm99O+ku7MsZPl/InT5dyJU+XE5Ew5xrc8Boe8YcitWJxVQGPwaUw/neC19X77s7najzbAPoHasMFyZHXdWszdu3Pl1t273uu4tzDv8xC0g7s4uT+Tx5yjwwP+jECMKwJPfcDmZtMmC8im7Rs8cfHX15e09FqQP3smPEJm2cA+hf6cDePDMNCjClZaBzZoAWI7UTERGPRx7nOEoHAe+0DSIvlFGfcHyklhmPYd0FkmxNwA9Yl0jUfAXhoCfrV/p/trhSMXFAeHIBLTmcyDDCNj0tIChDTGx6mVmmWMGYNZTwzoq+r1Q6uA6BgqBhAz1FhmQuUF0YHWpfNiWBGhZsBeIWbYG39qCtF5GnVVIi8xDhoEb1Ty+BJ/HlFC1DioFycbYy+jia8gziyMjY37oBKf+ZuYmPSdmT1ieDYYF1c3yp355XLv3nxZnFv0k4VtCZltVPw14Tp149Ib3ssQqhwLJNWUem5s8Ih02bdXLS4ul7uz8+XDTy+WN979qLwv88PPr5ZPLgq/uFI+/OxKuXj5WllYWlM/STuR4EELgvi5sZs+UvXdkSxpYrOxYVi3N5Y6fnQrocHyy0sv+l19pN5QGpnVGOAVgsbVNcYgkYiMI63j2o4WgnaCO7E7UO9ukHndD3bGy7JoQ4W124351YBvkKB4EEAoIBw0LhqU+Po4DoSGwuwPgUVsR8bZ0AvCxEPZRIGQHBWCgBhFpd6gxGTGMqFEmY4pP6vRHDoS08ThJ8VnQ6+hEa7f59uhIQzkqcL5wSbM7j60pDzYp1gXowMWIAob1RKAk5GLEjSXvrxWPvjiUvnlB5+WP/3l2+Vf//zn5U9++tPy07ffFnNfLLfv3IsnDVr/L62sWOWP5ZV6opnBubuSG7ZWNMOvrq75EemVKzfKxas3lceV8st3Pyk//uV75U9//nb58RvvlTff/7i8/eEn5Z33PylXvrxRZiWYliWo1tY2vayh7qzFLaAbbcidTttULv2JAIilR/QfT3gQUhaMQgB9AYjlA9AMUmLT4+FPadgTcsZGeGT6+wNMfxjNojtQ72jvbmwLsz1gL82iKxC3xvTDVBsOnM+DwjdGUJi+BEkbtDz99gIY3X1lBk99Qah+i+UBiAag2d/CA2ESMSFgH68WU1uD0I/JHn8IXHRuE8APqKtjoaIEJjbnGwTrmZEf5UiN4VsYfJZPkRVXdVEYWgT1Q+Pp5aUq+YdAoq5RCjM1+XPu4ONPvygffX65vPXBJ+Unv3xXDP1ReeO9D2V+WD745PPy6cVL5cr1G2VFAmtzq1eMueV3ORBgW2txt6WPdautmwrj2DY9RZFzYv6tzd4y2D9a7s0tlWvXb5er12+Vm7dn/Sr8pSvXyvsfflTefuvd8vHHn5Yvr11Xfute0vAImkNXfBMkNBZ6n2YoY/dd9DGbuCCwIg1oYXHRGoY3cekRpcMMcsTcCTkOu8DeOSo4auwG3eLUdvKqR/kwkOkyD+jIHoKWpStY6EJwBwS/F+R3/lVKJSyO8nTmN0ZQPCiYwW2ySQiqr8zxIQw8ywhhwDiBqTChBYLSeTD1zz+ZDLGFSTPKGohdGEB8ZlHiCi1YKFY+Qin50iSWy9LCgmfyXqk9+LJBl6+mIzBC2G0VLq+hdJZOCBTuneRpyfvvvlveltbwsWb2eS034iDVugTBhhh0sEyOa2kyPObzEYMDQ2V0cMR7MdtiTA5X8WjSjyMRhjRdJm+f8hV0Hnny4eGRwWF/SvDE9HS5cPJUefbM6fL8UxfK6ePHyrMyv/PyK+VbzzxTTp846S+iD3KAin0PaTvxBmm89cqJTe6mcDnCkH08wox+o0+t1TRCwpf9Opwha+rXxE2sodMtHyP9t1+6NqR/9D8QAr7tfnjIvFQP/rfr09IEOmCHf2N/lBV6JPDYCwrGOHsVRoRoctzd402/W9PA7jFLIQGRYAqZ5YklB6EM7v0IyATQEIKf66tsdvK1DjFD+D0O1Gw0BasolKNO98GiEBBes8vk5S8LDtefi2bmysLcbBmSxnHu+PHy1OnTZUqMfXJyspw/caw8f/5seeW5Z+R/qpw7ddzfApkaG9EMz34EWgOzuBgSxuRNUTEn9WTmYpNzaHjI3zJ98VvPShicKU+dOla+8/zT5fuvvFB+9MrL5Xe+/1r5vV//UfmLv/aD8qPXXy2vv/rt8sJzz5anzp2XkBn30mKQOzJl0m8A3aWm0XuIbfepr/FT+3lKogq4TuzZ0M8sPaJepI2xeDCg/2PsQdz7A3EyLnhEoIY9WiH09cHXKiiYhfaDrvJ3B9QZtCS3TX4BECDNFPkyaAyegtjXIE1oGtQFjxjYdnz57IMiNTMCP5Yg297JF5OKKdgTWFtbFnKLdZQFP8E8LDdCWGz7i+IwDVoGF72w68rOCRfZPn3hXPnh979b/sKv/1r5nV/7Yfn1175TvvfyC+WH336p/PDll8q3n3m6PHv2ZDmrmf/pM2ekWQxqSbPmjVbOOuQey7YYkuUArWJjkzayV9GnThgb7iuTIwPlxORYOTczVZ4+OV2eOX2sHJPf1FB/GUETWlvyV79Qdrk1nKUGfcbRbI5xo8ABPHFJgqJP2Geh0Sx7ViUQ6C/6ba35wBDtdr95M5KoiJgmM8F+TBZjTZ9m/Mbdwm7QGWeveI8OkiYT5KZRezesAw4b/6ggx/XIwDzXMTiQA8jOcOwZpGQX4jZ9NfH2IJZgaMJEWjCrEPU19wicnuI6wOnIF/Qghlm/GMZMI/qVqViK4mhKkZj+xPEqR+i3M4mLKSbY1tp8eWkpnngAKpc6UmWYC+2BC2H4KDDM6ycImp1Z83PmYVzawfTkeJkaHy8npyfL6WMz/ljxCxfOSDicKhekAUyOaOkh4TAywFuaEgYba6Wsa0mifHjiQj0oi37gxEh/T7+1CRjd9RTzDypgfHigjA9JYAz3l0ktJUaRV5vKS8uWHuXJ62h9ygTGt6CjEWp7tEF2MTpt4PEpb5Wy94IAiKVZPP51fVQPrv3fVN7s3dCJtBvNoqUNUFlj2GMZmG6hcmy602PgsTftxLgFYo94bcAdcWzqF/QDAmlPdxt257UHuC4NHDDJ4wJHLihMSO61QBg0zVRak+mNEJ8IkgNDVteb8BrSDf04OwwzL7nKo8nL5ODBC4K1bBZgMOu6bOwsFxognV8bl+kYYi4w8hCK+Dnvsb6x5Ze5EBB+G1TFIqQgelRtvomxND9n1ZpKmtiErpfKpn2s9bkSf7B3wGn8yFSMPcaBKC0z+ADQ+vKKP6izOHvHuDR3t2yLyZjlBzXbD/dr1lf8wYG4L2JgkH2Dfi1ZhsrwgGZ/5eeXsoScfxjScoHNMPz4PCEfI54YHfKy5bgE0wyfLxwfLTNTE+XE8cly8sS0ligzPsXJ0xi0AvYimq6kw9xmH+yS0NPwCeKJDnsovNruTVSWH9KyfJJTfba2vBx5MA4hYe2v7MnS/RQOGY07/MCAECIRBjHEeCOwU/BEvwejE0rtETi4EWQxHpFnYnfYmddOaIU17oBwdYv/OMKRC4q6oxgGCwd5+VyDCCSWAO0hCjM8Ybxu0K3zGXCvlyFi2XPgEA4im4bxw+3pUBiHqrArvUzS2YWAEoNhcsFuIPYQFOTni14UGb+8b9Mzo9qk2FbtV5eWaUThdXGD8s8ZnkMTPPkYGRgqY4MjZWN1XQwopuZUpfJDADD7w9Qw97AYe1TLkXEtCSYmRsrkxLi1jhFpFSPsTYzEoSo+YKye8CcJJ6SN4Mcgs4GJIMLk/syxkTExtjQAp+FrZZy76FGZqgNlSoCMjo2X0VHFU3wvM1R/9nmijYySxk994y+EsXygIPUD44CGgWYBWJiiUcj08kodEIfQ0K5C6PipjAnDSVrgcRTGEsUjGgENhEBIRGtpxtNFZ9zIAwj/iNM4HhqgG6NbshsIe9zhyAVFAppFdGbb3q1f49l8EFcOQA5yQt3xYRcDE0V2TgnaTwQYgqPJo5VERGO7iF1pUnB1whZxiFghZfjpgelMfso3duuFjh5+uJeXVryrTyL5mtCZ5X2EnDsmqDMMJzePxzj3oMgWJNQ7bpSStiCTI9h8zo8j2gNiaJhtTMJhcmqsjIwOKz1t5JbsOGQVV+qPeLORhlBfDksNsKwYHS3jo+MWPlwqQ99wqS8fBkLD4O3RkeGxMjoyYaHD26zeeVA7+qRZUW/6LJYcHD3f0DIiLgl2v6sealn0E72ktihpsmYILsVj7watSzV3n6XRCc6zMjsBfydvpfdINFhBa5A7/B8SovxEuRv/tGXY4w5HLigooC4kr8DnI+9bjZ2hM9MK4xJbEaLsfbJD5T4D0RCgET8jdjKVuqn1K7hpU/ko7xikRlgQz4MXg+YlBPSP0zOf4vkwT3oKlMhyS+Gaq2JmZGaT3cILISAOgCm8P6Iw/+THOQYExSZqMD/VkeUGMzCHqDaTqlRGnxifOyR4X4L6StSp7cXLBoTFoJYWw1pSDA/2aZkwIq0CN5fxDjgvhCO3Y6N9wNhoBP4QsfLn0l7ezUB4wOjcUoUAGJW2McrHkPu0/KEM0ikPawISPAPSLhARfepM7+Govjz23abDVZ67XW3ilu219XiKQVrarpFxuAUefS8X/Z+CG8FIP/LWrLIwKlH0qVPuBJetsAjfHxTV8ayBkKlR6RhTjyv46GBXvbIIKkLbQdPX4w1wxpGCZx+QscoOZeBBWcHsW8eRisqlL613K5TGtAkSp4mrzNrpNBC19pAQ9iCygHYYEMIjINIiiBjYdDcoSjazNDWGCHlLE3XaeQtTWLBfwUzJy0+Zb1xxJ4EgZgSVY9TXW4wSiBIgPDbkPsv8KDGzPZuSbDwONgKDPYj4HgfLl1C1edIwLG1gVEsJXkXmMSsf6IFp/ZYmjdQfdWffIAhb/ao+i/gSB8ofrcIahQTMgJZKFlJKRdtgdjO87PSgBbIYkK+l8x4HSy7qzDX/yt1tImKr/9QW2kvZaE7xNIQP0LChSdy9ybA9dmFPZ9jbYTuhERJ1OP2wY8Ab8wDQbkdgN3B9bFOc6mfYs56PD+w9Qo8KYPgusFeHA3lD1H5xdoU1g5G+nUSUSkJCTTOdQFjMiQ0BCBEOMIT3IeSG8K2JKJpjYqeMrYizLiaFIS1UOAEqO+txNi1RQyL/mKmt9aiCC/PzJnGAOrBAYb8iGTWEBcsL+XNlvsrMpQawurzi9ynMmOS7qUyEPrvA0kblcoSar5Pdu3OrLMzeVRU4w4GmEd8VGR4e9p4F5biNTfuzDxhP1xCtQH5Lqyu0wlpRdFx0tIKaMaKN9BddE5f74k/9uKOD4+1BhJGuE3aN8/3AA0uZspIxbvslqA2ogU0/P1Kos2zVg/E9ZBu+gRBjdNTQCAsKy5nfRCiAALMbs59bnQu1dUBr3CFYhQc2YWEYmK8PBxAPZWOiQVAOjCHGhkEopCkHMNPYSz/ZfWxZcdhM40mHDxIx09qPzbsNaw7+rqjqHq+4B/NxoQv3Td65A+OibVFstiv6h+5AC6C9gF/6EnPTUm6zmp9diI/veKkQ8XiWsyluGUDD0BKEb4hsS6ZQDzQbGHWWl9Y2uMqOY95cqBNjQ73AeMwadreRfmc8lS+X1HDfJ3smDGdqXNmHVJx6hzebvRtleSUeGaOOswG6hual+KnNOdEDQPaLzYZJA5u6JDoMSBOo49b+3aHN+Jim6ga71d0U0tgfXwhuPULolRoL+tuMHLH2WKlYETT+fhuRLTLieRaLuDatmtcD0UbHUXiY/KT2Kk+wtyknVOL2wJoBbdsLIjTOVYSAQAjwLMRvpcIgYDPuCAUTgfKnCIgUZuKqNjQGGIM4zPDUhS98o97DIHw4p8lFTMrJze1y+95tLWniDgczuuy8l+EbrVUuZTD7x/c0EDi8UMYpzuUyP7ek/tPyQUuQnr4BCQjN+JSrEvg6KO51dQCtGVQdxiYmy6CWLKj/9/jmiLSZJQmauOx31VqQL8FRPegDBB8vwOGPxocA4SZvL5dYpojx3cuNQEGxiH0RjZWa6vYozeoKR8pX/TgX4YCd90H8hi9xyaMC96nyBBhHxB/954tzlG+YEjIoNNibDEKbC+0vx59xSBqEGPBVsJG67AXugwYTIs/O2gJQRJOpIN4WfvwhqfXoAALSmpRZyi+/qHOtFiuIsYH56PREmLlr/zdAeGInkL7+xN9eY78PTSgslgWgBURqFLiVkKRBMNghxrTLhAKFCIjNLV7K0npc9WGPAog9AK6+h+CVX9+2tAKESDDg3JyYVcsHzmmswojy56wGo+Q3TdHGhNTOH/VRvlxpt7S0KrnbV8bHp7VsGNFyQP4rEjaKi6BYFjPPLa2UBeGKr8mjdGkaQyO+XGbeF/Mu+k5L7qBY1nKA75T6Bm+V741WUALCpuqGFsNr6sQHBtVOH8xCU/AJVYY+zliEkIvxZfmBRkE8+ndpaU7a1pKiU1Ng98DWDAoomwZ2+jsehIEwSHcDeUgu8m8mIOIa1B/NmAYy3vthBzRlOmuXEfTQopOqHo8rHLmgSBWWzgJN7PL3cEFcTAVNWELTvV2FwYHhPoOzl7DIeroWYnrEhetrYlCHNenisSgB9vY/YvqphhzMwDBybuQpRIwTV9DBMGTEZiAvkfWiumtJsLq+Iabhyjy+RwqDiijNFcSNvQ8vEYQICjYUEVQwLrGGR4ad55K0BC7lnRUu8phWwoFX2LnD4tYNPpQ855fIeNW8l/c1tBShrryXwn2a6wgClxX7MuxrbLg+CIsQFGvSGrjnk1fbAZZU9BcCjfbxGBeB6ItqBGhpaB301VKjtcQlO2hFtFl6j/rY/dwB7q/GdF/KTEyo6cfgfDK8MYmCP+WggW7zfAkWiHq1ou8DncXsKKdL3dv09HjDkQsKP91oBjUH2Sqm+i67FXt2aEtuky7twvt1NXllY5xvRwLyOAi4HiwfhKHyss9AHdu1yE3KONyj0giXzS8/oYGQh4WjUCbf6KDtxB/nEJQ0K8J4BEk+9AmHmmDKu3NzTMA+0MVbnyxDYGLOK7BB6i99iamY6VekAaxtwuxiSAkSvu/5/ofvlzd++cvywQcflNl7s4WvkvEY8s7Nu+WTDz8t7739QfngvY/KRx9/VubmF/zEhBuyETpc9c/lvxZCqh9mlLPqOrReGZcfQmZhaclaEqhBZTXZYmAEpjUrtcnj6v4iWq/f9VjSUgfhQr/Efk6OED3pEdwBB2e27ulTIIBoFzb1n4nAQP4u437lEB51pZ2ZPKBykNdes9FjCEcuKNAa6uVAMliMlYiKR2Wg7O7+HDAhUahgDnEndBHgAcqLD/Yym3u8XAdm9SCX/cDCTPXx4SlBMHxTJdubGUJ/0hFCODDbC7d72BOhfbwAxVMGZmBpFb0IFr7HWcro2JBn8K3tDT+9yNuy+rQkGRgdKl/euG7m9EW7YszFVb4utmo3CoZYr6xtcRU+ywNu1CZ/6twnxl2WBjxQTp87V06ePqk6MXsrngTF8sp6mZiYLqfOnJVwGNNA9JrB2RDt5/DVAFf0l7Ii4cT4ME7elxADb6geK6oTreL0JPVapl7CQfZLlI76yXDf0IdsliIYMN3nGqw+Tncqvvc3tDRiwNmJQktL4eyO3YNZqdNeAsNMa2inz7EyUpgZl2UQYRHOMinydRLFIQZxExXQgZEnApCLhjQxaNwd13bMSOd9D7mJ/7jD/fjmkUJr0GqEOGSCqKe1nX5+ECDfEEbtchraaUE3IdMmNvKIAVYtcDX2RtDBAY5T5w/RgajrQXieVVmvE1f+ubPPnZh+8sGJSsJULjmOjk+UmzdvOr/YiKOsWAbEkXHeL9mWgBDjNssUZmwEBYKRU5VoCJzKHBocEJOvl/n5WeGcmWNmZqqcPHm8nDp1opw9e6aMjY1pho+6M9OzDOAA1Z07d3xLFlodG60+JKe6YEeIUSZpyBMhQht4nGqhoOUVHq0wWUJgMyZRTq86f538pR0NS5vBj+VNaGP01qMGMo2MYxRrBBiv6G/QjN4Kx94BLcLMcNXbQiLTCJs49A198bjD0QsKmKqj/xIJszQXOp7AHRvWBwaIM5c5bSSAYWUpFIRrs0KHCTEjXroVl55y+iS1qpKyKjszv4WEmmP9RZ6peoPkpmqVmfFRVsg+VAZj6b/W/4onN4y6AhOJcNe1rEDzIA+QpUDre6HSHtZVFk84+jgkJcEwzMW3I4PWWnBTHpXjScnExHiZnJzwrdonTh6TUBpyv7hj6Bv9Y2bn/oq7s3fLHeHi8lJZVz28H4OgUnkILQtDIXd7zszMSPickpCRBiEhRlwOiaE5+MAX0PQD1UGL4p0SXslf31jzngZMxtOPiB+M6bo9AqDfa0DjUy1l24mMp/9bUBwAWkScgH1nWQFBf487HLmggGH61H8txN0QZb4U5iPbdCh+/NSx/B4UQjCALD8inzZjN26Eg8yaXDhAtAFRJ9qf9b9M1ZWrCWMTU7Hl51lS/jKMyDuYnRJoD48R8YRJeOJj1Ow8LkHBRh6JeKeDOiEs+FQBX/qalQZAOSxnIF46CQ2IzU2WEmxSLi+vutJ+5Do4rGVEvBHKa9x+LClmZa3Dce7xiVGXyXX8g0PcIUEfUSx1lcV137JW4nc+BofK3Xv3yrWbN7xZSf1jbGifekSJmf0RQOSDcGPfgki0DyHBpq2XI4qf/RP/Avw91CYPwBoL6Pj0aTtuJ2R413jNeANocOnEDDv/6FXVrdEEQnCEIE96OTC4YxpU+vCLUmw9bH7fUDh6QaGOCqbdiQnYmf3Z4OPYciIC5EGhJqC6PPywhwbBaCJI4lFZ6zV1OFLDnM/cZTEZsYDgCUW+Q1IDJKaEULsFhSUGqZp6bErSwLgICvzZ/efuBsJ9ZFsCwoeRpCXw+b4bt2439VPZFCXOhrRhRj4HOD+/UEZH+M7GiGdoDlAN9Q+XYd4GVTl82Xygd7BMTU2VY5rxpyanJCjGfOrSZzDQttRmfkigjQ2ximUa9ezzK+Uz0zMSAEt+CsL4wAMcr3ebVCX2RhbQftZWpHnMi8GD8YkK01gAuO1oQ3wDBCHL/o16W5EQClyDZ0HYz2Pc7bLMDeFChBawSwgIHJRjpc4BcTOGMQXpx7B5JpJ3w8AedwR8Y2+613HSHv67x3dvyLwT5azy+VUChvVIQV22Q+i2UD+EiI8oV3Hc94DC0vqowAKE8ROhhrCQX4OqQhMWggEtIgVK7iEYyaNC/ROxhjruzSuIUZoAHZubgsySzNaKGVqU4nFnJcxCuQgP9mr4qDB3X1y7dc9X85NLX/+gQlW+6kV6LsrlwJRf+hIzxHF3MbjqinDjq2CjQ2gsA0XzugTRoML6FFU1gs9ZHkjD31yV4FmlTLS8AUrSLL8pjYYveW146TKupQp9hXChnRA/Ao8X2q7fvF2ufHlNbUMrGrTgQCAAFgqyW0tRemtjzb6NX3UfGFDf8Fg3DnRR73xN3xqbc9kbyKeOtMO9g4ga6OZnwC+Fhz0eAKp8d5UThPWrIDSOXFDEKO6GpgvDIWgxXgO1/VFBPWDYd5SXpvwgcDDCo6Y1hD8IkTU24vOTkDBHCmFiHiuyAdh6y1MCwzOsTN7XYA+CpQBX4vkJUd9guTMrVV5Syx8LFpPBRJTJyVW+9TE6MlyWV5d8UGpuYaHMLS6Uu1quzM4v+iM+t2/fLfckbO7dlHn9rj+SfPPazXLt0rVy9bMr5fKnF8sXnwk/vVwufnapXPzicvn880vlypUvy42bt3zwCybuZd9D5eXbs5hrEoqrkgefXr5ePvviWrlzb8n7Kzw2RVvggmMeB8N58Yo5AiDedaGP6EtvfCKEFUYany3RD3eOUS5xOmG3zzcVkm4SH284ekFxHzCxtJiyDRCJDy91IZaDAnkm1hB7EGEnjDLqcmp3Z3rbG7SRfhYamt2310UW7Parc8X8aBN5pFl8Yz+0DnLn5Su0D1YkrO1Z6qBSX/7yerkhZkejUQLPyszqnOJkLwLhwszLsesrV6+U9959r7z3Hucj3i/vvPt+ee+dD8rHH3xcrl28Wu5cuyGBcbvMKj/OVdy+flMC4vPy4Qcflk8+/qR89ukX5eNPPitXr17T0mS0PPPsc+XYyZOlnz2PweHSr+XKhurbp7quw+yqy+LKarkpIbQk7ebWPZZCXNAjRpd8pJ7uU7XPoI5wP6ld9IOFhdxok2g365I6eYcIwsH+9Jn7dDekbz0mQKd7F+ypVRwC1Ia9oEUXniwespxvIHwFgkLU42fLwYD6X9kF6tT0BamQV9AK96M0ESaYzEschsE5yuLxrwB/s2zjz6CBmR6IctoJW3URtOI71k7IMFLKaFdCgkHiTn4sQda9rt/Qmt1RYAwBQiE6G8HABt5mnEFQG/mal9ft0kDuwvxi7PfFwJswEEc2FcZszsbnxPREGZ0YK2OjY+Xc2TPlqacvlFOnj5eZqbFy6sSx8syF8+XZCxfKuVNnvDfBnRMc5mK5Mj09Xc4p/Nvf+U757d/67fI7f/G3y2/+1q+V3/6Lf6H8pb/6l8rzLz3vjx9zzgMhwT6FL7dRbXmhjAeh6z0D5drte+Xu0pJWSUNlQ/XL/Rs1RhqH+kcJEIjWChRmjUTp/Vo+Sx91Ce+p+CmKNRF6m3dXuM9id7/vgByDBsOrbd8X9hAWjH/SWHdoqKqh4zYQP4R7UJRMZ5+T3+4J8HGFIxcUMNBe4IFpEHu62/4Y+kdc9XfQogZVbjBCdkKGMUHXwIBFXsqkGbzMOwaU5UJ7UEV6TpOMDtSaD//9/Q4YSAQvKnd+zJqcbsy4+RTETwjEPH4SIA/2J3IDjMebMFaP4mxJq9ja7i/vfvCZZm7lAQHrx7IEDWuQOy4lANhDGBjqLZOTY+W5bz1dXnrlW+Xpp8+X8xIeF86dLucvnC3nz58tZ86dLWeFTz11oVx46lw5fe5UmTo2pXy4EKevTErwzByfkHCgrZzJUFmqB4exEG6M3/qWBF+jTSysrJVPLl4pS9IENsTU9A4tNPO3frQ49p78fg+NNCoO/ec/aXUboWEwIXiDVejW4qYvq/7uBjl+QG3fF/YQFo8UnH27jP3a8LjAkQuK+wIcDSYxpVvAf84itB6fKpyfCUt97wNVkvJxsQwoEpU/yA1R+fjVG+BCcaD82vHttim37KZ2mWbwBgEIFqzBa279fCKzETKcDWBfwhuMTV2oN2khfvxY9qBWg7x85ctmZUcgwFT9msl5WevLW7Pl/Q8/8/ofYcRyI96DQGAonhjdr5n384KYwtTI0YmRMjKuJcPQgGZ4TlKua4Zf80nO5fXlMrs4X7irsm+gpwxPDJfRqRHlIS1hc12CYN19ySlD85wog1OlqxvLyl/hEiI8nr11Z7Z8fvmqhYaqpmZzLwXVUoKevsKWLULNX2iD8VVX2uXDdAKE0QYHsWiL/Kw5arwRUGFXGldA2cncJQAqd44PUNvvCyaGQ8RvAWmgg72wzrOj3o85fO2CIrvWdAPKjvYZhMNePKwWzO4DSmZ2YTMQHvMGLGM0YPFKuNbVitNCRUwijgeiEdd5C33Jq4ktMkwChQA71VKvtTEV1wTaEJ4/urMuhkMwyAttghkZYcBjRJgNH9LwWJOnHL7wRRXgXkyOOA8McE/lYFkV9/3irbfE3EshWJw2BBHp/SRDDWbLg81BnrDw3oe099I7MlAGx0fKAAevhgclVIZKL1qLyhwckYCYGPcHgDYkfEizKdMVBt0ZYnQ1d13CA6Ym71WZi6tr5dLVG1oeadnRO6h4FMY1fuoNjRX9hMZEX2Hn6n7l5L71Y1n5s7yi/m6PEDdAPHlEP7uvNYZVnyd4qkjBwrg0drATMn0t6NPPck1IHwIex0PAnvHJTmVQTuKvAkAWXxu4q9WPCIZECBQwc4ghrborIh3uPQuhB0DhZkaZ5EMyJ7V/IwCI1/xQap02f+RJHNKRgZma5EFQzrPLQJvIFQdh4CWLEgetiRg3N7wO54gyua9urJpAudCWl7sIo2wvM/QjmrUNlUZdWZ7wGrpfSxdTX7p5s3z48adiWIkI1W9F/mgPLmdtXav6vjLQE48uEUK81MX7Hktry2VdmsGG6rYmc11lYN+QfXlj3bdSLSwtlBWOgNO/KptPASKkuNMCLQBG5gU0v5wmZuZE6J3ZhfLJ55ckGNhhgdOoefS+csFo2hiCsB8h2IAZknDaq/pS5zhcRb9JWOBHbk3/O0/77YS4cyJQs0HLnm7ycLxm7Gohv9vkXzvuYWDv+Izsrx58rYICMHmoZ2s0MO4NQVkYVEgUD25jmtkzjVxGCQVFbUOTeRBFhAd5U0YwuWmNuER1oj3ABYP8U53IR4XFuQkOHTFzckaB2ZNXsDlOzWNDMaCYAoHFpS+coNwU88c6XhqQGsIXwqgLAoFvh/zkjTfL9TvzYvZ++WkZ0wgntJQgVphEA6nECBs2HRFQcWvWii+KWVppLqRZ5i1QLSVUNg20qi9ezpOcHPySp1Bt8Q9m5iWwLe9JXLx4pVy/fcd7KfQP6d1vVEBtolNYJtGfbO2pExQn6kc/xPi1mRlhS4Bne5mO5zDsh2feGigr4X550doo91HCo87v64WvXVDsBTGs8d+qo4kMZgyTcQhTROVYTWxLmvTpAikwHKeJRx5NXgH7pK/AOSgJ6JnRMyRkFxpRqNmhTnvWFMSMGybHr4nD6UwYDKbyExATNjpKKTfvzpc33/5YWkKRoED4acgokDTia5y+NduqPqaCIHtUey0XtB4q2yxJpElsi6m5no86IQ84IcrtVJ7sQVny6n/i0B28v7G6ylfV58uX125KaMiTJYXrSMNVSxKrVdaOmr6gHfHhZcKaMTPzhBBw5vQNXgL8mP0dhVTO89FA1HWv/Nr1egJ7w1cgKA434EFE7VQQmAfaDiEW4jQRCA8ixO7//kXkbhAJk3CDkeULkWKaoHamzTISIW5iJYpDpBmgj1NXDlRFDRAWfolK6Gy9jJJF8VHK2S8hAA2E4tEoerQ84KUp8onXvnvKL976sHz40WXl1SNGXVceqjPfKFUmPWJsKwKYyosb9gb1j/yJJ3lShrUEGOHrYdJWeCQb5VAegiH2OtoqvXQslmFChBl3fS5JSt28ea/MLXFJDfUPbYK+iJe66BcedUq7IJz+Ufgw30JFU1Ic2sRyxHHdO2gf7eWHlyTqBG98KnQvoEzANEEjHgGQTWQVeT9KSJp53IFRPlJoDWZOHc1gNBN7C/Dt7E4ISP9MlN5fgKEaQvTehfzj7ghF9mjLT4FeTtiUFxl1gahX1kWDSfKsa+PfCRYQqg/5qyqtpynUBeYhNf7BO6FhoDGw1xJvV8ZanFeqnb5ZAsEkFhT9MF7M6oYeLU22+8udhZXypz//Rbk9O6slBU9AlLfyRBBYxW+IEe3fpx4lDIaGhGLU1tfGRob8bgg4Int8GYzXwtFSlNZFItiod7N00hKFl9Bu3L5XFpe5c0Nx1Va+sO72KY7PECBYaBt9oIZ5eSQNiVuu2DeINnESlUIUqRk7jnZv8kRFyy9fn8c4PEKKrBl0f2bN/t4vziFAbUtaotz9y3484BEOy16QnRSMW0MtKLqCOpvUzDx2igg5vMPhnviRQaCjKEO/TNXyb5feDcTu+k+8xmxVNdLuCxCABUQk8mYdlRDT87q0v+UBs2lWZhkA75u5VT8+DJT7DAg+BIifukBgbh/5Q2yo+FqKiPmv37pV3nrrvTLP1XbrLGtgaKocbUcbQEOwdqL0LGf44DEM6m+SelbnzdJ4GsF+CW3ekBaA1kPbYVxu0uJKvrU19iVWteSYLXfuzVkgo2Eg0PjsIIyNFoJQQBj4KQabiSqbm7C4uyLuCOVwGfUjKH5+KtRoMEwGFhLEUeY5sl8V1Az9KCDaWdmN6fP4wlcgKNrgTas9gK5sdadqBcN7OSCqh2+3RFiYRjhBBO/n9H5MyMwl4lUakaDILJDS8mlK66tgkb1C+c9sSgBME75MaRAzrhraM4NCGXhlhhM/pzSRi+j5ifB5v4EnEVa7aQcMpfZjJwx/eNXveCgvx2F2lwnDUlVrLDJh6g0Jh4uXr5XPv7ii2R1mhqnjIhtmdZ60+IUr5ZkfCaJe/ZJQ3HjNR4rZk0hhQhvoRoQwfYi8QzjwYtjy2kZZWFnxvgTHxKkEB8S4Wp+r+XlHhf0UL12oNv1BXgiAxo4mhZBCm3EfaX0UG6aMDYKB+0QlXDbXyraEanwFnSc4kf5RwEEZ1H1B/4frPqj/it8NoRyIwpujmELAk8hjDtk7RwbZiXsBdFGDOxiLakbYNlOxCNMMRIcL4/k5GG6QtTpUC9/XwqGFzr0B6qM/F4K+zqytVX0z1O4UzLru1CsEXQx+/FcYFvKQxduYmlVz3wN1nJmdpwq8zQmLEJOlFMxGGpiYDUVekuKi4byfgbMgbAWyj5FPabgk9+qXt8rVqzd9eQ2PTNe0FOECG+zUB2bj+6XuE/oKrYSSVScv5VSmNyFd39hjQFiwF+Gbt1XGkvK+Mzfv+zvJlzsteLyL1sBnBnp7WU7EEgtBRLvI2y+7yY88YyNXaQdCUJiRFGiGROgrL27gWl5aUNlLzsd7NrSjkygeAkwr7sOdeaZfHWY7ms4+GPs5MeSBtIs8yEB1R6uKzBqDvn78QU39aqAtsduQErcbtELocGPjrqBOXw+6hYWwpjfiptuEi6mB59eauhOaMp3GcfnVoPgU7WSUGckRNKz50wMjHof2lJHBIZu+4EUJiQaBIUTaG4MhKPxIUUKJQ2LoRTAejz9ZFiwvr5UbN26Wmzdv+ZIbljgIEATG6oY0AtXJJxkoQDM45pry4oQnV/PnxTwIB28mCjlnwSYpN2NzBd784mKZkybBsolr+xDKMD5ET90Qu6m5WLSypMKXtjbjHF8nW/XyAz/aR4fE6/ah7dE/axISa8uLygchSkh0bDLvUQPCH3T9DFH+3piTReV2n0Ar5CNrBbjbeT++EKN6hJASHaiZOXE/2G9i6UxfD3jXYVFLGeJagKAB8B1NiwtMC442OC8GmfitssKMMNlhSHuoiFYczdLNfgRe1AtmB0gXr5xHv3gWVWIvXVSHPtVhQH7EJmsuhPExdTEmR61ZArCHcGd21vsWC8vLnu25Oj8EBkKBTUniixFVD4QEr4fbbu0DgYLgkIn/+qpPji4jJBbmjVxNx/skMDpV9KcKVSc0JAQcSwqWM26X2s5Sh75D2LE8QWNAUBCOH6DeUF4c+Q7tjHyQ0Stqwzrf+iAS/c0f5n3gYePUYfejxYRuuTmfOjmCo8o7NLnHGxoqP1qgIyGMsO/EvYCgfYINncIC2CuNZ3oRZt4cZWGB1XSun0xnRY8oXhtitrfN5WESqZn79I+msTfhGUWqM6ktuORmXU4cmAKLL9SV1U889ENgxCwb9UBwDLFUGdRSZFD+EhJrm6ulh3smpSusSXCw98H7F3Ni6Huzc2VxlQ1O3loNIbG+2aM0WpZIQPCxH384WQiDIiTQKjD5wFDcwRlaxMIyd1xoKbCyLAExWEZGhiW40AYkcNbXvPk6zJuoPDGRvZ9vd2ipQ3h0KAIQrUgsL2ahP3w+xEKS1tJ2nvLQPwpXHejTNQ6ELS74nAc9qWh7Qo5557gnZFg9QQFp7xZ2WIAeakzwWJI3P423yxI+TFnfFGAEjxjotgRUStTUQFTNg4K1uwZMlw0CDMT90PEa5ImDVsgyVQOv5yFsZnTiRpeQJh5f2knNG6ESAi82UhXoTB3aKismlPCDbMQB/siPpIbz4fo2M4oYyecgTFSaecV05Mn7H4NiVI5A90lgcNoSLYQTkf6+hvLmqQc0urSyGh/6WV61prHqPQsExGYwpMoDWY7AhhtyoVWQB+95LEtzWJJGsqwZnY8C+QYtaRLjo6O+X5OX3ngky8LA1+1Lk2DfQY1Q/YIxWMJE26PfvH9EO+UPsmdCXek9BCVChbdk1dLC90Foy5IEFN/7oDv9JMWxd2InUFYnJON2htUMnfWqodP98EB+6pdGeDzucPQtgLvcWSIddEtKDL4M3GN8UElz6yCHPOPuJo/dEIQbuBNEJPyUmZm2tXwIdJqmHBsiWhOWfixTvFklN4xA1sSH5JPOzDgy8femogJilu03s8MUPI/g7AQ/CIkCUc/zqns2Orkqj2UIh5YQHDA2ggIB4CWItArKoFw+KzjnzwLGl774ope/9iVhxEYn2gWaBUsN71VIQBDP2gRLDi0RvJGpfHg5bXJ03Bfs8rQl9i7Ij0b1xpJDyHkLrtnz8iE6wv1E/+CODyjjrX5QPt7UU1ODaWTHqX5ZlaDjQ0cbwpWlRR6XtPu/MR9LaMgOw9rsYw5H3gJYyt1lJqC4Cs2ksu4FIhS/KQrCKFBOhXVSM3gX3A1BfQr1f8998ooayU/5QvD4Obn/pVCRVcAMGjOQfJs4CnWYa0W4GNnnIyQceLJhBhGjrmrW9rcyxLia5pvNTAkSmFDLFOrBWYeJ8RFli5AR03H/peL59KLyQ1j4xKfcWSneRGVWXlpc8icF2ZTkI0GrWrasa5mC9sA3PxEInI/gxTALCcVbXVnyoSeWOuNjzYEsCafoPy0NxMQwM6dKOdlpwlfRHO6ykBCgBaiqMVYKt2AkTNXDHv0Vve7DXOoD+g0SWFycKysri15+oFXQJp6wUIiFtJIi0C3Ubc/+7w6E0Td7xemkjU73YSHrs6O8uui9q/rYAHR5pEAf+XJaI4sNWAo1X0UzOM0AdRtUB/MTgSRyXgDk1wkMNgzZbdDTT0ltd9yoXdZIhG42V1j4J4gEHAfpwU8kqPoGIfo+C6nnckSNYGYMzl+LIfpVzoA4aIgzBIqTX++mLbzd3S8h4TMQ6g82CnmkiuLFHgEzN6VzspFXxKNsmJJiZFf+VJU8QAI59ckSgqXEqsqy5rAR9pX1EB4Ih0VpH8TZUF3oek5qjkpAsP+Anb0J11M/Zn3ay7LBey7mYZW/QR/IjpN6e28ixgBhiuTwWRIJCnk6jL0RPlzEm6k8wmavY1mCamlJyycJDIQW93p4EzczNygyfVZ5JXMm1tDp7oSkgcRHD029GtfjDkcuKEzYMcZCDbSIh41DEOLJQaJDd3SqHKFFmERcUZtyOymEsCNBG+rB389uweAygrlBH0gijoUFkIOdBEmLlIYopHdQhAUQP2Y0zkXwZACGZ4MP2ciSh0TYOXdggSGmi6UHjxXXnBd1GJb6DtNhD7/QJtyn/kdxEdfpFTfq2K4DpykRBnxHIz58rKUEJ0dZvkjQUOaQmHVkeKiMDg97qcNZCY5gUy+ECtoJcsh1gOE1AupJ159y0Hp8wEp+0U56JeqcAoRlDH1LXSifqgPEJd7S4qK0rWUJkFUJGXZUVJ7qT/4toNMJCWLqjk759UG77/Vfdv3b2YbHFBj1I4XsJP/PccyxlGnmbQQGcbJLoQmIsYZM2orTmDWkMEjc5cevFRYE75xEZPxQb629ECYidjSVyJiHTSA/0pM6fPDACoHEQSPfpCWhwBFmvtIVzLmpmV2Mq3C+pcEZCC6NiT7ipikeb/LNUrkVhyPYQ9wTQX3FWSZC5cGyxl8Al53NRxgecFUN1LfJ1Z6yKU/c9tOos4SBqYf6B4UDPufBDd8cz05hwMttc3OL3uvobz6i7GWT2oZwsnov5OmHLM6dpzYsoxAKfGPE/axCQxCSp/KQ1mNTmBuXPKL12QtpObSEJRtiwrm2GybAsR9+vZC0lUh/x7/HG45cUOwHJmYhTFELCw85lqaDIcoMy/CaKDKfTgTqQTM2fhGOH+zOUoj8ozvy6Ye1jUzXYNYhgHyiJjAMM2HsG4TdR7UHessw3/BohIDfA9Gs6vMQMpclLNC4fETaM74Ykaz1j80+tAq0EkmF1l4Ns3S0UTO5ykNr4HatbDNpo3ewMOPLEON641EOkCPTg2g8A4PSJEbKiARBbDqGAFARZXFJSxbly1kKtAIYl01MZeN8fVS9RxoDSxK1U000g5MHHYPpDVrZ6VmPseu/0fQDWk2zNFFczl2sLC23hAWPjbPPaRD2xMNAq18qwO9B8joYKF9PMkFn/B53+FoFRXYkkCZ+VqWF+w1i3f3E2y9uDRmX6H50JWJEMERghBPYmsVk5tkHHGgJsT8hp9AGYUIYDI0i3vUIBvLHguXHmpuXwdACOHTE2QJmZ5ic8uNdikZLUD4mZCH1GxseMyP7rgr58Uo75TMbq7ds58SnZ3jSKT+euMDQUTVX3gABD0gIoqXwZumo8h0dGZMw0pJD+SBEEJI8tpxb0FKg0YBoZ4+WJBzuUrBRtXe/gN60HYy07G/IVrYkBP2qu/x8P4WQypKHP0rsvgjhlXtQlBPHxdWOqt6ugeJ6fA4BZlQ6qIJO92Ggzi/oaGd9HFbln5Pc4w5fq6AAklDoUBCC4hP+20IFOEyRTEBtgD347Rx0x60ArcSaSQ0wEPlKLWZNzRAam7hZD0qE0fp43u9NllCt5eMUzK4ICJ+1IB2hWkZsbYkJNlCt4+Yq1Hk0CJ5cmMgUj41JUsAMJORUB8sONh4tODYkcMRkfD0M5jo5M12efeqp0ksVmKEF7B/wpIM4lE2NEU4baCsIrEaYEY97Rvu1jOAzO0OqrzWJviF/gnCwf8h7KdSVdzrYFGXGX11d9uGrhUXN8qoPyw/yW99YVf9JyAyRG+2nZAkCpedpCfsb0ZnqI5ZEKndbfWEhp7LXVjf8PgkbpWSIUKEHvPdChoKlxWWHB4Mpf7JTZ3tfyj14MEim7mTUh2HcpFcgJgYGpQOUPb0SFCMNyvV+vCFa/DVCDloQXHtw/Sp5cECDMcsbTSyg0jTpazPtAPFriPwhPlDxnVUMZJNDIOXJbJXpg2L6bTFXgiSWG6JxnmgHsc6GgaUsuB5j4xNmfmtISjLQy+f0IDDy5OmATJXIexVcnYfwYHbOfiDdsBjwu6+/Vp7/1nPOn1nb63ul9HIHoaDMlas1E29gomEko4rRETIIgYHefj+S5WPG3mBUWTxx8ctkLAEoV62bnV/wl8i4OJe2UD+EiZ+2qAweedJPXPOH5sSLbRMTY2KiaA/MRE8iINhXiY8dsZyREFCd5GUmQzujLQSyNOOWcHADQUIOIgL1AjmG+5BQ00In0L8PC3vlT86gmqr+evhyvm742gVFDbuYXOhXx+W1KWwzrQIgRBG5tQPsdbpmYByvAywcmB3FRKj2MEYLKN8GAkIztCLzPQuYz1H5Ka3Tk0yRmV0h9q3N1bKlNXYfjK4Kwwy9vTxB4K1RMYLi9AphTo5Isv8Af1B3mJBlB98DsXBghhd6ySKG5/DSiVPHy//i3/lflmeee86nMLnHkrqg/mu1j4hQhahX+PlOCOULE+IXezH86C8ERFxc40ev9J/agWBBSGDevj3rmZ+r8NgjQRvgg0LHjx2PePLn8ajUF8/0PFIdH+XDy1t+xOolmuqPgoGw40vrKyur/vAxyby0sPayXZYkkNYVtqowtDjut8llFG0yyC9sjNDhIWkiodN9GMi0ewoJwuvsH6Ksbwp8owTFLoA4mKFEPaJT1VYeEg4ICFGfw3cJl2oQ0190uQvMNiLm0AwUwyji19QbJzARC5mWfISSPPalHso7tE5iiSnXeTmLl5vWysYaG49cBTfq4A0JEA5NkIzDVFr8aNYM1RqBYoYRg22IuREavl+jTwy/JYmiukhceeZ++plnyh/87b9dzp2/UJZ9tkFLAS1R+P7GJt/lcG2VX1ZcEbDjpPoIBLQCaxGqRwgImfSp+8vNkmaDxoPw42tmLFPYVO0vP/r+98qv//BHZXpi2sIGQUM/9quQmekxCYUeCQs2RXuUR9zihUbhC3QUn0t+5xdXrKX47k31BP5oYHfv3vPeBMsXnhRtSnNSBbIhUTHQdvnthdHaPSFp4lEKjl2grMiPvo/SHn84ckGRA/PQ0CKUxr4HBMG3hcT9yve5Bpthb8XOfLDaqf9CNBzN0Y0AEwtvrYmUxawi7C0zOi9nacbXTDuhZceyZkm0As5soETno0P8OF/BfkI8KaBQ6hLqfFMrFw5Ds6nJ/sQr3361/L3/4H9Tnn7q+bK0TLkSJGjp5qnQWhBnCEHKi6cdIQx6JRz44I8FhRCGZEkAw4O5pOH18SGVNzo0WGYmRsvIYG85d/pk+Z/9pd8rr3/nlXJa9v4exRdfcqHvyHB/OT41oXZtl6mpSWtNAwNsbsbyhK+b0Z7ZucV4PIwWgpChXvqNDPFYdtCCicNX3Eje4yUVglJ/UKn8WP6FMFC4xw2s3fcXFN3gkQqJCkw3Qs7+PO5w5ILiUUItAA4CGZdG7ppBCPImCOwkDJWlQZYTit+Zxm6h0gbRSjhoycEtTSsrC1LVV0SqW37nIt8IXdKaHHHDq9fcY4nJhh8zJlXwhS1iZvYUyN+bo6o3Iov3OzzrKy/y5V2P0fHJ8r0f/Hr59//+f1CefvbFsrQa39xAM0FQ9CvegCgTlZ8mef9AAgHE7vMNYmJftCshwZMPyqBsyRgn4oTmt55/qjx94Uw5e+aENIjR8pu//qPywreeLyeOz5TzZ8+VsdERv+WKKDhz4piYvbccm5mUcBmSnsAZEC7WlRhAGElQzC2vlLtzCwqRBqFlB2+mUj8eK4+Njvq7qGNqG09b+LQA/uyd+EkI/S70Ek7tA2ITkR4+PMQ4hpn2RwF1ToztYWj1mw5wxVcGj3JQash8a0FiPxFkDSYMBefuOnav3T1bIzDwy0AU+cBd9Zab40A9Uve3NlbLCp/qk0Bg557vaPCaNoesmM15t4Jjyrx5yRfCOW8Ad21KuGixYebd5iwC5Spf0jC7c8TZbWna5Je8JAw2VenRiYnyymvfLX/zb/1BOX3hWQmmrcI9FL5qTkn6VWdaM6DF/uCglg4WUGxixl0RaCxeNkhAcFiLmVyFqyzuwxz0E43Tp06WC+fPlmPHpsrp8yfL7/zF3/IFvcPDI/6u6bPPXrCwGVL+01NjymOtHJ+elNCU9qQ6skfiMlTeuvKdXVjycsM9KSGLoPCX1RSPt1FZynBJzvjYVLOkgzTZxKT98XzK+0OyE+abuypMIe/xbPqsEzr9usV5aCDPBskdRYeN+scdvjJBcSSDIqiZuJvAiOEKqOuAsABRKmBOopHaedhCuASFECcp2fyEZPuIg0awsSalYq0szt4rG2gOIuSF+Xkz4Nj4mLUG1t1oCazFYRy+Cwr1oJGYvJUxCENzqIl3PCjPDIyG4Cv0mPHj5SxrD7IPSxB9+/XXyr/3d/5ueeGll/3Vr3gywZIC4TAQjzuVp6ojDSeOV+eyw0sRFWy0oGyWKEL2MRBuI7yYpvDXXnu9vPjyS2VAmsGg2sVHj78l7WJ4eKCcPDFTxhXv3NlT1iYQRpzz4AkL7eHr6NR5dm7OAqBfQgENYnRs2PWycFT7EFBT0zPl5KnT0mi0jOHx7dCo2qJli9qLVGdzONZ86DESh1vqlwrj7tM27EVzjHFn2F5xDwvk0pnTo8r76wSG6siBjto1Kz8gIKHbGDMn40AZPugjprT6rhA2PfFPdHqZDd0JEAIwLXULlbYNSiNJ0uvlCbE065JoU3lqZl9dnC23r10qt29cKsv37ig538BYK0vLq1LPT8i5XeYWFrzej3qKtFU/Djb19cbNUOTJ0oN3LXgqIA+H+dGt6kR7RsQsY8Ojitcv4bHhdzQWFxdVO2kFg+Pllde/W/723/975VuvfbssaxnEIwM2f7k3gg1LFeN9314tR7j7okdlKTM83IkICksq+kvM7Sci9KFMP7KW0Pid3/09BY+obOUlxh2fmC7PPft8eVXC47wExGDvlvcy2FfY5FSl6jksgYf2sd3TX+7e44WvtTI4MiAhMVCOTatNI4Nqc7/jjE9MSXORBnPuKS1fTso9I41jQgJophyfOVFOHj9tv/5+jpFrYSOhgNDhXo9cPho8jkCYNc3l+AOmgQ56fBT0SQnkYtoygUbN/HTtMYemh48WHpWQ6IR8vEn+gfJDPQUbYmGwUlDsxmg+K5QtdUUIDwZbmoQokTwJI7d1CYitLVTtCRH6iXLu5Gmt0fvK3B0JCanuvPF47+5dM9hA/5CXIeSxwWNK1PEmZx9sEoNQtm+JUsDYyIi1DW9uSkvxWQmVzZmHEzPHxETHxTTjjXYhtV4zNpfUsCzi6+fPvvBi+Xf/7t8rr/3oN8oKqwgJI45oox30SMD08oiWGV5lskeBAFCIfggHBJkEAz8EhX50Gray2V+ef/YFLUGecbvoXwsPMQFay0svf6tMTY6JkWFiZvhNH7/2LVjSEEZHx6VhLZbr12+6L3inZGJ0uEyNSfCpr+nvAbV9S3WdPnWqHDtzRsqClmkSRidOnPaexfDweJmZPFZOnzxbTp++IA3mtPpJ2ojqyhhSJ5YkXiTy3oyEVb64B7Rpo+0GSFtDp3svqPPLvHZA+jV1A7rGe8wg6PcrgoMOxkHB5ECWzpbB2LK15dUA5aZanXYYVtQWgqAaRw2//osZxBghQJSTGHZyfLq88MJL5bvf/W554VsvmBE3V1lubIrRtsoyV8lJgxjRDMmTDL/XIQHBjVT9zO4+cCQ9QIwQN0JpecJLWHKzucmjRTQLzk4w+6NNjI2OlYmJCTHHSeUr5hKjxQ56r9b7WmqognyUZ6tnsJx5+vnyN/7w3y+v/ui30FPUJjG7ZvP+PpUtU4sJM/+AOq1PyITXqxkZ7QjdhrMQCBGPkYQNnwdY1nLm13/zt7WEGXNfsO/Qq8BeCbOysax8t8qZUzMSCNyrqbpIOPKV9CEtUfrEzNzjeePW7bK8suxlyujwYJmelKCdmlK9tMxCQNIHEjYzZ8+UvpHRsqzlE3s56gQJgBhPzlxwboMTpIzD2TMXJDgnVSZLDfWlqBilCCGBG+jGnDVzd9LigzJzZ7pW/v4f9qCpxxu+UkHxKMCCIUG199IUIknTj89k+v9uqIkFMrTN6SINpOb7JKVnswHJMuL1b79evqt1+rlTJ8RuK+X2zUvlxpcXy8rcvTKgdBx5vnd3tqyvxCEnH6CSgGDfgL2AYTGOP1QMRYtAmQF5nXuENb8EyDBvboppOBnJkW+fgFRtTmm9fuxYaBRT4xOKM+qZlJOOPuqtSrNfwdfEtspwmTx+rvzlv/n75Qd/4XelVQzJPzQrL30kzBAyPlmaGzQefgkHwukNtZmDaByk4jOCTz31jPc/qAuaTj/f4dhYKqsrd8vG6oI0Hj5HEMfuSc8yCuFGm1lyzc9zBHxRTD1mzWNmaqyMj/CWqtoxMCQBOiRtor/MnDhTJrXk4GgF31kZHhlXHrwjIz1BAgIp5eWk2orfgJYgp0+dl9ZxSv045nZwHgStJrTEaNdegJBIrN0HgTptt3S4mYhkMZ11hj+uQI8+tgBj++iyMOyBPjC1B3QOnJ9yNF7kgaNXs/CE1s3PapZ+/tlnvdG4tbEiBlssq4s3ypeX3y83v/xCzLJqdZu9iFt37lkLGRyURiFmQxb5Srr1LWkY5CxtQowBIbN5iOBASIyOjVkAIEzGpJKfPnu2jMjvzLnz5cIzz5ann32uzEhYjPh6OgkcLSs8harO7HN4VpXGs40q3jtQxqZOlB/99u+VH/72XymDY9MSWKjjPIlQn/jPIkECkROnm2V5ebHM3rtbttZXFai4EkBc+c+S5vf+yl8tg0Mso3h3ZbVsrC2XlYW7ZX15vvRuLitPNAs2azcUR5qTBCubtcMSBJzCvHPnbhlRel6M4wIfrtcbHZtUdYeVv9o8NlWmpk+VE6fOut/W16SRqNwxtR9hydLIAoIxQguSu4/llzSk7e0+CZ8T5dTJc2Vabe7Z5ivwDKT6RsJGLOzRBPac9ZVvapmHBdJkurSDdX6YnWU/rnDkguJRdxQq835AcAqMbtBt8NKFP4x86uTJ8qyYdEqEvMn7F2K2TTEJG5effvzLcuXT98rG4qz3JuYXlyQk7orxB8u5cxfK5PSMuKy/LEmbWFxcsRBBcPDokivxzK9yQ/hDWsujVaCunzp7vnz3ez8o33nt++X1H/6w/OZv/0554cWXyjNa5kxNHysDWtv3iwnZ12ADskWYqjxNRRZtqe5S0CUgZsorP/iN8sPf+UtldOaUBFZPWd0oEgA9tvvMBe3Vj/ojLJSbhBCPTYfLdt9Q+e5v/GZ59kW0Cd7mXC18pGdVAmJ5cU4a07Kv1+OSHQQE3xfhfo3B8VHvL2yqHveU76YYlyUCZyr6JTB6EZTKv3dE2pGYe/rYuXJCjD42OiMNRP0wMFImp6alUYwEw3lipq6cIlFtGVfaqcbyFAkg/zOnz5WZmdMKGFD/4g9ZIzAcxcDY1uOOPfehav+DQAoCoDUOjYBohSnPOt7jDkcuKI4cmD0qqQBdsTl3YNCAKgcTC4xyWkLi+PHjGmTNvOQrTllbXi6Xvvi8/PTP/7S88dM/L7O3booJQpO4d++eBMNAOXX+QhmQZsCRatTtL6/d8Hc7OTnZLzVbNOmlhV+oGujTLCpGmZyy5sJThJel4r/2vR+W52T+hpYO3/vBj8rzsltIsJYfHNRsPVh6BlTbfqEEDwtzToeyp8HjTxYaaAylZ7AMjk6UF179fvnB7/yVMnX2ubLeO1yW13jFe11Cj6cTvIxVyoQY7eTJU35KsonqLmZ++luvlF/77d/1JiNX+nNacm15qSwuzEmb4IUtNmn5JkgpsxIIKxISw2MTqs9AUSXLmvqffZKz55+RAB0pQ1pKsJwYGT2u5dHZcuLMM+XYifNacpwtUxJkg0PSIFTu2OR0GeDYuyAf3cLMKdjgO4QbnyKUeqdwaXoKxzx18rQ0kSnEnZdnaFqxDAFIj8g7nECoYYcQ2AMy3MLHtgYevNhvDDx+ggJiYSCQ2BqAnFFpiO1WOzGJvD9YqPAzERQx5XSZsZAIAiVUxZi5FyUUFsQoxOcpwhLagtbgK2sbVs9hNNJxFT7LEB6Vss4elNbAqcM45CRGErDhyQbllGbPsbFxm8eOnxSeLucvPCUGu1Cm5Z45fsxq/Ni4mEzqOHlxNqJPMzRbDL5titnWO/3Y9YM5WCOzeTk4Xp556bvlt/7y3ygXXnhNkkqzvbjbb7eyx8EhLZhbTMVyhLOiU6fPlt/WkmNAs/66CkHwcBZkfm62rCytOC75bPcPlSUJHbSUEQk8NiI3VGb/yJj3Sl7/4W9p2fRCmTl5VkLhjJZUz5SzTz0n4fdaeeqZF8qpM0+VY8dOq19GVWelY1nFHoyXU4H0P380h/GJsyWqOwfdpNFo3aN2xzih0U1K0MShs3giEvkoYQvaRHEYLWJnHjsh88HcoaHYdJDb8LgDo3GkgDIcd1I2ZgfuB0H4xGkjjIEZK22NgQaDXXxeow5BwSD5z9gJDCLqLPlYleXniBwQ0mwEoWkmY/1PAGou62SI8JRU3KGRSS0rNsq8lharYqRBzZSDw2zgaVmhNHfuSkisrJSh0TEz+bSWIrwmzl4K7zdMTU2V82dPl+MzM152+BzB+LSEyIg358Y0M7MUmRgdKcOajXGPjk+UMTEgOCyG4jGjP0LcMATgC3rVI6q62821uDyj2O4dlLbzbPndv/rXyq9rKTJx8ow0hyE1V8uB3hHFGlH80bLZO1qmtAz4dS15RqYkLBFK0mA44k15nF1AS+gbnipDYxJg48fKsVPnyoVnni/HJAx6htRWmWcufKu8/Op3y/OvvFrOPfdCOfvMt7SEea28+Mr3y/d++Bvlle+87n6cVBnDag+vtw9KWA2pPhbuEvTsP1jPQyjhpTb6rItooafPI+YnS3HvhoQZQWggHPbSmMW4ki7pRS7iEICLOB5bBE+gmfs+kOk649Z+No12uu5BqY83MBKdrbD71Vdftbm4uNijGaVnY2OjR+p2z+TkpE2p2DYHBwdt9vf396jDjX3iMkD23r/3d/+9/wP5uPO6wT7S2qDgjOFxFqIzgCRFMJAzQfgZJDFypqlngx3P14XpYs9gSGtrds3ZVCSN2usdd2YwnlIg8NYkAJabo9osN3q49AXGHRLD9Q/6fsm7swsSMmJ0CQg0ifPnEQpTLpvXxUdQwTVzsgBn9mdzjx3/vv6xcvL0BS9TYHbOTLAOZ7nSx+1TQjY/2Qhl09QHojTVYvqyGLe9je1m0xdaEahdZy9cKKelsQwgeKS9TEn9nzh+poyzBJAm8e0f/EZZ2uwt9+YXfcenP7Ks8oZHEGhjYsLewt2Z4+NT5bg0omPCUQSblkbTUyfL6dNPl9Pnn/Z+y9TMMWlEJ8pZ2Z9+5jlpEc9JU3pKy6xJSTGEtYhPfcjTEfqFtsCwjCHjgHA2yPTGphsUY+cmEuwlpsLpI8XxZTuLCxJoiMkcYQkBjZ+v4XOeStzqm+7QqUHgrpG6pr0OT5DL/10D+SMs/sk/+Rf/EqdQzp2zX6e7E2GlTrcEkrPHVNvTxNhW+Lb60m7x5rb6c1s8jL/7STy7PT8/b3tsqg96Axl49913bXbCVyYoVP8dndmCmEZaGFHSTSfjDkg7BhjLDtmUyCRAhEYYxNOMzvzkDxcKWjMSxCnVFwJGbWVXHab0pbXkr+iccWBYlJufPhw7cbrMHDtZpsXgA9Ic2LzjQPaAd/J5uWlajHSqPP3U0+XEyWOalbXWX10Rs2kdzuNDMTf3SQyI6cY0s45Pn1Qeg2V8Kg4u8eVzPxmBkYwSFA0zQezEYZBDaKD9BGPZrfr6QJXbTh9oRhMilFgWod4fO31Gs78ExSkJsTPnpAVcKOeefc5hxLl643r5+OOPypdfflm4bp+2c46D9p7WMoL2Hz9xQoLwhIXG9Mwp+Umb0HLiuLQKNKAhxWejcebYcaHiTUgTUf7xlmhcrhuHt1R/tQfTB6dkAoxWNAaBitag9jAOzejTVsL9pElLP7wX+C4Ib+5urNpNcuXoFN7zcJ6tf3tCJ53ipu+j/6POiTW0/eUwvbTb8bgLCvfdUYLqbUyo7d0AgmhD2M3/YOOTdgsCSQuUOznwMaCKOl5TthF3IySIzfoeIUFxdBTvICA3V1eal7GUgnUwh6Z4NRr1cXh0Sgxxvhw/9VQ5cfbZMnbsVJk6dkbr8Auarb8ldfu7Uru/X5578dVy8tQFLyWmxfwcnmIpMzAYh6tg4m2Obo+PaX0/LQYdl9AY8TsRCAGOWqNNIFAYzLyqzlqETNvxV1yOdntN7vCGkOkTS1G1VE3xN0HU9lW1+da9uXLpy2vl+u1b5e78bFlaWSxLYq6FJb40tqh+2SjnLpwtzzz/rC8F/uDDD8u/+td/Uv7tv/2z8uFHH5VrN2/5KQ/3SogUy+iENAcJiRPShka0HNmURrK2pv6S0sXr5GtrG35UyoeP5u/di0exGiB/5Vx1jpm+zYgeELcBHa4ZQ4S6NByEt6wK49IfNjnZ1KStxOU6PV6yi36i3WhxO2igTSK7IOMA0MX9wP3cYKvfG6whcnz84cg1ir+fS48GdnWknDV6gGt7GDvAQc0IQCD8PLROp1lHTMFmnzjSsxaAm7JTi+DWKg2riWpEanU/63YXWmJPQUTDI0AOU21q9odYOYjEMsXrYK2tvVmm2Z+jxuoXqdvHy+SEBAOnIeXv73dKMCwvzSm/Tb8xyWYdF8v2SDBNSF0fm5LGMTIhYTVclsSsx47NSMqL2L3/gIDhcSjCodYigolwh3YRTJaI/Hc/yx8hRX6bEkI8BuUx5wbLKjKgfzSjcMKTI+FrYry+YWk24+O+yWpyStqClk/cK8GlPLdu3yhXrlwqV7+8Xm7dulWuXr9ert+8Wa5cvS7/a+WmhMid23fL3bt3y51bt2W/Y7x540a5pbC7d26rDkuF1877OanqQYw+j3rLbNpIAxkn0Z4wbusmrpckisv40D/E5bQrmgR5I+hiudjsYTl6lBG0l7gbkjYx055Q+6UdTAGTYS1Q/a0deUz6yj/+b/74iUaxHyTTw6hitzArdDjxuuBe4HClY8C9eyBqsIBoUKPmcAaPMzhWvRXbs5DWxzzaI62RdbeEBPsRdL362QQK8/GOBvsRmBwhjncKABiwP/YXpqb9tGRicspaCYeqxiQ0JsRknD6kPjz6Yy+jp3fQ6/ytHgkXLVFIPyAhhTbBicxVETqE3Tcg5pcWwNueea8lpx8ZWNDMQZx0mxgDcUtmW8NAK6Ets7OzWkZcKcuL877bUqFlTbP84sJiWaFMaTAsg4ZVBw5MIUx5zMtm6/kL58sLL71YXvv+6+X7P/p++d73v1dee/075alnnvWygiUGyyMOSvGod/rYMQnLycLN3hzlZkOUTd2ZE8fKU08/Vc4/faEMSVPZRrNq9lxM/SpT4s2CDyEZWgFfKYtvfTBmCOlVaSsID4+VfjyRQjvkGkEEKB1IP1gzxa5lZT4FYWxrrKFm9KSBGvBDWOEPYq/dGwjfJk0raywd5TyucPSCQtI8hIE6mv/Ya9S/PdEkvRuy6wmLBmimyZiNUMCPOSXzYbw4IckPomA/g+0MHjlCWHGaUlqEVFwebVKKiaMhUOwWFBI0PlYsP5FzGRWTD7PRKKYeEEMzS/KV776hfmXeV7h8qldMhNbQMzBeSv+EVPqTmrVPSqiMl6GBUTPZsITVpGZy3hfhZKgfE8L46r9aIIRdDIDwsB+I1hHrfOideGgttzWLX7p0qXzw/gfl0sXLWgJsSGtZ8WzPuQifqlS7xsTQI3wMmfQifnZcmIX9tXKfz2DvdqjMzJwop89e0NLkfHnm2WfKiy++XL7zyqvl9de+V15//XvllW9/uzz/wgvlmedeLM++9HL51suvCF8uz8rv5LlzZWxmuoxMSHuSQOISHgsz9ZEf+TbtYxTVw+rvhhnR6mRnyYY/SxBrC4rIezEM7LoECV8Yc3oFIPgxNUTWnOBfKbqKSu5BJ7Vg2As85sLavhfWcfTPfWY/Y7oeXzhyQYGUdT9auu8u7kBdGL29A3BaEAjN9I3dhNAQRD1A1CHq0jC93CCPG3mXiBuwWQOTcllLAAQEyweANXXMGvHxHmsXSgxj8ZiSfQJ/SBimVQbIiwExAF/Q0tpMAmJEs+iMBMRMGRo5pnW9hMSQNIl+3rIEB6RFaKkyPeNDWvGko7lPolrLJzNZSGQcaRao3piEcTvUpUuXpUK+U954441y+eJFawbnzp33hi1fJh8Q04+MjilP1VHl0g/+eLLCVILbwhMWjovTBwgu3sHgiDQ96o1gMTF9yXstMKL7SRlxCQ5LMyttvDLPUxyfM+HEZ78FJ1oW7XGb1AZOrNKGWCKEsNvQ8oGlGOUMqC709yp3j2rU0ZT4HAKans+4SOitaOmBH3ViT6ZXZdOumHQwqfnBIWgksNNd+wEIHY+LMDzCoCGOc7iiv5Fw5IIiVQd+qJTpbuE+EH0cu/ZgjEDgJii/xIzDDMK4sPz1mYodwCAHgWOHOH0UGE1B1O4P0qhO3HPJx3oIY6AhRgTEhjAYhEIICyHlk6B2y9A/z2rMliKcwSFpDRIOg6MnyuDYMQkMLVGGpK5ryTE8Ou4nIf74jphpeHyiLHBVveozKjV+QOo7JyXZR5AUsgTiLAavn3vPAj8xF6r33bt3ykcffVR+/vOfl5/+9Kfl008/lYbTX5579rlyQUJigtfUVS+WOKPslajO46MTZYITlaozF85MKc705LSfzLAUQUigq1FWDxoL74arSJ4+gP4k4RBPHVQnCcXYD1IKtCv5sXwibb+Y1lqP39FgWcDMz6NRhCvhlEGejIoEubLxJT1ifsoB1qT9aJQcb3srPrzMDekSFeqzRd9Rus7+BOkVHw1IHSZUpqaZGBvgINpEDZmuE1JAtAS4ED/vXRHWhNOexx3oxSMFX4KijoqDULEOTfSI3gc8Rg06iwYBZjBmL89kiTsy3TlC0AcxMAlj511JRGSIHfOcZ0vWwKzrc6CtTTB7yYRYE7I8hFmo/nyzg4021tcwx5AYZlxMf1zaxGQZ4fyCtIbRaangU0K5OZcgjhETxuwOgfvdEfnzdiUzLtoGYVQcAkTMLUmgXL9xo3z88cfll2/+svz4xz8ub731Vrlx46YPeb0k1f+555/3a+oWXkK0kEm58eO058lTp6RlyC7BcGxmpkxMTbpPfBOWiZ62IJ9gBDEoHWe+45Fm1Je6WQMijjWdZmnkutKnUWcyIi8EKi91WYgojV9td+/rv/OOvQAENfXl3RY0CfzMjMobbcPvyygZY8VX2T2yoi+QfSXqRLsp04xOXZT+MBDpY7zdhsoEutkxjdS1wTre4wpHLiisrGrwAmGpBtMe4/BgQP93QSR4SPH07IRtEz5PJ1hWoD7zarlGVCa3VC2X23dulxUxI8slxpn1cL1RyszlJYkcvIwlThdxctX8iIhZZt9IGR6ZkMYwXsYnZ8qYcGh0soxqxp44puXH5GTp4+UnMdo2Wo2QfDiodfnKFV/Hz5LDxKoa8/jyjuqEpvD2O2+XX/zs5+VnP/uZhcMXX3zheE8//XT53ve+V1544QW/rzLCOyJiGAScXzlX3dnhPqawC0+dL9MSDry9OjHJuYcRhcPgiHC1Ucsr7wG4r0JoZH+yOUjdYr+EZY8EmTQKmD/9k0FqZnFq/aMExbI/Aol9kNAoAv0VMQF1Jx31T7f7Xk7nqzqh/SE06niYhPnRsdyUGXV/OKCMhBQgQO0PuMywGjrDH0c4ckHBjOvhU18FgzWzsNcGydD3Bzr7QTucMc3ZIWZJEbBMiDoFhGcj2Vc5mq0ZbHFxSVrFnNX62PiMeicxW5uRDxu0XCALw6MdcJy7f0gMKuQAFksPTi+OTYgptZwYnZBmMallxRh3MoiQQWkNytSzIDM+G6vvvf9e+fDDD8tbEgo/f+MN7ze88+67wnfKZ59/Xubm5vxI63lpDa+//np57bXXLCjQFnwuRHnRv34fRO3jSYpfLGuQpzA8pUFjYVlBH5CA+y0YFG9s6pdrfDO7kKdM7G0UlpHEafzdL/ILYRrxERg5Zjl+Hgf1JaARcN86H2kK/l6L0lkjUFoLOLQ9hZOfKmZNg9fjcbNnhKBQKWpopAGyTPqTNNSfpWXSAHgYOGj8HbHkSMH1qwBHLijEkcYtkPHDrb98NPqgkMRwP2CwmPnbg80Mx2zGRa0xc+ImN8dliSGiw855AMxM6zJV/22ItmpPPsrz5pyExvDIqJGzEWwagqj649IieFTo754qDRoNTApTcwMWMzNHyHkf5Pr16+XTzz71U4vr169Zy+H1az4C9Oqrr5Yf/OAH5dvf/na5cOGCL7dBOFC/1h6KgLqztwJTedZXOQgL0AJTfdF+tKwlltDtsMmMDaOLgYXea6DeFWY/uE/om/hT/GDsHKPsQ2oVPrLJrVSKhzaBRoWgCA0KoZPpSZuCj0e27F3QRtKzcbuhpQffU1mRHWGQgOAnTeRFqe0+qcf0IOC6V/HT3mkC1IAJJVr7qwNHLyhEZJAEJOL+NEFBYIEQRE1Ue0E9WAdNo1QNVsRh6QThD4jAwu0NSX4K8iNQ41aZn5v3DMags9aGuak72gQvgOVpSMLRkNA5mGiHhrl7QszJJp83+7iKHr8B5SOVWMLBG5IILJhQeXhjVfkR59SpU+XZZ5/1EuI73/mOBQP44osvlmckKE6ePOlbomAgYEOMkn1Dn2CHmWgzefoOC5nMsBZK1JuNUPefENMaAn4hPMIeS4vBAfYt2IyU230fgtHaBn3mgtUfhDV90ikkWiAG5h2SQNiKfo96WNGQ3ac26Velq4UEmhZxqT9lbayseJmCkMBEYKSwIJ7phPYBsmdddtTnkNCZdmfbZDc2bgH1yL54nEHUcLQQszczU9v0S00iLPAwneiBFx48DSOWoxZ2q6CiJV6vRtOgThAQOTLoNdNxYQsn2BIoljB+gOsiVEPEUxAwRA4jKryXDTU2EPFHOKjNCCQFISh8j6XS8l6HHw0ivOSGCWamp8rp03ENHnsNnPpkv4HyErKO2ReYyQiYnnUFpDFjKTxn6hAEDSMZg/HCZBaOMSKNhZmQJiuHmDIFTfGRrzAcYSRQD7C2I2TRJJwBGNJBFSVr1Ul9wU1YlEW90bBa7VF8t0dxfM5inefa2362wRu3MSz8s6WpG4LcQ2RAuyCPrPKjhlZf/IrBkQsKBo2+S4JK4mQ28mZgQ0BJ+J2QHR+DG3ncL00biB9EagZ3meQJM4vY3HzFwRABsSmGoPDsq5kdQkW9hYnYi2BPgp8FgzJOOrfgU36cyoSwIWRfCTc8aMHBXZK82k45LS1CeccLXw0jVsRN+SwVqHdqBml3uPsv+i77IMOpPyb+zMSpQUT7qawiN2mwq2b+qXebsaH8EIDeN3C/o0URTt2Vl/stBAvnFWgvwjCWKdE3QNYtzZY/hspBYCHO1AqFqT9YhrkM8ijRl6o7d2f4Xk7XJerJgTLecEX4DUhI4McFN37jV+MYHzVisFVXrRHjEbYLVh5Rf6oViH/UrRtkvYHO9iXmWOReiEIdx/7Cxx3osSMFOs1M0nRwdiwd2bbvDRmOmYOR+RwEQhjBOOx3wUyhRaSG42VEQycmWBE8u/dxxqLHh7BMbNIMNjiD0av8NJtxHybopwns4fcOirkhWJn9Q4XLaQYlOLhQhQNDEDS9DROiVlgYCa2RKAiTFmFSL1RuVHBMGCb3GGg7TEFaIPtlQ3UBsYPEIQ3xsGfcSB9j4V9jJnMyLvYTko765NMM/YsnNFFhxVFd1Y8IP2uKpGvydk70bQc6TH/0mvetlL/PVQg5vKZcxORxKTF7Ihura4Wbzvnokg9TyUTz4vJiNj17B1U31c/jqLTxrQ/ihoB1eVvqW25hZgAYbCFaZcs0HIyeukH2eWJCNJU2Nx6PMQQFHSG4s0xUwdxWIR8ASJtm2u8HCIZ44zDKzZkWbYIhzHrJU38xwLjrgWX5AVGiLYgMSrx0lMwYTKd/MXvDmGIaBAYbmTAqwoLXxCkzmTGZpZOpANzJ3AgKnmwgKGphYQZWvOwL6pJty3zIw4KoyT8h0wV070fCiZcCBqbF7nRNfvwnTuS/swwgw7JO7TKVH/3u/hdSRhOPMzf+EJKyQ0DK6f5XqNqofkdoN23njVQENpuoWQdM6smP8QRDe6BNEaeuT2IlLR4R0Nbuffu4wpELCsCDIciBBNLvsNAa3H0g48BAaeZsC2HCcHUeGadxyR5rYeLxmjRHiX2KkOWKwojvD/xyGlHx0Dy8hLCWAjMzk/MUg404Dl6xzCBuzMb0Q11+QovQhdhz2ZB+yfx1HIC8sGd4LUzSv44PkOZ+I+A4Td6Z3pu6TTl1fjWkP2adxw5EwNquWiic/ofxedeGt0URwBwp55j2mvxY4imayyXuysqK80GtzzzxtzxQWret8UeYWKiQgSDr1ELHjrBHAsqKfN0m6kTlH3P4SgQFg5XggasG6TDQma7OF7/a3Rok+ac9tRlU1zos08asHHkpdxMlhDo3x4ZmPEFQRKcxNQhgIGsSEgwIAuJYHZdQCSHBcoFupm4765v1ivzaQF3IF8y6gSkAMi1+mFHfSEecfFKQzLwDlR5TiYq/QaL2kd7lNL+EzNdhpBFQvtvYmOnfyqPDnZDuFkpA8PPSUG6WEXwqkROxjAN9aQHBORZl6ZOgahMaB09AOvusBoRF1oPE2HHV9amhrlc3qMP3ilODYjmel0M2H7XG8tXDV6ZRZAen6cETQnCtQb0PZJqMn3kB+GU56Q/BxWO19ivB8aQl4uOuCS5U1cgHwZBMyD0HmDAGjy+z/BYzdmEuqFU8qHJZ9gTK0+GtOA2QX+aZTFj7AekmbdY788r8CE8Gznw688rNNmY53sR0PgQ1cdolBmTaxMyzzruuQ0L6ZboE/LL+frem+XHFIDeaoykgFIiHFkhaNDPvh3ivJIQ8gMn4di1bRdqXsoV+2tLUw+ENhjsw7DvzeiAgPxmU5tweQZZfN3wlgqKGHAgGLYntIJBEWRPoXkAZEFkKB+yYuDlTANHgbhNKU6dmzwDED2/sy8sr3utI5mNJEmSA1hEbhkENkRZgpiQN7yLEHglEncyNkGoTaraHfMg7y8m8AOqebcIkLeGpQbCf0S0t9jTxc/k8FVD7My72aLujdgXSZl7RhjY6vcIz/zpOQtYHP8dVH9BfuDlhyfJuZXXVYYyRP5loQaHxJn6Th1rRan+OaStPof55JCia5QvaI09MWuF7AHmAaX9U4HJVj8cdjlxQdHZ6DhaDnHgQqAcxsRPwIz/MJCagVY7c3NnIdBOEAwFVXSB/4gXzRFrsbeZUXvrXYjo1JQ5KoWXsJEbis9bmbou8oSnQ1ShcKgujplYCJqMD2cZsC5hMAWRZ1CXzwA7WkHlkGTXw1GZ2bs6zeMSL+AcB4mVfA3Xba7+E2h5lBfqIuX7uP4XRlq31TR+iQmWnDN8wpp/bpnzoB4+noDUWyivbnnn7xTGl49GtM2+AsG6Q6eq6JmTYYeFB033TYCdVHQHQR8ygnR2Wg1oT235AnIzbGT/90j+YCi1CuB2qqeYWhWjt3hdX3rHMgG9AZixFNC1BrhBKEEvsnpNXbJ5BlKjFsUQY4NCWHLSFGR0/6DcewzZPWdAceLa/LpPn+aoH9zzwNARNAOGQjI49CZ+2pnAAE2gLcUDSZB5g7k1keLYj7QAmM/et27d8RoQ8sjzXteGRuj+BTN8NMqwdnzq2tb92+YnqDx5fql1qospU2/1+zLAfvy5qGbK2uuG9Hgty+FzJ+tj4RGQ05bTKo/6y8xYw7cgxIDhe2uPxKZoG40l8/qEFIRRkNT2QTVtremho8ow6NH6PMRy5oAjCCIFQYychPgjUxJv5gSZM/XiWDpMTDWHV1wszc8eCpAPP20new75F5FEDeSfhsKHm+yn6xNAcChIz+nyEkM8CwqAOE5KGZqGRYOfkJY9MSTM0MFSGvUTgZazIB4BZQYC+2RD3JObsWfcXdSI+6RNx459I2ZknUPc7pzx5axThwmNX6g/wstVhIPsHzLq1/aJNIH4JbassigcyNoOjo76lm72KleU195VPqqptnG1RzcVwoUVQVvYLZVlIpFBVlCw/Tphijw1lqgi6CgiLatyrKu6o72EgemA3PGh+3yQ4ckEBoSSRAjlDgklcjwrIr0YYPMtlE49boIJg2uXmIBIPO6jU9oOSYCaA2ReGhAAxWcL4SYdmK+Ixa/CRXd/tKEcSMZoG72WM8nIYr30rP6vCDZXSDwB5Zr2zfwDqQz4pEPIQFmZiaiJgtidNIPMFnZf6gRfPuESX9DlGdZpOqPMG9so/IDSURPsofuZBNOISRjt54kFutI9Le+JsRROH5YfCOPmqAPmxFNmw4Gb/hzyVaeTFMsbCJDQaTL8qb80hNkij26ln1NVV9r+jgf369HGCIxcUDGASEUjH1fgw4IFvoC4D4vNmWMNsPHFY57SfmBzIciGqbnlkrfxFsSa/paWlhtBjtkIrSE1C+rJfMCOe70bQj8d4ISA0UzbMHRfl5iwbex/prutBOfhhwjwIghQU6Z/pEgkDsg01dvoDZjBBai4JGd45PsTPNEDmleNbh+OXmPGAbsuRSBJxWI6NT/DpgkEvI9bF5N7BUDopHSwWrCWgQSAk3H/KgCdRtJ/To+RJubH0jKcqxBngwmEvOQKaXglstTPcWd9HBdkvjzN8JS1IQs4OS+JJYtwPSdutowkDOgky7QmO57/2jAZgr9PiH8/sCWfWa+eFyRMML19cH5gyVFkez/mOhIbpk5k5kIU9n6SQD8Se5QdRtuuBP3aQ9AgHMPNMxA3WbandIPFIm+GEuXwqLKA86gvU5aY7Ie11HDDrkFjH64ybfhk302cY9QBTWFnz8uW7Ep4Kp8YwPR9L5u6QcMdN3LQD4UC78MuDTeSr/9L2VAZCJnw9XpiKoP+MNx5Rv+yf7KNHBdn+xx2OXFBkx2eH1US0H2TcTAfuB5STDGCicblNGuyywrwwaLzAFPkDSaRZnqPLrBkhntfztILlRptxvb5vwtkUpQy+C8LXq0hH3htcBFupxfyy/DQ7EX8QqE3CaqYDOyH74iBEX5fTCelfj2FClp31Aeq8MOs45AFizzBOswIpKEDy4pp/HxunjdLYtpUlcVhCqGWtMU4BywtiaQ+kTgjpZo9G1Q9tUhnRFjLEcxfgH/XvBgfpz07IOj3ucOSCohOy0w7a6Qcl+DpOO00QJ+tcHrGxRxH7B+EPUB+INuwNYfeFX+YTjBADzjsfueQAWVaMjvLGKJ8J5HsTbe0Ak+bWZuy4g3GOAaSMJP6aCbJ80GlJ1fjXcRIyDvFr/0cFdT3Snu7sQ9qPZpZCMcJD+KKRYQdpN1rPkJYZ3mvxvsuw93EQtgjd2GdgsxktCcGofDR22fYEyoj+DjdlAcRZ5ytvShPLkqhfYMQJwNEk3geyrYeBHL/HHb4yQdGtw/brQAaF8E5mSMj8OjHC6nA8ICRUeK6db9TUVni7DBC3yN/5tOvATBhMnVpEEGcQKAQ/NsYdmSJy30eBP0uC9hmH1qWzThPpkrnahB6M1w0TsJNfpqXO2Z6MW7erBvweBrIedTl1v7UxmDEFhpPxj3FRlSJ9tJ9+m56e8j2eMzMzZWx0XEJjtIyOjXsZQlx/Wc0lK2+VhfYG0u/Zj3VdQLQTeTnM/e5NZ1fBm6Mmi5Zb+dq2E+p21vlj3wsyTxduY/c4PI5w5IKCjq4hOzn9cxDqzs8BqrET6gHIAWwLgJjV63x59ZunFHayC94bO+PEkxwwscih/ywXNpulBswnBvbZBx7XSdCoyCC+2JAM4O6HPs2GnGOoBAL3UCA0GtN2paVMb4K6+6lDW2AkZL0xOwkt25v+tbtO1znzZli3/jwIRL3bexI1kHcikF2D0+dH/Kq3+td2maobvQ7/suXj19g577AFQ0sY90vocrMWjzbVT8TfWFtVePuRcT7xcW1oJwPp4vmHr7RCmTwy5ZX2wvir/6WjGNkDEcWojqoTP7m79o2yi3suFFd5tVDpjC13xAWho6hDuB93OHJBAexFWJ2QfphJ+PeDjJODjLudPgaWzwgOD4+0mNOP3MCmjPbzef6TD8zOo1QRrt/RiMekfMMTM4WEv1UhwkstgWbuaCtJhc7XxIjQCSTPAMywZ73rvkl7q67CFIgJnf1LGJj+pMGeQupRQJaRmJBCr/JSF9Q/6sOyri2Q2cPZ2pQQ2FzzxvDqKoKAhMFu9BhPlVi1oaGhqdAm2pN9QrvcMsVxT6sevPDGi2+tOIrvDVJFpB5tZg5s1131FEY6pbcbfwQDZmCTiaDKx5mH3XHww/mYw1ciKA4DDE5NeDlotR9Q+9X2Vnr9mSmEPCYdGRkLovSLUG3GI27yTjITAiHXxMQFeMwZb4NGZBMmmklFBC5W/yJffAjciRBjEmQnZH2yLQmZZ11nEIERbYp3WTJdCoPanW3LMKC2Pwhk/pg76672cRkN7VQZ2z1ith4tBXoxt8rK+mZZXlH9pT1sbIih5WZcNjeXhUtCniLF0oEDbtxIRl4+OCXtLk5dblto04bsA/z8/RiF+4JkCYltjn+rbtCD6ye7R8JNl39rz4jwdh+329Ok68CI37YbGgFhrLx/FeDIBUU+u05iraEboWY8BqBbmk6oByoHzhgeHnDMYS0LYKxc3+9XNppIMF/4E5/DSZjkHaovm45tNZj4ECwIIcdsSTgaQJuJE2p35NkU1oDb0GASbZoA5VJmlg/U7cJMd+1P3M78OvPuBNImJnTGrcPkkpu+Unkwn3ziS259ZW5hubz11tvlz3/603Lx8jWNk4Rv34jMfvG36kF9RDN8BS0Op3G4Lb76tbmhPKir8mTZgXZBPSibNhpwy+hRXv74lPxBzrAMDfCESlFUo4ZCArBSV8qv+iQQd0Qj0s6wNrZBBajcnX1Whz+ecOSCIoDBjAFNqO0J+NWMnAOAvY7fOTjYuxE9UVg6kCf7BuymJ4EBxAMyf6M0htAmen1QJwGNIvOGOXmOj5rMQSyu9b9165aRT/+nHX9enV5cXHDcda6a9/snoQFkPcNs1z8xy8p4QKd/J0RbYx8h+6xOD3TLv45fQ8btFl6H7QJ5KVQWlgfq755htXuofPLpF2VlbVmM21P+6T/55+Xjjy/KPqp+H5VwGNMYjfpbqT5azjHufo6X82RIY9HM2PwYR9q5qw9UJE9Jsh8YRy9BqafGNsaUylG3pt5dqg9E+2yr3IEJaQ9/djzQWOTnPAnbPUaPI3xlgmKnqX5siCsJMN31IBwESJeDl5ggl/8HUXEIqX3+IdabGb89A1g11Yzgd0LUOwg4nuVzJR1vgaIloDVwOzfC4PLly+XixYvls8++KJ9++rnNzz67WL788kuH37lzR3hX8Rf8stPy0krrVGFi17rLngzeiZkOoM4pWEHS1OkS3LbGDwZCG+FYOnXBL9PsB5k3SJlZbifQZ+TFcXb2hxYXV8rNa/fKlSsSoDfnysDgSPnd3/3L6t/B8i/+xb8sn352tbz19ofl84vXJUQ2PT75RIPH0ZyrGBkZlX3QL9jl7VZRVrt87KBq5V+2F0T7k0V55iZ0PPJu436ws6y6TCD7DQM7Gg90FE99HPTYw1ckKBLaM5MHtCLwxINADgzQaa8ROYHJ7ATxQeAwGOX4SHU/a9xYTqTgqMFPL4TDw3H3JVoBd1Pcvn3HmgMf6bl27ZrMm3YjFJYkCGJ9HsJIRRr82UIJGTOk/LIuIPYacDue6pPxYOzEbMNe/Ve3gzhA+uFGOCwsLFjYwXTkSTjp67RpT/9EIOuebsxsS96CzeE0hOR/8Q//i/Kf/qf/5/J//b/838pPf/LLcufuUtnUMuS73/vNcuv2XPnP/p//sPyzf/rPy//vj/9Fefftt/yVNl7PRxNgj4JxZJx4vM3LX9SfMc1ya6AHwKwP74W4XkTzWId2YmGh8QktZX+4f4woD20CDUIlN/aEg+TwzYajFxTNQNJVEBx0y450XrDaSeyAO70LAslAaU93+iXgBFn7815GMEzsPXAxK0xLeAqKyAtmaQjIA60h11KBukKcS4vL/pTf3buz5d7de15W3Ls3Zz9ui+Lm7Znp6XL69Kly9uy5cu7sBdnPlqnJ4wobtSodLyftZEjKhpipW27MJdbtS0zA3mJOYbf4+BEn+p7P8MULVQhOPj+YggSTtECdB5BmPU5ZHkh45g/kEyXa8sknn/rTjH/4B39Qzpw5rb6bL798+5Py3//rX5SN7f4yODxeXnv99fIHv//75W/8z/9aef+998r7H3xQllaWLZDvzc7GkoFlhspZW2cJty4BEgfVsn2uI38qlw9N46A+vvpPqNb45/He0viylDH5H4yJo90yIQ/RBq/Jx2P2cIdgUAW8xI74Ll9m9t/jDDGyRwjqLvUfA6OObpA1JMMD9jFryGQo44vn+rOJmxx2A+E1QpSBMApEw/IhiJ0MUWMpgUdsntUlPNhp57Qmj8+4Jh7Cgb5MSNRFdTQTKi7LjVVpEnfv3Ct3bt8t91hKzM2XuXuLMhdFeNtlcnKqnDhxskxPTXuZMjQgLYaLdjUjsuThDgqYk7b73gcTa4MCFSWi3yksKL8WBDVmGNiZpu6XtNMegDjYMRF+CA3SABkniRsE6rwAwhPxy3pkvfy2+naEc2L1hW+9oL45Vb73/R+Vv/43/1a5dOV2+b//P/7z8o/+639e3v3gk/LuR5+Un/7sl+XPf/yT8vFHn5YvvrhYPv3ko/LZ5x9pqXJVWty8ynGmIeDVf/Rl0hM0A0Iv/uyhwuBgxlG1MpUH07LvRLqmfv5FWrza4xH90IJIQMPD7MDYf4Pm5DTQ9ia644QAfpzhyAWFO02/oDF6rtWbjUuSn0ChP1zcgIegHXUXJNEmJDE3KeWGsBk8TlKOBAErxPc0KmO+8wDBsdkJAXFTFQUyG0U6dU5f5ImgmJc6jOaAgGADE9UYzQTGPykmOH3qjDSHKS9pcn2KNkN5LhhwBTBVP4SF3MTZENPyeDCwvbyI9sQMn8xY+2ebO9NkOJAMTRjCBMg0+OWyDKj7NO2Yac88YmM2bu3KOuxE1VNtoR84v/LpF5fK5Ws3y5fSEP6b//aP/aj6+PGT5d7cQumXRnHpy9tlaHKmvPHOx+J0Ts9uSVh8Km3tVrl972a5e+922dzmlfJtLZnmrU3Et0SiXfQlpBMaRBCN6yy3PyDtk5khKLhZDMJzuJB00CB2/QuibA1YAp5gp39ChgutqWCGf/ZdguqMx14Z7YLDxj8qOHJBQfcxCE337UJArGkHneofZkcHHwxgiigp9wd4guGNMQuD9hudcUAqdsWdUkSH3USn2uJmKULdzSCafWFq3h2gbrGG3pQ6faacP3/en/2zJjHEo7xgxsQ2Q7GUCQ0Af5jNDMfz/qbNiaQBOwVAhuHfGZZAnHRjB2hP5p2AUENQoNZnWJ1X+mUaTMpr1bspGyB/m0YJWnUryZ555rnya7/+m+XilctlfmnRTP/Z558o3UZZXNYSSJpX38BI+Wf/3f9Qbt1bKN/9/g8Uti7N7Zbv0VxalOY2d7esrXLpbk+ZvTdbBod41wbm1xgiGCrioqZGhIba5bGnffCbyqSeHLHnwiK1TL8wI32mTiDDoCXaUiOFSp41iB2tNHRjhAUUT7omYxLUGT8UoAlq7B9ZfgeB4JIjBJYTdBtd5e7DLcRf3d9EgrTawGAm4dVQE20ChJp+ZkQxM87w6i2joxMOwx/Cxj8ZLe5UjHwJB1yskHg+ldnUY3Vt1fFgLr7dgTDhkSmCgm+E5uM6CDM2SrkfQS1WeqrC+hohYRR1cWqwc1auzbQTnkidM00icRLTnVDnA6RQpG4ItXx8aAGpeHWfZ9ra3jkmuDNP6gbSvq2eWMrwFTWWXAjSleWF8tabP1OfsSzYKLdu3yzzC/fKxUsXpaXdLWdOnyzPPfe0H5veu3un3Lx1XUu9W2VhbrYszi+Uhfk5a2dswvqLbFpiMDbUi3Hf0Pj50iAKRkgwESBEkvnV5xYWfBNWZdAnDpZfouPV4PYrkoMwa6RPKD+WrRI/DWIPYRHZ0beYlOVCOkEk0tV/BxCnxsb7K4OjFxTqLXVry4zewy7Tnd20GTPtAnWGsRsk4Saku0bSQsSTE1OikR5JYdT6+F4E/oRDLMQNEyaDwKNceTvME5Z6idltYXFRs6BQdqQ6m4FoElnXjYaRyc+MrBnMm2uyb8ifE6IQtN2KW9eXNHmkmbwTcRPX+TXpiFsjQPkAeQEpADIcyHIABBraRB2nsz6JAGYdhhn9FFoGftl+Ppq0puUa/mw+/vxnPy5vvvHj8nt/8dfKH/7+Xy+nTs2UkbGh8tpr3y4Xzp0s/+7v/43yH/6Dv1vOnZ4qaysLXtqtryof4cI8+0DsB82V2buzKmO98H1SZnILes3mMKaq4Scbrh/oX9ghPC6/MciN1olGqdaE3w7o5pdAHtHmplugFv83WptNrYJ4GV/GPpD9d1hQ/39lQuPIBUWrE1sd1uHmX6PiMwAwVht39kESZ80UNbbBGasEDubADEj99oAxkzKrcgAr8grCh7wia4RICA0/u9fv3uy9srwyL8LlPMDlcunKJRMqzMF5BNbtydy4fcW/CN03LQmJ58/8U47alcwGeBa2O4gl/bNdYE1I2GuE0DIN7Ul7hqe7NqlPaicZp84v/eo0+GcY5aQ749EuL88k8FYlmPG7c+d2ufblFT/R+Fv/zt+UkDhWTp88XrbF8F98+n5ZWrhdVhZvl4XZW+XMicly8sR0GZOmNjw44oNXvIZOXRekVVy5dFkKQo/f0EU7NRWxyakyqc/gQJ83Twf64wrC4eEhaSgcymraQ3wxM2OcaGhbGmzAzmh/mIxB427iJi0GNOlVxwDsMrxvsQu6Mnnjt8v/64YjFxTQWWJ0YI3xn0r0KpwugrljjhBqEBxzx2CQV5uBwLZfMJsv1RVxmGgG4uMxRIOoOTcAMzOTDgxy+IoTfAw4RBBMgokfSwjOTyBYVlaWLVhOnBShnznmN0URCGxwQsiUn4zmOsgkLz9dESG3woRUJuu+i9mECXWcOgyzXVbYMw59RX0zXqbBH8Rdx804iXVf464h42TZWW7a86tjjJqZU2Hc0XH+wvny3R98v9y8fbt88P4HZWlxSdrD8fLyC8+VMydnyp/8yf9Q/vl/+099Mzivlp86ydOjSQuMsZHhMjLE90i3vJHJUfwBjVm/hEGvCCaEK1871wTAsW8h7Ucor6NFUj/qLHRdHd9UpbT81090GbP/blAJiiQkMm6ZiQ5tzN0YZQR178ibwMcOjlxQJOGZUNlEaiA62MPkbiQcwdBHvMQmRkB7ECLcnrYbHBThGBBQiJsIh3Bh6Jq4SRo3KUFczDQQTPhjRz1lRhsfH9Ns1d8IhdjAfPa5Z0u/ZjA+gcfBpcyPdKyZk3HySUbNULS9VW9BlNsmQNzJzCDQae8M78wbQZj+GRcz+6BG/MF01/l2QobVbQoz4jsv9RH9jsYyPj4hQXGuXPnyy/KTn/2svPn222VzbbWcP3OqPP/c0+VpCRH6/Nr1G+pPaRESDggJ7qjwt10l5BH4HL1mAhiUEMDO91756jlX+CMXeSLCUm9Nmh1CfX1VyzZNCPE4NerNVXrsm9A3rXGizrRJ9mxbIsAoMcmzqiANGECcMGOGw5EIOGWDHotWoPLISLY37lZ4A53urxWORFBopt2WKu5GWlDTufpzy3Fj5mCAGqTs6x4zuNxC/+SJ3fFIo8FuRl65tIkajNkCfwwuXR00MTCrw/T9/WgJfVZJIZb4MvmG62YNQ8sRZiX8g/hj429ycqJMz0w57rVrX2pmWzQR83r0jVs3yhcXP5fAuOd0sacghuT6OyFtgGkgNNrCj/JyI9Gm345sCwszmxB7QquNDSN3AumT0bHXmOmATJt+mV/aa8S/HYYJtutCHREYef7DmtNGPE7GJM6Q+unC+bNlsF8M3bNZnj53smytL5TRgZ6yunCv9G2vl//t//rvlf/wH/wDCY5nlG7DTzXQ9DY2Yep+H1ZTZvrbsnAeaJ54GKAr10WCmXKbeuctZfF0C4TTebqjBI2dR+Fuk/JV7k4H1u1vgXlZjTeR4kFcTKCpC2PbwgQqGGNzVKB2boPJc0cBRyIodgF9JaM1EE1HptsDIqS7sfvgleKwDs0lSZiKof72BSJyM8jEAyIfTBiD2aZHy4NxH6piU4y8eYbeft8jTvrFrM8mophcM1DNpMloxGfj8sTJEya+6zeulbnZOREaH9adL599/pmRcxWxtGnvV1hwNCq5kfo2+YawQFAkMTdxhNmmGlp5CInf6U4EajfhAHVnE5P1eyyrAvEDo18C6+VLLSjQkOKdl/b+BsgLb8zkq2srFhI0UzyqcdsqY0P95dWXvlV++NrL5TsvP1NGh0u5deNyGR/qK6dPTCnedlmYv1M2Vpe9XKFs3olhDIdHuMl83H3LdXnsOUC20aZoq/sQUvZ2BQyJoIhlCPGjPbSL93d4XNpfhgc5Ai46QUiQV9P3pMXMdodfA1FcBRE/kHIrYQDRNmnrLCrIhDtA49W5d3GoDUsmabBxPjI4UkGBlINQgeyVHISA2i6QPcciFg2aFcT0IELCvyT+hnBBD6rzgSlIrTQQw/CYZxoI2oIAISDmZmZSKucD8wAQBQztTUzlEQwQQoMmQHRjY6NlZmZSTKVlyPycn4SMaA3NnZm3b98sd+/cdbrQKmIDM4UFdaQ8mMD1j4raTgE4676wv2Avv25IW0DiUY+6bJANV/ZVEGa5V0N4XV/staBMZoFWwY0NTnO205ImX7c3Kn4z0HSixgkBvFKWpD0szN0qk+PD5fXXXtEIrZXxiaHy9NNnJcz5pCF7Q0ovQcQMvCrhvrK8Ij+YOeqOgKN9sTlJ/KZvFJ5aAWVGnaPeEYwJTUhoiC44hGc7h7vM2+pXlYmZG+i0PWmjGwTdNWUaU1DIbr6uTWt5OGwGbVVC5T6Q41JD5vdVwZFrFEloLBnu1zkMTrBCdL1GX30dA6J/DvMs5UiKwWAJW2UQR3nwOHRsbMIzCNpFT98AUktpmhOK7BtYYEQaECAt+Ya7zcyYlMHYjI6NlKmpiTI0PGhBwSvknEngUlgYiHjJNGmHqfIcBoIihUUNWQZmlltDxncfCZOIsWeazCMJCzMx4yZSh0yDuw5Pex1GOyKvdr/hznZGfRiTWPOvswxxnEZwKp5ydV6vvvrt8tf++l8tTz19zvsMnMC8eeN6uXH9Rrl08VK5ffOONJ1hl3Hv7lz58up1MTjnU5onWM3MnfUAWGL4rlJvTEc/RJ3bWk88dVIdhHxikPMYrpO8c6IB637YAUQx0i/2ESgxG+Fqvv3s34ooZCkd9VWeeACd+xJ2V+GO2+mWsSveXrC0tLS9uLh433gHhSMXFDSJS0TCzgBqcBm0ZoAZNzpXjbcbMMk5XHE9ihBZ0+GeKYR2R5w4OEVBMeAIj5npGeXJ7NpbhiQwhlFbpQmgkhLRex3YHCcYr72eDX+IMtztcEw0CjSJoeEhEyCaCKo7Yajm+AG0IQUFsyOzIswFEJd8iZOzU4ug7de2Ew/AXrvJA8g6Ej8ZGjMh07HMiFuu28sO1PJceqQQy3yBrCf5gVl+lgWyocur9hyG4pATo8L3TVe0REFIDwyMFD7nuLS4Xm7cuFOufHm1fP7FF+XSlcvl8tUr5eLly/a7futWWZKmQx0mxiXoVSde1efdmnjMHUsOmh9tVj0bkzCQtGgNdhNRkHWFTqCoCIvlFfbsP/KGhhKyrW3AHhjlRVj6BsTYm17tKXfwtf9V5i7I/jwoqA7em2icRwptijgkiLC21dFGKov0Qoo1wS3w6lE9puEwatTcVT0ye3kxSkCizoSE2F+DBfMblcbM4zzIBKEg4jUSJxiLXXIIixuO/F5AwwAc1GHNGm+uRt6UZCLRgO5WV5vym3KJy9MR8mJTlCvz4tEq8YIwYPoccBg2mRaNgoNEqPyZd+bLq9BuV1VWxgHSHsQZQ4ZfEnj6J7FnHhleI5DhIHVDkCWmJkIYeWV+1uoEZJFlUybpuYPjnbffL2+++U75xRtvC98sf/ZnPyl/+m9/XN5778Py8ceflw8//Ly8+y72z8rVK9zVcVN9slb6BwfKxORUmZiYLEODQxbmi0sLZWFpvty6edNfWx9TGIfD2u1otxeqSqCX8OG/iIGKNr7sT/G9kOaLbZo4fIZGPwQH0bHVE3W2EXMnpDvq4cS7IPLMDTaGTHmR0InTfh/TgL12f13wwIJiL9AA7mgUTUQz62HWFxLKQdeW4NVgYLUgqNwAGWHn3D7+uBk3kHFwvh5Ipd3mYhIRdMMAq2LImC1DK0jCwkzNAdpPgmiBKuwsBeSTJkja+gIcf3+Cuql8GAxGc10UN4VFjewPLCwslTXFTYFC+bk3UhNlXWf8Owk2/dOeZu1fm9kGsNMNUpe0Zzr8UtCFP2bu2cQ1dOwBwTBDQyNaPtwJIXDzbrn25c1y+fL1cuXS1XJFfrwbw9u1Z8+e1dJtuoyOjJaVpeUyL21kcXFOfcMybtHaCTekM/L06eTERJmemjJzW8h7/Fh+qBLbgd68Ritz/aNOPugmN/2BcBiVJsVmKGkR9OTjy2w0XvxaexwNZD+maVSdaHtqEnRThAuhJdLpP3EwaYN5PPhc1VMpVLAB6gfuBcq7FRfQOGyrT+xXh4nu/MRDbdoRvxOY3MHGeSh45IKiE9weBoFeFfYz0A4JCU6tm/Emsu9WlAg1yoNYYRJBfr5fAEm+FcLDs4tNYlKOlgJi2GXN3jyuDIYOFbtXaM3CB3Y4lSmCc7WUlnyb3oCIiJ8EFUg9KDLW9yEwmKG0zlXdYIQ1vyjWEJVNiCHaDSFBFDznX5pf8Kadas3gG4mXabNMIAkJf+wZnoC7hk43cZPYMz2AvcbOdOkfdQtBEcsqBJr8JUB4EsFFPcdmjnnGf+nFl8qrr75aXn7plfKd77xaXnn5pXLhwnn5fae8/PIL5fjx40onDcZ9xVmL0M5GlfbEiWMSIsd9tuK5554tJ3llf3qqnFCaoSHGik1MtYP+bKA1LqoPT0vAtlCLJzxjoyMSEhya4xkaj2gjHfdJKJXzU/e4jzphhx/FtoqG3kx+tgeon1t2AXErGQBjJ8rZMhP380+U21DbO0FtO5LlSJviHiFkZf1clzYJ3TZQBAlD0xYktKEJIiww/HaAxiCDMxyaQbAQyDKmV9lBNyYA+bKBxoWtfDafOwp4Po9AYGmCiosA8RfJNctAVP0IFAkA/HFDxMlgySwA8XmqEl8z76d0Mc1aWZIQiHoqjZCWUg/sBJAf4VbxxWhAzHxB4G5Hw9hAMm/t3sveGTfq3BYAdZy0J2a8Om1bgEU+SmW3l2f63bh1vfzpn/4bLSfe8bsvn332ablx83r55JNPyhu//Hm5+uXlcuv29fLBhx/I76PyxhtvOAzhwkbziROny8mTpyQUni8vvfJiOX/hbDl95kQZnxx1HTh4hWAZHRuL/lbdYvkpZK+B+mqw1V3qV77bIsEghz8e7S+OxVfH6HPahRISy8UB5cFbpNu+bNd9oPbB5DWjkwYknIkgWCUxILor+jTBNIngkn+MO/HReAhx5BYqfyNhIHb80y37Dsj4jXOX+yih3eojAjXYncbP0gABoQ72B3HoaAYxetxgL8UNFiNiO0yjFsTCQJhgG9WOuLgVlt3GTJOP02BMBAYHqiwcfIYC4m9/0BczN8FgCDYeeYqxYdW7Vr+pr4QEF6CYqUtZX+NtyNtlbmFRBYswoUqHRRvdXlkskBpNhZksHtWqP2gTxOo4NSEGsaZ/hrmdlX8N5BMMHXlSf0wAP8I6MYF4mT7T1W46l83g6POtMjHBvRLTZXx8tDz/red8MO34STSDU+XMmWPWEo4fn1LcbcUdLy+88K1y7tx5a19zc7M+kk2etANtRbVraCFOxMYr8NHH/Is2B+NFv6ldCiOOx89LwtiHwi/jkS78OSQnIaHqs4dlLZMMiKcf8Wog7X4QdYg4mMnaLjOssjcWWUGV0RIItV+3sC7+h4b5+fltLeceKG0NO6nsCABmbtrtzmNA/GsEbAynECJIu7ANiueopMKIHLfUb/xCcISfQZGkM7QY0tqD7BwSYo8AQFhAhAgImFdD4XCEAweH4sAUTyiCkYJJmZlUW8X14MukMAQ/JzW5Ek8RyoBfNw8hIqq3wOCZPXUhH+pC+cyGyagILbdfmISHPU380j+h9ss4ydgZBpI/gjLPToC0s9MebY8zFSDp2unDT06VFQLr2LGZ8oMffr889/xTEhAj5TuvvlxelmbwipYY3/veq+XFl6QpvPQt+b9Szp0/W5555hn3y927d8ra+lKZOTZu/1G+XK6+sLDukxD3eKAhxNutZmb1Hb3ho9uy48i6RXvbQo6Nbbo+NQnogPrymHZ+cVFpNsqQtA2EBnn7VXT6UHmQp+1N33eDjIOZ9gQ0E2MV1t4E7pGXPa0tpB1/R+gCtA9MIG6NjBn7E+luonUFtXVXuDSu7fHx8X3TJTwyQaGB6bo2ovp0O2LAP9xNLBOd+gt5HmYdR//oZASK7PQr2Nq85Ce71XatN/FOJB2zigpQvWKtCgHC+GyYgQCzlglUM1EQVoitnKFiHyK+LcEywxe9Ktz7JTIhaAQFsy11401T730orUYuRKQIkaUPu/vk6U25hnhbxK20nQho8LuGgUCnH3kBpAMyf4itFgLUF0xCxI4/ghT00qiJR3jWMYRk9HkKPZetlvZp6CnXS6ltVHstLzUEq6vL5eLFz30r+W1pXWgfP/yBBMxzz0jbaO7xUESOaqeAZTxziegnZtg1Pr7VSvZongcaiyA0Q/aLhpXfsMwRaQw8EucAGI9tGXMEDcfB3feqd7RBlTwkuC8aE8z+bgxBujX2bU9XWH2ZTN0yaztmYh1W+bWg012D2uYnko3zoeGRCYoEKphm0zh1W3QYP/qY5vm0pek6mB9hYdP2iMP5i3iykW45JATYfY9BknuLfJRC4YphP/KyqilCiE3IILbUMmAADkrNL3AMe11x+cjwaJmamirT0zO+Y2JqajJeBjPzh0rLYR6I1Xbl59lPsLS0XIY1S03NzJRtVF7kicrF3ks9lEefhBFChzcfSUt/tAjNuagJjbvl3yYyp6nR/VmFY+/mj18C/uSbjA9mmnTXmIIEO33oZTN/7usQGJxYpV3MzMhmumRbgoKNZE5xEvbMM0+V06dPlKeeviAt48Vy6tRJL0VIC6236x51zfMOlMmPx9l+ec9lxRfkE3lvh2XEsATA2Ni4BEXczr0kwXDn9p2yMDcvkuGTDYN+/Oq2yi3y83jmh6tbg3BAiD7JPrW1gvDIfgRTQIAEYeJXCw7s6u9WeKLo1UieuNVXmWYH4N9YHzkcWlB8/vnn/pZFgphoG2ychh0V1iDDCnQmhEaAOxbmNoO3O1MexnSrM2JGIRsFq9vIxI9ZRU3hJoyf4gUovSIPDGoGGkjiI1/yYwmQm5WavSSFlpe5C/NemdWamVk0woc9O+USBTPtw6PYtWQRkUHQvDm6tLJUnn7u2XLh/PkyOCzBImLtU5yBIbA52DQQwgKhAfPQPg1+MGJDWLQhEcg+CG0n2xeQ8ZLRMUHPvEKEG+Vgph+QfQsiMMD0ryHjtMvN8pS3tKtkaj8abPKiLQFKo+zwQxjwlfLJKb5OzjkJ1VdJuR1sbHzEdYx8A0nrU5xNfaxZUH80BvVhtgvGZxwQ8rSbsnm7F61l7t49a0UIdGsWXmYOua7ZZt5SJu2g8oqCdvZvDQRRxzDpE5AA+igmriDQJrIsVD/7sOlHGrQl0yg77paQqM1Oe+0n3BfgPbBx7gJ4Fx4+LBxKUIjg/RxWA3ffCtMwKryh9m2q78CY+NWJoDoUPse+G+jHpi+b7qGivDwkMosxUbBIy5oJNjKLQSE6iWIvgnMUEBKEnepmuOP5+sgIMxJ3VvSI6efKzRs3/L2Ou3fvee2O8IAI89EgqjVfukKVhSg5OHTm7Nny6ndetVYBUZMvQsHvE1AHIUQd9QnGddOCgLoidQSwJ3TGSUg7+SUjJKS9IthW3kCnf+ad/mD2GYwc8ehThE8waaZzuMYklma15pRLIJY+zXX70hCGh+KUaOQRgmxDwpMyGVOYnev6QS6u4ekKmiCboJy3AOekMVhYLy05PZfdjHCwCmGCcLYGxx5H8yIZbaJ6qhdh8eWwnVC3nV8LnC4Rf0IhxLADGZz/yAP6UT94Y0KeGOqOrZbASLf6wX6Kb+2CMLkj4wZwq/+Mir8DO+PuBfCw+v1AcRMOJShqoDA0CZiFT+dlZREimE00dR8CQb0GwWgWZpBCmWg6OQVCC+jhBhvmtyoKwTsawoKK8yMaceXrMYAYlKMG5srli2VjnVmFGYk0pBejt95V4Dl+U66ygHmtykoLGJbg8NpV8XiZbFkCg7U7JwaXhCvSQjinAdFyX+a3v/3tcmx62gJnQMzjdbJmMojVaCEhlRkBIo2Fpx28bwJQbqIJummPCMWm+tJmgvtDYSBxExOwZ5rok/CrMdN3IvEzfdQn8skw+relSWgQm+ybfBXKsst9GgHQOoefor+j3uwTsQnHS1+0l4NX9DthCAaEOVoDmsTwSGx0IqBpoe+msMY35KUL31CZ8nWEE2VUS0fy8T6RtAfq75WpaYeyow4wNdUcgBYlsBjTWK62+xDIOnuZ0qTLdtWQfWpAuxCd+W7ORKVt8rYQUF4MbGoWMDfuZHJj2pvwFtZ8tRcQR21vCY90N8EPDDHq9wF2RtkhbZwHBirpHQMN8LaIYluqP+ekttReNA2ERUCadGiiIiJVGCz/3NmCdDvIbqOjYtdMofK4gu3NX/683Ll7Q8TDGlWqpuKwlEHCM141ETBejI/3NiBUxWPQzQCqd6/V7UjL/Ze8kg5hvvzSy+Wpc1pyiDhHh8f8Xgnq7gSqtXBU9qH+INycvaJ8V97MCBJO/on4uQ6Kl3HqNM6vwXRnGnA/yDh1vNpN/WBcADP9s3/RGMKvXR/cftxbgqkxM5w8glGxb0sgrFtbQ2jkeRb6Xk2wVsY5iB6NA3a0MtYqPgujuJyTQFiw+el2ayJgTF1/ucUZoiuZTBoqWyxGjT1RUAanPnEvSgu5ceO6D8AxLtne7OM0AdObhQC/aFUnKnP+C+RSOZYHziNQ+bUEhMCMjwW72tHyB7Hjh2axsbHREhRoEbU7UXHvKxCY2A+6GugGBxIU+wEFU8nGuRs0I8DvzBR0NVTkJwH4W3jQwdnJFSh+pIis1SHGHBD+O4b7P8IB1SXK0sBfv361/OJnf14+fP8dESVfx4pdbtRe4rUHVOVIw2Dm4q1SnrXDLL4MRcRMSZAbF6Owi8+MSBkXnrpQXnzxBTNpHuv2ExPhkLSIETHAIH4IHwkbiA+1W4Pt+oH4Zd2xR7ltRqWe+Gc83JQHYk/MsAxPM+rUdu+XLusBUB51wL+GrDcjAMMG05Jeecu0oJX2FGVRJunJqzkurb6m/SwV6EcATYw9C46Bo315bwdNTIIY4QAV8PSCdKQXb9hE6ODvy40aOmvtmdBn+qnGvu6WshXFQp4rAa5zAZGWM2iqqXWA9AHp28DIt23Yd6Dit90Zo/GXtRUu5gdlTaFwYI2itu+FinOk8ECCAsnUWHeAiKMlNLDbU0QP8q5HLzcWCfs1mJqzSx/E71jRuQnRtUFgocZlpwfyz8wDkWhwAXWWMRmKJYPkgmaO2fLxRx+UP/+zf1Nu3Lwmgs7ZWsQtIhZJqbRIE3sQMClVhoCCePDb4FyF8oQ4uWF6YnLSR5Y5ZQgMwJQICQujYBDcXgdLzaVJMBh7HICGt6mHnQ1xhvaQ7aiFBn4wH2ZiQoaBpAcw6/gJyQR1/EyPPd1gNzemG0OvqZ/IDr8QvlEOQpc+8CvfzOCqkpOpr2ljMPlWWV1btuD0EmSUV/VHlU8IXAs49Z1TaVyUwgKcJVtrcsjyQPshUoSyW6CocjzpArc318vcvTvl+pdXyp1bN6XVrEadnIVyIL3iZ94JxKGN7jYFmRxrRLg0GJHAGsKtPvKyA5TdzJ3CAlPjjF9Lk2jcRuxoE00+LQ0iUQK3xXcPAqdOnbpv2gcSFIDU7h0vmGhgW/asNCa+/epgzacqTOrlthhI6CPXTNb4ajQSGTgnbg1iAATOIEJgZh65PS4VqBNNzBA9TMrmGcTLIRw2wN56i2PEH5aV1RUT8baFuRhX4SB5ApTlmUa4LeLcllbh6/bX48vfLDkuPMUjv9MmYojaGoUZU/WAsU1wyk9m5AXTx74ExSAASQexU2fSRVgIrWxL+lEX/MxAFYN3QqbL8Myjdmd6AL86H7edCjaQ7sTIIwWQ8mT8mMplQ5sgXzDiw7CkUfkWGkTLPBAA8eIXQJ48hUCToH6c3GWZwevqG2hgGgeNvCqkftR4QAOtejFO6l8EQ5/GlLy5U5NlCadr2XD+8sqVcltLjRVpMm6t/kFPnhAwG7Rm4TpXfSIrPaKQdpmJim9aZIwVh2kHmRFyY0c/WpPoRED9ZTsmURt3S1DUGLnthuXmZiulNaoPvYeYZhNtT/ijP/qjbbBx7oKglocEKoNJBRebyzKoNKY7WaWEZqAOhHE1CHToBh5JcEaFkUb+YToH/zyQIoYNmSEkQAY31E8Qf9DqqMpJBvYmm8rnycUHH75ffvrTPy8ff/xRuXv3dhAXvSCzv2FaGfH4DGKzuaWlg1Dyj4tW2Dx75pmnXQb1gLhZa0OshCMUNA00bghbSxkRd9abstrnMVSYiw+mgnlA+gIEqBMQbY5eATrt6f7/t3cuS3IUzRJWS8eOsQGWGJeFnoItT8FTsmfPS/AGgMExA/SDYeJHl+Ofd3oSlVNV3T0zEqgnHUKRERmZXZcM76jsnpmMXYtnbnSdHyQ2YjJux3IzPvNiH8X/6R6S7CT633Ksrmj72up8IYxUA3kUY+7j/eJasgnM9x7+1xucfN2bRxf2mLgfkDeZeDxOtXXtqBp8v+TjXv3+n18f/Z//2vwP3q/KY87x2DmnI5GbvBp87iS+zjlE5DXlFXh49FLBf+kYuuj1/tK6+q/m+q9svumgOuBIFk18zfj/oJpakNaUr7VsX7/U9ehkEQ04FNlUEq90bW4Qh65J17WaQCcXR/Cmnjd3PvHItzLPqSaATsFSEdv6iy++sP79998PSv6DDs72p59+epDvsW70QQf7+MMPP7TWeaKfvPfee48V+0QHR8wTHeBjnbTO429g6+SeaIy1Tv5/JE90gazlt259jqtaFxvNrX6Mlm1pffjV9OoWHxxt6YPmi8/nQpt/Yrf+oLYnrhOLZNH6sq2lE3+1eVRwotKOFpzsakMEaccfYjBZoGOjJS/kfklKrPmb/UJEynilh2rTv/56hY1WbqFfyn71/Plz/PheKfdeKUdfiRSwTRTffffdKlGUaiJ6AR4Cx0RYJMnnn3/OdwZMEHoxs6yO8/DBBx+QaLwjOF4vruvhTwWcgIqFIrvWwduvi3EQQfSEJR4NiOM105bfrwfk8jsSdjS+0W7wzWt2bqZvNALwa1yYOixuW23fcKTFdnvKVUrWgCVrAl3XSNZC83WR76U0yTz6reXvyc/YapP4jMMPEp82cyhHXilvrJU7biuG6oEwHi28rxGtcVRwfuSg6oAkZLti4zsntMllPm3i1ziCb7/91noLp4iC3y9wCFFgk+Qk988//3x49uwZhGEfu9b4dfwk7QHi4FxDEGhsDhJbupNERNPrHHV1jiRhHVS79S9IAgloK6w17ecfS3NYK4Y2N8O69cWO+Ga1vilXJiwn6bV7nr5uCz15yzjWhm2kxgC01mgqCfohFcdh1zmwW5xjar9yJeM7UUAMQicMJf8rvXFDCK9VSeRLWX7sIO9uSRSc/+2IghdKW+WLKwQ9arif5NdBu5LQufSKQmOsQxzYaJ2ICUNDdW10dY4ksKg0FMfUNyoKdJvbAfiG/uPA403Os5wJAlHbFxyNX/3W6us3vsiWf8r1iddCXRvxlxgn7ZoNGMccbZ5eSbQ4VxQOFOgjHmgtW2eeEAT99EULJgjNZYJotj8hUTyVvm0eM6T5+Nm58FYrCjSJXImCmD/++MOVhY79BlGEINDYHCy2dCcM/OhKEmheL/1A8WYVbNqC1JIkEEJbn3WV4vPFRrd434zWV8X+Mm7KOygsG+kqY0zv0612fxvjvpXx3dfi+zt/+tXm8z38eczojxYI8fTTBsoJ6/iVM9b4Nd6VxKgFP2qkolBO+pFDc/CzLq/5GY9ff/3VJIG8EaJgMg4AsqhEoWOEqRbxPHLQp4N1Iv/5559uazzac+jgHQNJMB8HHrtp7zzrwnlO4rE5aV5Tfr82NjFcrNhNc3Pt45/YmgrTNm35uDldy1dv7sIusuWfcgXCWqjtrI2qtTRqH0nqeK2r7D04yaUhCFcTsdGgzZPKou9fMA9QDvRPPJQTsU0ayiFXC8op5n39/Plzr2l8Gsox9opCfj968KP2aCqM+nsoLiGKYJUwIAp0qopKFDqoAz+aDQnQ1skedBB+HNDBmySoKBiHJg4mYw6dgG2dTEiik4XGmxwisZmXNhdCr8VhWEt8QdJu/QYhsnsbYNOWcGOsW39fJEW2/FOuS/yuH9EaqX0L0VLpbeKK7Tlkp4LofcQJ9gNs9fe9C+y8JhpywA+UE30TMwSg3HIlgcbm6wga46oCaSTjN88QheIW1QT4+uuvT5IEuIgomJx8ItF5QRL9/fffX4yjohCIM3FAEGgdPHEhAhMAcdiMw47Gzz+8Fm18GuOTBvLDnPTRDEmYVZEG4hckEVtt35Dmp21dbIuOzX0a02/klOsUrQ1yst/7QZzgikP3jUYtF/fTxpc4rZu+F0EbTV+Nb6/nKoJ+4rHTTlybz+uS9SiYIFq/Kwj6QxKQAjZEUWy+R9KrCY01UfDRaCMJ+/Zwkig00YHJnj59artVByaLEIUOtouYzaTC7wDQSfvTD3QljGa78uAkdGE6YaDV34mDNv3o2AgXA6047LRNILQJ1bhjh4fpRY8kgeyRRHRu/pQHIloCaCd7RGsgtnVdE8THRssOQXic1mLvAyR+e42Md3zr748eWttd01f8GrLYmzBRoEMU/Og9VQd5gfArE6g2NLZXEwCi4LFDuc16P4mTRNFwqESBhijQ/FISHTNNg8cHdCqLEATjIAnIRdrzoBXvE2A+7GhdgAVZYDMfmvjWz/XyRVEfTYdzQZuNo1cax6mWhICteG5IKodeQbS4KQ9Ect+raN1oqekdTe0SR4I7sfFrCdmPjcjOPkWvKGgzD/2ZjzZa8Fxo1qJywHsR6NjKIx47bCt3vJ7z2KHYvjehWOcD1YPG+I9yYaeSWCEK26dQiSJwchYNVokCUsj3Kfj0QwfrPvz5XoVOhrLHFQVj0ZAFB6w5TAbEhTSidQGYr5OE7JEk3IfoAkkd9yf08guSAFzUAJ/EBIHGVr91s1elxE+5AtEaWVQOo9AvcVu3vvp7OzaofsWn+jBhpB/gJ9nTrvH4tfb9DcuQhMxODtL+AhV6b28CP/khTXXvn8uiDd40UTzKNzR5gZbwTlKAZlMTQCBoKgr8uh62IQjBBwhEFj5o4jkJyKGSBX40czCO60pc07ywLwiaGP7h4iiWpkE/dovpiQ5xNMk7gPtqzIrs9U25ItGaWZCI1kjdS7hBMPL1SqHGA+KlQgS9slAb5bEIttZ+ryiilQOuJNDKO2tEx+J1HJJQLnm9a0y3EeWsSQJJVVG/un0fRBHYzseklSxIZh2oK4nsVXiEwHcqqCbEZp040IxrRBOdCuIGWaA1pwUbrYvDNN6L0AU2kZDggAsXEKN+60BtbmT8udFul/6Ff8qDkRsEgGitxN/3HEYh0dFaQrE9JvEkvWAfsQjArzXe58GuJAHZiCRMAKkg+ChUQ91GNN7EMO5NqM/Cpx0QRCUJ9LkfiwYXEQUaokAnyY/5dXOvQifjOIhC6BWFYmI70SEAAClwYpUk0qc4EwP9vAYXyB2NBPATE3ChsNVvAgDEKo6bZD92+qsuMtpTHrBo3Thx0Wlrybgva0e+Xkk02z7stvbsA2hIAr/aXpsjScRGmA/NaxIPOaA1FQlFBe51rzfkXk3wyJGKgnwDqegvJYqRFMDos/3ll19a//TTT9ZiKuv8RCn7Djrxw0cffeS2Dty2GIyfGsXHFeLTEGudBH6L4h5DKGgqD7QuBHHuQ8uGhntbF4zywb5md9GFcR/HF5+afsRBx191wWgbK3ET7zCUXCT3Hhb9iS/jeDe35h/8JDf6hZIWHcFOnwQCsI2kDQk0223llMlD2o8a6oMc+N6E2/yUKFoEQD/fk2Bcf+z48ccfGe825DFWFN98800/j0GPsH9t8a8mTogC7JHFxx9/bB2ygCh0Qem3FpN10qhkEaLAr5MzQeikTQz40PI7hqTFVn8nDEQXhuOphGGbY8Te00Dz7RHCln/i3cRWYhgtwZt1tPe04McA7ObrNgSArfk6YUACyoMQhrX6TRLy25c2WsLjRycHKgU0xEAfRBGSQH744YdNkmB/4quvvqKZYwe1XWH/2uIffQt7rbIIUWBDELpAvbLQyYUgnPC00VQWujCPdRIQivvQ/HAZGuJofvfppDthkMy6OJ0gIopZ2IrhmHxc2HsaaHxrLf0T14+S8B1av631d/+WFhZEgWh8b0ME6Bet2sAm6SECNLb6HKOE5/dKWNOH3qoknj17ZqJA9oiikgR65bdZjXZg/9l7FEH2KrKxCUGQYEos9hVc3tPOpyD40BAAfl0I+3nEoK2L05+bYjOfxmUfwxdWBIFN2z6gC9P7W4xFcb7gmtJx0ou9CC48/dwcLnrTfg6MJH7Kw5Wsi1HAGKv15D6t/75BKbuvLdYc/sQgEEM08Wo74XncaG2TQa0kFOsYcqHF3iAJvcl6b6JWE8mxS/cmgpEUwJoPLPxUFlQV9fEDDXFQSYyPIPK7IsinIxAIOnsWiOJ6hVEfRZSz/oYnNu01H6+NRnTRFnbtR+tiWoP4Rmz5J64T7Y1lE7WfSgEdHzqC/aJVDbWfpCepaZP01YcWGfQ+SIXvR6CxkUsqCV6TdiWKnYoiesTCv5YMWwmy8NdHkDWy4Ffl6eQ7WeQRhF+ZpwvZyaLuWSD1UQSyCCngix0fAlFAGLxu9WNDCPhoxxcdjHaw5Z+4TiSptzD2x44miSuBIPiwQwbVj0AOkAE+2vGHKGJDDuOeRIiikgSVBH8ukPYeSYD7IIpg7FvYt/0UBCF5x8oCwkhbsd6rIFmxkbHCSB8kkaSufdi6YNaxRx2M9sREBYncmkbsUW8RBW3IArv2QR6VIPDXvQmIAIKgHZLYqiT4fRP4aPOaIYq77k0Eewky9i3s234KErJYqyzSRiNUF9gkMnatMBJDe6uiwEanP/4g/ediHD/xboKEbM2LQMK25mIOSACd/koG2PTHRtIOSWCT5LWKwEZfWknwenvVxNsgimDh3/oUhPZaZYF/jzDQCL8QJ21krDAQbF0QJzzC3PiS0PFNopioIDFb8yKQuOhx/CmigBAyBl8EHxVE9bUf4rKELNYqCeaCGOr3JfBBEuiRKC793sSIvYW/1bfwj0QB9ioL/LW6gCjQ2PSRvNhrFQY7tvGRtLQZUyuNzFE1qEke4jiFOn7iekEytuYulPALkqhtkHnQ9EEQa/4QgKoF+5Dic2zsrUqCGHQ+BsXeIgmqCVUSNG031HbFqv+cRNiKid9ahGFjrCwgCuxUFp999pnb8YUwQgh8FRwf7UoS+ZV7sZHYPKKkvaaDkAXEYscJjOMnrhMkZGvuIokf7BFF2jxOxBdd+8cKIjG//fZb98VfHzfW9iTQ911JBOckwlZM9R9GogBrZPH06VP/2HnsShb49iqM2OhKItgghJG5xgojGO2JiXOQ5A5GO8SRxF4jiUoGaCoIfLHzWLH1qIGs7Umg30QlEZyTMKdi0m9dCaM+gqArYfAokjZCO+RAoocIxgqD/iQ6uv5y30oANcaOhtEeEbKZeJhIcm9hJIegkkHVVAzVBmmHICCCX375ZeEfCeL777/v/hAE2CMJ9G03L0eckxSnYmr/jcoiZAEqYeR7FtghikoYIYW1CgOd/rHSCEZSCSZRTOzhrkRBIle77jmgg/RDBvRRQWAnDn8IAT0+aoBTJAHeJlEEW7Gj33b+ZmkwbnDSDjGQ1OPeBXqvwsBfk/5SYhj/zMDExB5SGWwhiT8SBogPsPeArnGVHNBrBBE75ABCEOAOlUSw239JsmzFrvldWdT9CrD3KDLuXVQ9Vhjo2MEaeYAxLkglMjFxDlIZbCHJXCsFdJD+sXIAawSBPrUXEdyxkgh2+++SLFtj47fe2uRErxEGOsmN/uSTT7of1Cqj6mAkivHPCWxhq/KYeJioVcAeUiEE47gQwhoxBBBB9iCwo7cIIsQQ3JEggt24uyTH1tjq73sW4NwKA4QcsukZrFUb6GAkjlQgpzCOm3jYqIm9h1QIwThurBaC0a4/zGWHcAlBBP9Gogi25hj9ts/Z7AzGSgOsPaIEoz2SyBYmSUys4VyyWKsQWtOodt1zCNJf9x/A3h5EsEIMwZZ/xFlx95EgW3Os+Te/b9Gaxh5hQBRBCGPESBhbODdu4mFjTPxTGOPZa2jNR3XPIdgjCLBFEuAaiCIY+22vEQbYI436aAK2Er1WCHyasoVJFBPn4ByioFIItiqG4BQxgK3HjHsghuCi+PtIlFNzrPWftXcRjBVGMBLHiLECmZh4U1irFEacQxDgws3KYMu/hYvidxPtQpw71xhn+xLiCLYIJDhFJBMT94mRCEZsPVKMGIihtW4k9u5r7eBW4+4zkc6day1uUWEEI2EEW8RxCqeIZWLiLtiqEIItYgg29iBQa+NulfDCrca9ycQ5d+6tOPsvIZBTuC3BTEycg9sQQbBTOQS3JYbgTuPfZOKcO/de3GqlcS5uSygTE/eBPWIYsVM5BFdLFMGlr3Ffx+R57kI0ExN3xc7m4ymcO+6uBHIW/Bd/rxRv5QJOTDwE/JOl+b1WDhMT/3Lc9xvXW30jvOaKYmLi34J3vrr9N70bz8pgYuI0/hHSmRXFxMTESTyEd/FZqUz8E7iqzfRZUUxMTJzAo0f/D9XoGxNEe9xlAAAAAElFTkSuQmCC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76BDB-7BE1-995B-7110-600C1E75BC43}"/>
              </a:ext>
            </a:extLst>
          </p:cNvPr>
          <p:cNvSpPr txBox="1"/>
          <p:nvPr/>
        </p:nvSpPr>
        <p:spPr>
          <a:xfrm>
            <a:off x="2380944" y="2381099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Biliyana Badalova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Scrum Trainer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FF473-C612-C290-CAB5-7F8ED4D18C57}"/>
              </a:ext>
            </a:extLst>
          </p:cNvPr>
          <p:cNvSpPr txBox="1"/>
          <p:nvPr/>
        </p:nvSpPr>
        <p:spPr>
          <a:xfrm>
            <a:off x="4381633" y="2381099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Miroslav Ivanov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Front</a:t>
            </a:r>
            <a:r>
              <a:rPr lang="en-US" dirty="0" smtClean="0">
                <a:latin typeface="Century Gothic" panose="020B0502020202020204" pitchFamily="34" charset="0"/>
              </a:rPr>
              <a:t>-End </a:t>
            </a:r>
            <a:r>
              <a:rPr lang="en-US" dirty="0">
                <a:latin typeface="Century Gothic" panose="020B0502020202020204" pitchFamily="34" charset="0"/>
              </a:rPr>
              <a:t>developer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125EC-4CEE-3860-3A3C-BCF5DF19E65D}"/>
              </a:ext>
            </a:extLst>
          </p:cNvPr>
          <p:cNvSpPr txBox="1"/>
          <p:nvPr/>
        </p:nvSpPr>
        <p:spPr>
          <a:xfrm>
            <a:off x="4425206" y="4565481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Miroslav </a:t>
            </a:r>
            <a:r>
              <a:rPr lang="en-US" dirty="0" err="1">
                <a:latin typeface="Century Gothic" panose="020B0502020202020204" pitchFamily="34" charset="0"/>
              </a:rPr>
              <a:t>Chobanov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Back-End 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665DB-2A98-6BFB-01BA-0DC52395698A}"/>
              </a:ext>
            </a:extLst>
          </p:cNvPr>
          <p:cNvSpPr txBox="1"/>
          <p:nvPr/>
        </p:nvSpPr>
        <p:spPr>
          <a:xfrm>
            <a:off x="2220227" y="4565481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Mariela </a:t>
            </a:r>
            <a:r>
              <a:rPr lang="en-US" dirty="0" err="1">
                <a:latin typeface="Century Gothic" panose="020B0502020202020204" pitchFamily="34" charset="0"/>
              </a:rPr>
              <a:t>Dimova</a:t>
            </a:r>
            <a:r>
              <a:rPr lang="en-US" dirty="0">
                <a:latin typeface="Century Gothic" panose="020B0502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Back</a:t>
            </a:r>
            <a:r>
              <a:rPr lang="en-US" dirty="0" smtClean="0">
                <a:latin typeface="Century Gothic" panose="020B0502020202020204" pitchFamily="34" charset="0"/>
              </a:rPr>
              <a:t>-End </a:t>
            </a:r>
            <a:r>
              <a:rPr lang="en-US" dirty="0">
                <a:latin typeface="Century Gothic" panose="020B0502020202020204" pitchFamily="34" charset="0"/>
              </a:rPr>
              <a:t>developer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075A70-9007-4DF0-D406-E0BA26A4D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6"/>
          <a:stretch/>
        </p:blipFill>
        <p:spPr>
          <a:xfrm>
            <a:off x="4572000" y="728928"/>
            <a:ext cx="1607254" cy="1490472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295E44-18CD-B774-096E-3638C9F0FB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66"/>
          <a:stretch/>
        </p:blipFill>
        <p:spPr>
          <a:xfrm>
            <a:off x="2380944" y="2992618"/>
            <a:ext cx="1607254" cy="1490472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E70484-8076-1061-372D-EEDB15B928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992"/>
          <a:stretch/>
        </p:blipFill>
        <p:spPr>
          <a:xfrm>
            <a:off x="4593230" y="2992618"/>
            <a:ext cx="1619938" cy="1490472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728928"/>
            <a:ext cx="1695476" cy="149047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9" y="-39246"/>
            <a:ext cx="1178073" cy="117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subTitle" idx="1"/>
          </p:nvPr>
        </p:nvSpPr>
        <p:spPr>
          <a:xfrm>
            <a:off x="5759428" y="1336874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Choose idea</a:t>
            </a:r>
            <a:endParaRPr dirty="0"/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2"/>
          </p:nvPr>
        </p:nvSpPr>
        <p:spPr>
          <a:xfrm>
            <a:off x="3671737" y="2618479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Make design</a:t>
            </a:r>
            <a:endParaRPr dirty="0"/>
          </a:p>
        </p:txBody>
      </p:sp>
      <p:sp>
        <p:nvSpPr>
          <p:cNvPr id="721" name="Google Shape;721;p40"/>
          <p:cNvSpPr txBox="1">
            <a:spLocks noGrp="1"/>
          </p:cNvSpPr>
          <p:nvPr>
            <p:ph type="subTitle" idx="3"/>
          </p:nvPr>
        </p:nvSpPr>
        <p:spPr>
          <a:xfrm>
            <a:off x="4662633" y="1962174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Make the app</a:t>
            </a:r>
            <a:endParaRPr dirty="0"/>
          </a:p>
        </p:txBody>
      </p:sp>
      <p:sp>
        <p:nvSpPr>
          <p:cNvPr id="722" name="Google Shape;722;p40"/>
          <p:cNvSpPr txBox="1">
            <a:spLocks noGrp="1"/>
          </p:cNvSpPr>
          <p:nvPr>
            <p:ph type="subTitle" idx="4"/>
          </p:nvPr>
        </p:nvSpPr>
        <p:spPr>
          <a:xfrm>
            <a:off x="2174495" y="2799235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Make documentation</a:t>
            </a:r>
            <a:endParaRPr dirty="0"/>
          </a:p>
        </p:txBody>
      </p:sp>
      <p:sp>
        <p:nvSpPr>
          <p:cNvPr id="727" name="Google Shape;727;p40"/>
          <p:cNvSpPr txBox="1">
            <a:spLocks noGrp="1"/>
          </p:cNvSpPr>
          <p:nvPr>
            <p:ph type="title"/>
          </p:nvPr>
        </p:nvSpPr>
        <p:spPr>
          <a:xfrm>
            <a:off x="4718451" y="1358169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28" name="Google Shape;728;p40"/>
          <p:cNvSpPr txBox="1">
            <a:spLocks noGrp="1"/>
          </p:cNvSpPr>
          <p:nvPr>
            <p:ph type="title" idx="9"/>
          </p:nvPr>
        </p:nvSpPr>
        <p:spPr>
          <a:xfrm>
            <a:off x="2492801" y="2661679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9" name="Google Shape;729;p40"/>
          <p:cNvSpPr txBox="1">
            <a:spLocks noGrp="1"/>
          </p:cNvSpPr>
          <p:nvPr>
            <p:ph type="title" idx="13"/>
          </p:nvPr>
        </p:nvSpPr>
        <p:spPr>
          <a:xfrm>
            <a:off x="3443945" y="1962174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30" name="Google Shape;730;p40"/>
          <p:cNvSpPr txBox="1">
            <a:spLocks noGrp="1"/>
          </p:cNvSpPr>
          <p:nvPr>
            <p:ph type="title" idx="14"/>
          </p:nvPr>
        </p:nvSpPr>
        <p:spPr>
          <a:xfrm>
            <a:off x="1278457" y="2615185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04</a:t>
            </a:r>
            <a:endParaRPr dirty="0"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Stages</a:t>
            </a:r>
            <a:endParaRPr dirty="0"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18"/>
          </p:nvPr>
        </p:nvSpPr>
        <p:spPr>
          <a:xfrm>
            <a:off x="8055881" y="4374958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5" name="Google Shape;735;p40"/>
          <p:cNvGrpSpPr/>
          <p:nvPr/>
        </p:nvGrpSpPr>
        <p:grpSpPr>
          <a:xfrm>
            <a:off x="4962336" y="3783980"/>
            <a:ext cx="2602432" cy="1083983"/>
            <a:chOff x="4962336" y="3783980"/>
            <a:chExt cx="2602432" cy="1083983"/>
          </a:xfrm>
        </p:grpSpPr>
        <p:grpSp>
          <p:nvGrpSpPr>
            <p:cNvPr id="736" name="Google Shape;736;p40"/>
            <p:cNvGrpSpPr/>
            <p:nvPr/>
          </p:nvGrpSpPr>
          <p:grpSpPr>
            <a:xfrm flipH="1">
              <a:off x="4962336" y="3783980"/>
              <a:ext cx="1187942" cy="1083983"/>
              <a:chOff x="760050" y="2874625"/>
              <a:chExt cx="1485485" cy="1355487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40"/>
            <p:cNvGrpSpPr/>
            <p:nvPr/>
          </p:nvGrpSpPr>
          <p:grpSpPr>
            <a:xfrm>
              <a:off x="5822225" y="3955598"/>
              <a:ext cx="1742543" cy="795716"/>
              <a:chOff x="5327405" y="4041600"/>
              <a:chExt cx="1554315" cy="709763"/>
            </a:xfrm>
          </p:grpSpPr>
          <p:sp>
            <p:nvSpPr>
              <p:cNvPr id="742" name="Google Shape;742;p40"/>
              <p:cNvSpPr/>
              <p:nvPr/>
            </p:nvSpPr>
            <p:spPr>
              <a:xfrm flipH="1">
                <a:off x="5358266" y="404160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 flipH="1">
                <a:off x="5327405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 flipH="1">
                <a:off x="5529599" y="451071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 flipH="1">
                <a:off x="6730008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 flipH="1">
                <a:off x="6618590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 flipH="1">
                <a:off x="6506216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 flipH="1">
                <a:off x="6394798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 flipH="1">
                <a:off x="6282455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 flipH="1">
                <a:off x="6170082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 flipH="1">
                <a:off x="6058663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 flipH="1">
                <a:off x="5946321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 flipH="1">
                <a:off x="5834871" y="451071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 flipH="1">
                <a:off x="5723453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 flipH="1">
                <a:off x="5612035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 flipH="1">
                <a:off x="5499692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 flipH="1">
                <a:off x="6557721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 flipH="1">
                <a:off x="6445347" y="404160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 flipH="1">
                <a:off x="6333929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 flipH="1">
                <a:off x="6221586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 flipH="1">
                <a:off x="6110168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 flipH="1">
                <a:off x="5997794" y="404160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 flipH="1">
                <a:off x="5887331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 flipH="1">
                <a:off x="5774033" y="404160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 flipH="1">
                <a:off x="5663539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 flipH="1">
                <a:off x="5551196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 flipH="1">
                <a:off x="5439747" y="404160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 flipH="1">
                <a:off x="5619485" y="427755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6819894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6707521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6596103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6483760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6372342" y="427755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6259968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6148550" y="427755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6037131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5923834" y="427755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5813339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5700997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5589578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1" name="Google Shape;781;p40"/>
          <p:cNvGrpSpPr/>
          <p:nvPr/>
        </p:nvGrpSpPr>
        <p:grpSpPr>
          <a:xfrm>
            <a:off x="7610250" y="3783965"/>
            <a:ext cx="542964" cy="465786"/>
            <a:chOff x="7610250" y="3783965"/>
            <a:chExt cx="542964" cy="465786"/>
          </a:xfrm>
        </p:grpSpPr>
        <p:sp>
          <p:nvSpPr>
            <p:cNvPr id="782" name="Google Shape;782;p40"/>
            <p:cNvSpPr/>
            <p:nvPr/>
          </p:nvSpPr>
          <p:spPr>
            <a:xfrm>
              <a:off x="7610250" y="3783965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7997058" y="40690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9" y="-39246"/>
            <a:ext cx="1178073" cy="117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293661" y="103653"/>
            <a:ext cx="8128966" cy="896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Used programs</a:t>
            </a:r>
            <a:endParaRPr sz="3000" dirty="0"/>
          </a:p>
        </p:txBody>
      </p:sp>
      <p:sp>
        <p:nvSpPr>
          <p:cNvPr id="789" name="Google Shape;789;p41"/>
          <p:cNvSpPr txBox="1">
            <a:spLocks noGrp="1"/>
          </p:cNvSpPr>
          <p:nvPr>
            <p:ph type="subTitle" idx="1"/>
          </p:nvPr>
        </p:nvSpPr>
        <p:spPr>
          <a:xfrm>
            <a:off x="713225" y="2803650"/>
            <a:ext cx="36837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7630602" y="3312900"/>
            <a:ext cx="1433517" cy="1681031"/>
            <a:chOff x="4854078" y="1487819"/>
            <a:chExt cx="3220450" cy="2862998"/>
          </a:xfrm>
        </p:grpSpPr>
        <p:grpSp>
          <p:nvGrpSpPr>
            <p:cNvPr id="791" name="Google Shape;791;p41"/>
            <p:cNvGrpSpPr/>
            <p:nvPr/>
          </p:nvGrpSpPr>
          <p:grpSpPr>
            <a:xfrm>
              <a:off x="4854078" y="1487819"/>
              <a:ext cx="3220450" cy="2862998"/>
              <a:chOff x="3463850" y="2107825"/>
              <a:chExt cx="2522875" cy="2242850"/>
            </a:xfrm>
          </p:grpSpPr>
          <p:sp>
            <p:nvSpPr>
              <p:cNvPr id="792" name="Google Shape;792;p41"/>
              <p:cNvSpPr/>
              <p:nvPr/>
            </p:nvSpPr>
            <p:spPr>
              <a:xfrm>
                <a:off x="4735150" y="2107825"/>
                <a:ext cx="263100" cy="376400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15056" extrusionOk="0">
                    <a:moveTo>
                      <a:pt x="4236" y="1"/>
                    </a:moveTo>
                    <a:cubicBezTo>
                      <a:pt x="2440" y="1"/>
                      <a:pt x="761" y="812"/>
                      <a:pt x="761" y="2630"/>
                    </a:cubicBezTo>
                    <a:cubicBezTo>
                      <a:pt x="1" y="7767"/>
                      <a:pt x="4469" y="12205"/>
                      <a:pt x="3679" y="14758"/>
                    </a:cubicBezTo>
                    <a:cubicBezTo>
                      <a:pt x="4021" y="14914"/>
                      <a:pt x="4950" y="15056"/>
                      <a:pt x="6004" y="15056"/>
                    </a:cubicBezTo>
                    <a:cubicBezTo>
                      <a:pt x="8032" y="15056"/>
                      <a:pt x="10523" y="14531"/>
                      <a:pt x="10183" y="12570"/>
                    </a:cubicBezTo>
                    <a:cubicBezTo>
                      <a:pt x="9484" y="8710"/>
                      <a:pt x="9119" y="1779"/>
                      <a:pt x="6840" y="594"/>
                    </a:cubicBezTo>
                    <a:cubicBezTo>
                      <a:pt x="6076" y="207"/>
                      <a:pt x="5141" y="1"/>
                      <a:pt x="4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4526350" y="2307575"/>
                <a:ext cx="334225" cy="193325"/>
              </a:xfrm>
              <a:custGeom>
                <a:avLst/>
                <a:gdLst/>
                <a:ahLst/>
                <a:cxnLst/>
                <a:rect l="l" t="t" r="r" b="b"/>
                <a:pathLst>
                  <a:path w="13369" h="7733" extrusionOk="0">
                    <a:moveTo>
                      <a:pt x="752" y="0"/>
                    </a:moveTo>
                    <a:cubicBezTo>
                      <a:pt x="543" y="0"/>
                      <a:pt x="1" y="379"/>
                      <a:pt x="55" y="568"/>
                    </a:cubicBezTo>
                    <a:cubicBezTo>
                      <a:pt x="176" y="963"/>
                      <a:pt x="4158" y="7194"/>
                      <a:pt x="5070" y="7680"/>
                    </a:cubicBezTo>
                    <a:cubicBezTo>
                      <a:pt x="5137" y="7716"/>
                      <a:pt x="5222" y="7732"/>
                      <a:pt x="5323" y="7732"/>
                    </a:cubicBezTo>
                    <a:cubicBezTo>
                      <a:pt x="6607" y="7732"/>
                      <a:pt x="10463" y="5063"/>
                      <a:pt x="11392" y="4641"/>
                    </a:cubicBezTo>
                    <a:cubicBezTo>
                      <a:pt x="13368" y="3820"/>
                      <a:pt x="13277" y="2027"/>
                      <a:pt x="12517" y="1631"/>
                    </a:cubicBezTo>
                    <a:lnTo>
                      <a:pt x="12517" y="1631"/>
                    </a:lnTo>
                    <a:cubicBezTo>
                      <a:pt x="10815" y="2543"/>
                      <a:pt x="5860" y="5431"/>
                      <a:pt x="5860" y="5431"/>
                    </a:cubicBezTo>
                    <a:cubicBezTo>
                      <a:pt x="5860" y="5431"/>
                      <a:pt x="875" y="172"/>
                      <a:pt x="815" y="21"/>
                    </a:cubicBezTo>
                    <a:cubicBezTo>
                      <a:pt x="801" y="7"/>
                      <a:pt x="779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4769350" y="2331650"/>
                <a:ext cx="306275" cy="4666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8665" extrusionOk="0">
                    <a:moveTo>
                      <a:pt x="5353" y="1"/>
                    </a:moveTo>
                    <a:cubicBezTo>
                      <a:pt x="3557" y="1"/>
                      <a:pt x="2466" y="667"/>
                      <a:pt x="2037" y="881"/>
                    </a:cubicBezTo>
                    <a:cubicBezTo>
                      <a:pt x="1612" y="1064"/>
                      <a:pt x="1308" y="2158"/>
                      <a:pt x="1460" y="3556"/>
                    </a:cubicBezTo>
                    <a:cubicBezTo>
                      <a:pt x="1581" y="4559"/>
                      <a:pt x="1" y="5805"/>
                      <a:pt x="2007" y="7143"/>
                    </a:cubicBezTo>
                    <a:cubicBezTo>
                      <a:pt x="4043" y="10851"/>
                      <a:pt x="3101" y="14194"/>
                      <a:pt x="2645" y="17477"/>
                    </a:cubicBezTo>
                    <a:cubicBezTo>
                      <a:pt x="3031" y="18327"/>
                      <a:pt x="4345" y="18664"/>
                      <a:pt x="5902" y="18664"/>
                    </a:cubicBezTo>
                    <a:cubicBezTo>
                      <a:pt x="8020" y="18664"/>
                      <a:pt x="10589" y="18040"/>
                      <a:pt x="11885" y="17234"/>
                    </a:cubicBezTo>
                    <a:cubicBezTo>
                      <a:pt x="12250" y="14985"/>
                      <a:pt x="10122" y="13739"/>
                      <a:pt x="10274" y="11672"/>
                    </a:cubicBezTo>
                    <a:cubicBezTo>
                      <a:pt x="11277" y="5349"/>
                      <a:pt x="11156" y="1672"/>
                      <a:pt x="10183" y="1368"/>
                    </a:cubicBezTo>
                    <a:cubicBezTo>
                      <a:pt x="8217" y="328"/>
                      <a:pt x="6611" y="1"/>
                      <a:pt x="5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4746275" y="2150025"/>
                <a:ext cx="222950" cy="236400"/>
              </a:xfrm>
              <a:custGeom>
                <a:avLst/>
                <a:gdLst/>
                <a:ahLst/>
                <a:cxnLst/>
                <a:rect l="l" t="t" r="r" b="b"/>
                <a:pathLst>
                  <a:path w="8918" h="9456" extrusionOk="0">
                    <a:moveTo>
                      <a:pt x="1167" y="0"/>
                    </a:moveTo>
                    <a:cubicBezTo>
                      <a:pt x="711" y="699"/>
                      <a:pt x="650" y="1915"/>
                      <a:pt x="954" y="3009"/>
                    </a:cubicBezTo>
                    <a:cubicBezTo>
                      <a:pt x="893" y="3526"/>
                      <a:pt x="893" y="4408"/>
                      <a:pt x="103" y="5167"/>
                    </a:cubicBezTo>
                    <a:cubicBezTo>
                      <a:pt x="0" y="5283"/>
                      <a:pt x="157" y="5328"/>
                      <a:pt x="388" y="5328"/>
                    </a:cubicBezTo>
                    <a:cubicBezTo>
                      <a:pt x="706" y="5328"/>
                      <a:pt x="1165" y="5243"/>
                      <a:pt x="1288" y="5137"/>
                    </a:cubicBezTo>
                    <a:cubicBezTo>
                      <a:pt x="1471" y="5715"/>
                      <a:pt x="1683" y="6231"/>
                      <a:pt x="2139" y="6474"/>
                    </a:cubicBezTo>
                    <a:cubicBezTo>
                      <a:pt x="2264" y="6548"/>
                      <a:pt x="2401" y="6581"/>
                      <a:pt x="2549" y="6581"/>
                    </a:cubicBezTo>
                    <a:cubicBezTo>
                      <a:pt x="3014" y="6581"/>
                      <a:pt x="3584" y="6259"/>
                      <a:pt x="4206" y="5867"/>
                    </a:cubicBezTo>
                    <a:cubicBezTo>
                      <a:pt x="4210" y="5865"/>
                      <a:pt x="4215" y="5863"/>
                      <a:pt x="4219" y="5863"/>
                    </a:cubicBezTo>
                    <a:cubicBezTo>
                      <a:pt x="4349" y="5863"/>
                      <a:pt x="4642" y="6683"/>
                      <a:pt x="4936" y="7417"/>
                    </a:cubicBezTo>
                    <a:cubicBezTo>
                      <a:pt x="4997" y="7538"/>
                      <a:pt x="4358" y="7630"/>
                      <a:pt x="4115" y="7903"/>
                    </a:cubicBezTo>
                    <a:cubicBezTo>
                      <a:pt x="3963" y="8055"/>
                      <a:pt x="4753" y="9453"/>
                      <a:pt x="5361" y="9453"/>
                    </a:cubicBezTo>
                    <a:cubicBezTo>
                      <a:pt x="5386" y="9455"/>
                      <a:pt x="5411" y="9456"/>
                      <a:pt x="5437" y="9456"/>
                    </a:cubicBezTo>
                    <a:cubicBezTo>
                      <a:pt x="6397" y="9456"/>
                      <a:pt x="8118" y="8376"/>
                      <a:pt x="8918" y="7873"/>
                    </a:cubicBezTo>
                    <a:cubicBezTo>
                      <a:pt x="8857" y="7690"/>
                      <a:pt x="7489" y="7478"/>
                      <a:pt x="7337" y="7326"/>
                    </a:cubicBezTo>
                    <a:cubicBezTo>
                      <a:pt x="6851" y="6930"/>
                      <a:pt x="6243" y="5502"/>
                      <a:pt x="6243" y="5259"/>
                    </a:cubicBezTo>
                    <a:cubicBezTo>
                      <a:pt x="6152" y="4225"/>
                      <a:pt x="2200" y="5259"/>
                      <a:pt x="1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4794425" y="2367650"/>
                <a:ext cx="245625" cy="24562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9825" extrusionOk="0">
                    <a:moveTo>
                      <a:pt x="8234" y="0"/>
                    </a:moveTo>
                    <a:cubicBezTo>
                      <a:pt x="7743" y="0"/>
                      <a:pt x="7302" y="311"/>
                      <a:pt x="7204" y="870"/>
                    </a:cubicBezTo>
                    <a:cubicBezTo>
                      <a:pt x="6809" y="2876"/>
                      <a:pt x="7083" y="7800"/>
                      <a:pt x="7083" y="7800"/>
                    </a:cubicBezTo>
                    <a:cubicBezTo>
                      <a:pt x="7083" y="7800"/>
                      <a:pt x="396" y="6949"/>
                      <a:pt x="244" y="6949"/>
                    </a:cubicBezTo>
                    <a:cubicBezTo>
                      <a:pt x="92" y="6949"/>
                      <a:pt x="1" y="7800"/>
                      <a:pt x="244" y="7891"/>
                    </a:cubicBezTo>
                    <a:cubicBezTo>
                      <a:pt x="550" y="8030"/>
                      <a:pt x="6305" y="9825"/>
                      <a:pt x="8001" y="9825"/>
                    </a:cubicBezTo>
                    <a:cubicBezTo>
                      <a:pt x="8158" y="9825"/>
                      <a:pt x="8280" y="9809"/>
                      <a:pt x="8359" y="9776"/>
                    </a:cubicBezTo>
                    <a:cubicBezTo>
                      <a:pt x="9332" y="9350"/>
                      <a:pt x="9727" y="3423"/>
                      <a:pt x="9788" y="2329"/>
                    </a:cubicBezTo>
                    <a:cubicBezTo>
                      <a:pt x="9825" y="704"/>
                      <a:pt x="8973" y="0"/>
                      <a:pt x="8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4811150" y="2674350"/>
                <a:ext cx="2614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791" extrusionOk="0">
                    <a:moveTo>
                      <a:pt x="335" y="0"/>
                    </a:moveTo>
                    <a:cubicBezTo>
                      <a:pt x="122" y="0"/>
                      <a:pt x="0" y="152"/>
                      <a:pt x="0" y="335"/>
                    </a:cubicBezTo>
                    <a:lnTo>
                      <a:pt x="0" y="456"/>
                    </a:lnTo>
                    <a:cubicBezTo>
                      <a:pt x="0" y="638"/>
                      <a:pt x="152" y="790"/>
                      <a:pt x="335" y="790"/>
                    </a:cubicBezTo>
                    <a:lnTo>
                      <a:pt x="10122" y="790"/>
                    </a:lnTo>
                    <a:cubicBezTo>
                      <a:pt x="10335" y="790"/>
                      <a:pt x="10456" y="638"/>
                      <a:pt x="10456" y="456"/>
                    </a:cubicBezTo>
                    <a:lnTo>
                      <a:pt x="10456" y="335"/>
                    </a:lnTo>
                    <a:cubicBezTo>
                      <a:pt x="10456" y="152"/>
                      <a:pt x="10335" y="0"/>
                      <a:pt x="10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4802025" y="2593025"/>
                <a:ext cx="35750" cy="3199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798" extrusionOk="0">
                    <a:moveTo>
                      <a:pt x="609" y="1"/>
                    </a:moveTo>
                    <a:cubicBezTo>
                      <a:pt x="274" y="1"/>
                      <a:pt x="1" y="244"/>
                      <a:pt x="1" y="609"/>
                    </a:cubicBezTo>
                    <a:lnTo>
                      <a:pt x="1" y="12189"/>
                    </a:lnTo>
                    <a:cubicBezTo>
                      <a:pt x="1" y="12524"/>
                      <a:pt x="274" y="12797"/>
                      <a:pt x="609" y="12797"/>
                    </a:cubicBezTo>
                    <a:lnTo>
                      <a:pt x="821" y="12797"/>
                    </a:lnTo>
                    <a:cubicBezTo>
                      <a:pt x="1125" y="12797"/>
                      <a:pt x="1368" y="12524"/>
                      <a:pt x="1429" y="12220"/>
                    </a:cubicBezTo>
                    <a:lnTo>
                      <a:pt x="1429" y="609"/>
                    </a:lnTo>
                    <a:cubicBezTo>
                      <a:pt x="1429" y="244"/>
                      <a:pt x="1156" y="1"/>
                      <a:pt x="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5046725" y="2593025"/>
                <a:ext cx="34975" cy="31995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2798" extrusionOk="0">
                    <a:moveTo>
                      <a:pt x="608" y="1"/>
                    </a:moveTo>
                    <a:cubicBezTo>
                      <a:pt x="243" y="1"/>
                      <a:pt x="0" y="244"/>
                      <a:pt x="0" y="609"/>
                    </a:cubicBezTo>
                    <a:lnTo>
                      <a:pt x="0" y="12189"/>
                    </a:lnTo>
                    <a:cubicBezTo>
                      <a:pt x="0" y="12524"/>
                      <a:pt x="243" y="12797"/>
                      <a:pt x="608" y="12797"/>
                    </a:cubicBezTo>
                    <a:lnTo>
                      <a:pt x="790" y="12797"/>
                    </a:lnTo>
                    <a:cubicBezTo>
                      <a:pt x="1125" y="12797"/>
                      <a:pt x="1398" y="12524"/>
                      <a:pt x="1398" y="12220"/>
                    </a:cubicBezTo>
                    <a:lnTo>
                      <a:pt x="1398" y="609"/>
                    </a:lnTo>
                    <a:cubicBezTo>
                      <a:pt x="1398" y="244"/>
                      <a:pt x="1125" y="1"/>
                      <a:pt x="7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3744250" y="2716125"/>
                <a:ext cx="1941550" cy="1189250"/>
              </a:xfrm>
              <a:custGeom>
                <a:avLst/>
                <a:gdLst/>
                <a:ahLst/>
                <a:cxnLst/>
                <a:rect l="l" t="t" r="r" b="b"/>
                <a:pathLst>
                  <a:path w="77662" h="47570" extrusionOk="0">
                    <a:moveTo>
                      <a:pt x="3800" y="1"/>
                    </a:moveTo>
                    <a:cubicBezTo>
                      <a:pt x="1703" y="1"/>
                      <a:pt x="1" y="1703"/>
                      <a:pt x="1" y="3800"/>
                    </a:cubicBezTo>
                    <a:lnTo>
                      <a:pt x="1" y="43771"/>
                    </a:lnTo>
                    <a:cubicBezTo>
                      <a:pt x="1" y="45868"/>
                      <a:pt x="1703" y="47570"/>
                      <a:pt x="3800" y="47570"/>
                    </a:cubicBezTo>
                    <a:lnTo>
                      <a:pt x="73862" y="47570"/>
                    </a:lnTo>
                    <a:cubicBezTo>
                      <a:pt x="75960" y="47570"/>
                      <a:pt x="77662" y="45868"/>
                      <a:pt x="77631" y="43740"/>
                    </a:cubicBezTo>
                    <a:lnTo>
                      <a:pt x="77631" y="3800"/>
                    </a:lnTo>
                    <a:cubicBezTo>
                      <a:pt x="77631" y="1703"/>
                      <a:pt x="75899" y="1"/>
                      <a:pt x="73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3463850" y="3889400"/>
                <a:ext cx="2522875" cy="461275"/>
              </a:xfrm>
              <a:custGeom>
                <a:avLst/>
                <a:gdLst/>
                <a:ahLst/>
                <a:cxnLst/>
                <a:rect l="l" t="t" r="r" b="b"/>
                <a:pathLst>
                  <a:path w="100915" h="18451" extrusionOk="0">
                    <a:moveTo>
                      <a:pt x="13162" y="1"/>
                    </a:moveTo>
                    <a:cubicBezTo>
                      <a:pt x="12250" y="1"/>
                      <a:pt x="943" y="14499"/>
                      <a:pt x="943" y="14499"/>
                    </a:cubicBezTo>
                    <a:cubicBezTo>
                      <a:pt x="1" y="15715"/>
                      <a:pt x="1247" y="18451"/>
                      <a:pt x="3375" y="18451"/>
                    </a:cubicBezTo>
                    <a:lnTo>
                      <a:pt x="97541" y="18451"/>
                    </a:lnTo>
                    <a:cubicBezTo>
                      <a:pt x="99668" y="18451"/>
                      <a:pt x="100914" y="15715"/>
                      <a:pt x="99972" y="14499"/>
                    </a:cubicBezTo>
                    <a:cubicBezTo>
                      <a:pt x="99972" y="14499"/>
                      <a:pt x="88878" y="1"/>
                      <a:pt x="87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479050" y="4263275"/>
                <a:ext cx="2487700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99508" h="3010" extrusionOk="0">
                    <a:moveTo>
                      <a:pt x="1794" y="0"/>
                    </a:moveTo>
                    <a:cubicBezTo>
                      <a:pt x="1" y="0"/>
                      <a:pt x="913" y="3009"/>
                      <a:pt x="3010" y="3009"/>
                    </a:cubicBezTo>
                    <a:lnTo>
                      <a:pt x="96477" y="3009"/>
                    </a:lnTo>
                    <a:cubicBezTo>
                      <a:pt x="96487" y="3010"/>
                      <a:pt x="96498" y="3010"/>
                      <a:pt x="96508" y="3010"/>
                    </a:cubicBezTo>
                    <a:cubicBezTo>
                      <a:pt x="98613" y="3010"/>
                      <a:pt x="99507" y="0"/>
                      <a:pt x="97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775425" y="3936525"/>
                <a:ext cx="1314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2220" extrusionOk="0">
                    <a:moveTo>
                      <a:pt x="1824" y="0"/>
                    </a:moveTo>
                    <a:cubicBezTo>
                      <a:pt x="1185" y="730"/>
                      <a:pt x="578" y="1459"/>
                      <a:pt x="0" y="2219"/>
                    </a:cubicBezTo>
                    <a:lnTo>
                      <a:pt x="3830" y="2219"/>
                    </a:lnTo>
                    <a:cubicBezTo>
                      <a:pt x="4347" y="1459"/>
                      <a:pt x="4803" y="730"/>
                      <a:pt x="5258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4185000" y="3936525"/>
                <a:ext cx="965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2220" extrusionOk="0">
                    <a:moveTo>
                      <a:pt x="791" y="0"/>
                    </a:moveTo>
                    <a:cubicBezTo>
                      <a:pt x="487" y="730"/>
                      <a:pt x="213" y="1459"/>
                      <a:pt x="0" y="2219"/>
                    </a:cubicBezTo>
                    <a:lnTo>
                      <a:pt x="3405" y="2219"/>
                    </a:lnTo>
                    <a:cubicBezTo>
                      <a:pt x="3526" y="1459"/>
                      <a:pt x="3678" y="730"/>
                      <a:pt x="3861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4308100" y="3936525"/>
                <a:ext cx="1011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220" extrusionOk="0">
                    <a:moveTo>
                      <a:pt x="517" y="0"/>
                    </a:moveTo>
                    <a:cubicBezTo>
                      <a:pt x="304" y="730"/>
                      <a:pt x="152" y="1459"/>
                      <a:pt x="0" y="2219"/>
                    </a:cubicBezTo>
                    <a:lnTo>
                      <a:pt x="4013" y="2219"/>
                    </a:lnTo>
                    <a:cubicBezTo>
                      <a:pt x="4013" y="1459"/>
                      <a:pt x="4043" y="730"/>
                      <a:pt x="4013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4586975" y="3936525"/>
                <a:ext cx="1223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2220" extrusionOk="0">
                    <a:moveTo>
                      <a:pt x="1" y="0"/>
                    </a:moveTo>
                    <a:lnTo>
                      <a:pt x="1" y="2219"/>
                    </a:lnTo>
                    <a:lnTo>
                      <a:pt x="4894" y="2219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4446400" y="3936525"/>
                <a:ext cx="1033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220" extrusionOk="0">
                    <a:moveTo>
                      <a:pt x="0" y="0"/>
                    </a:moveTo>
                    <a:lnTo>
                      <a:pt x="0" y="2219"/>
                    </a:lnTo>
                    <a:lnTo>
                      <a:pt x="4134" y="2219"/>
                    </a:lnTo>
                    <a:cubicBezTo>
                      <a:pt x="4134" y="1459"/>
                      <a:pt x="4104" y="730"/>
                      <a:pt x="4104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4056575" y="3936525"/>
                <a:ext cx="1086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220" extrusionOk="0">
                    <a:moveTo>
                      <a:pt x="1095" y="0"/>
                    </a:moveTo>
                    <a:cubicBezTo>
                      <a:pt x="730" y="730"/>
                      <a:pt x="396" y="1459"/>
                      <a:pt x="0" y="2219"/>
                    </a:cubicBezTo>
                    <a:lnTo>
                      <a:pt x="3587" y="2219"/>
                    </a:lnTo>
                    <a:cubicBezTo>
                      <a:pt x="3800" y="1459"/>
                      <a:pt x="4043" y="730"/>
                      <a:pt x="434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916750" y="3936525"/>
                <a:ext cx="124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220" extrusionOk="0">
                    <a:moveTo>
                      <a:pt x="1368" y="0"/>
                    </a:moveTo>
                    <a:cubicBezTo>
                      <a:pt x="912" y="760"/>
                      <a:pt x="457" y="1490"/>
                      <a:pt x="1" y="2219"/>
                    </a:cubicBezTo>
                    <a:lnTo>
                      <a:pt x="3861" y="2219"/>
                    </a:lnTo>
                    <a:cubicBezTo>
                      <a:pt x="4226" y="1459"/>
                      <a:pt x="4621" y="730"/>
                      <a:pt x="4985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698675" y="4033775"/>
                <a:ext cx="1436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190" extrusionOk="0">
                    <a:moveTo>
                      <a:pt x="1733" y="1"/>
                    </a:moveTo>
                    <a:cubicBezTo>
                      <a:pt x="1185" y="730"/>
                      <a:pt x="547" y="1490"/>
                      <a:pt x="0" y="2189"/>
                    </a:cubicBezTo>
                    <a:lnTo>
                      <a:pt x="4134" y="2189"/>
                    </a:lnTo>
                    <a:cubicBezTo>
                      <a:pt x="4681" y="1429"/>
                      <a:pt x="5198" y="730"/>
                      <a:pt x="574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4005650" y="4033775"/>
                <a:ext cx="1254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2190" extrusionOk="0">
                    <a:moveTo>
                      <a:pt x="1126" y="1"/>
                    </a:moveTo>
                    <a:cubicBezTo>
                      <a:pt x="761" y="730"/>
                      <a:pt x="366" y="1429"/>
                      <a:pt x="1" y="2189"/>
                    </a:cubicBezTo>
                    <a:lnTo>
                      <a:pt x="4317" y="2189"/>
                    </a:lnTo>
                    <a:cubicBezTo>
                      <a:pt x="4560" y="1429"/>
                      <a:pt x="4773" y="730"/>
                      <a:pt x="5016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4152325" y="4033775"/>
                <a:ext cx="1117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2190" extrusionOk="0">
                    <a:moveTo>
                      <a:pt x="730" y="1"/>
                    </a:moveTo>
                    <a:cubicBezTo>
                      <a:pt x="517" y="730"/>
                      <a:pt x="274" y="1429"/>
                      <a:pt x="0" y="2189"/>
                    </a:cubicBezTo>
                    <a:lnTo>
                      <a:pt x="4164" y="2189"/>
                    </a:lnTo>
                    <a:cubicBezTo>
                      <a:pt x="4256" y="1429"/>
                      <a:pt x="4347" y="730"/>
                      <a:pt x="446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4293650" y="4033775"/>
                <a:ext cx="1132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90" extrusionOk="0">
                    <a:moveTo>
                      <a:pt x="305" y="1"/>
                    </a:moveTo>
                    <a:cubicBezTo>
                      <a:pt x="214" y="730"/>
                      <a:pt x="122" y="1429"/>
                      <a:pt x="1" y="2189"/>
                    </a:cubicBezTo>
                    <a:lnTo>
                      <a:pt x="4439" y="2189"/>
                    </a:lnTo>
                    <a:cubicBezTo>
                      <a:pt x="4469" y="1429"/>
                      <a:pt x="4499" y="730"/>
                      <a:pt x="4530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442600" y="4033775"/>
                <a:ext cx="10717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190" extrusionOk="0">
                    <a:moveTo>
                      <a:pt x="92" y="1"/>
                    </a:moveTo>
                    <a:cubicBezTo>
                      <a:pt x="61" y="730"/>
                      <a:pt x="31" y="1429"/>
                      <a:pt x="0" y="2189"/>
                    </a:cubicBezTo>
                    <a:lnTo>
                      <a:pt x="4286" y="2189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4587750" y="4033775"/>
                <a:ext cx="1216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190" extrusionOk="0">
                    <a:moveTo>
                      <a:pt x="0" y="1"/>
                    </a:moveTo>
                    <a:lnTo>
                      <a:pt x="0" y="2189"/>
                    </a:lnTo>
                    <a:lnTo>
                      <a:pt x="4863" y="2189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848350" y="4033775"/>
                <a:ext cx="1429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2190" extrusionOk="0">
                    <a:moveTo>
                      <a:pt x="1612" y="1"/>
                    </a:moveTo>
                    <a:cubicBezTo>
                      <a:pt x="1065" y="730"/>
                      <a:pt x="579" y="1490"/>
                      <a:pt x="1" y="2189"/>
                    </a:cubicBezTo>
                    <a:lnTo>
                      <a:pt x="4530" y="2189"/>
                    </a:lnTo>
                    <a:cubicBezTo>
                      <a:pt x="4955" y="1429"/>
                      <a:pt x="5320" y="730"/>
                      <a:pt x="571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602925" y="4135600"/>
                <a:ext cx="16340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2342" extrusionOk="0">
                    <a:moveTo>
                      <a:pt x="2189" y="1"/>
                    </a:moveTo>
                    <a:cubicBezTo>
                      <a:pt x="1976" y="214"/>
                      <a:pt x="1763" y="487"/>
                      <a:pt x="1550" y="700"/>
                    </a:cubicBezTo>
                    <a:cubicBezTo>
                      <a:pt x="1064" y="1277"/>
                      <a:pt x="517" y="1825"/>
                      <a:pt x="0" y="2341"/>
                    </a:cubicBezTo>
                    <a:lnTo>
                      <a:pt x="4712" y="2341"/>
                    </a:lnTo>
                    <a:cubicBezTo>
                      <a:pt x="5319" y="1551"/>
                      <a:pt x="5927" y="791"/>
                      <a:pt x="653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767825" y="4135600"/>
                <a:ext cx="167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2342" extrusionOk="0">
                    <a:moveTo>
                      <a:pt x="1793" y="1"/>
                    </a:moveTo>
                    <a:cubicBezTo>
                      <a:pt x="1185" y="791"/>
                      <a:pt x="578" y="1551"/>
                      <a:pt x="0" y="2341"/>
                    </a:cubicBezTo>
                    <a:lnTo>
                      <a:pt x="5410" y="2341"/>
                    </a:lnTo>
                    <a:cubicBezTo>
                      <a:pt x="5866" y="1581"/>
                      <a:pt x="6322" y="791"/>
                      <a:pt x="6717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947150" y="4135600"/>
                <a:ext cx="1512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2342" extrusionOk="0">
                    <a:moveTo>
                      <a:pt x="1307" y="1"/>
                    </a:moveTo>
                    <a:cubicBezTo>
                      <a:pt x="882" y="791"/>
                      <a:pt x="426" y="1551"/>
                      <a:pt x="0" y="2341"/>
                    </a:cubicBezTo>
                    <a:lnTo>
                      <a:pt x="5289" y="2341"/>
                    </a:lnTo>
                    <a:cubicBezTo>
                      <a:pt x="5563" y="1581"/>
                      <a:pt x="5836" y="791"/>
                      <a:pt x="604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4119650" y="4135600"/>
                <a:ext cx="1314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2342" extrusionOk="0">
                    <a:moveTo>
                      <a:pt x="760" y="1"/>
                    </a:moveTo>
                    <a:cubicBezTo>
                      <a:pt x="487" y="791"/>
                      <a:pt x="243" y="1551"/>
                      <a:pt x="0" y="2341"/>
                    </a:cubicBezTo>
                    <a:lnTo>
                      <a:pt x="5016" y="2341"/>
                    </a:lnTo>
                    <a:cubicBezTo>
                      <a:pt x="5076" y="1551"/>
                      <a:pt x="5198" y="791"/>
                      <a:pt x="525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4283025" y="4135600"/>
                <a:ext cx="11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342" extrusionOk="0">
                    <a:moveTo>
                      <a:pt x="243" y="1"/>
                    </a:moveTo>
                    <a:cubicBezTo>
                      <a:pt x="183" y="791"/>
                      <a:pt x="61" y="1551"/>
                      <a:pt x="0" y="2341"/>
                    </a:cubicBezTo>
                    <a:lnTo>
                      <a:pt x="4620" y="2341"/>
                    </a:lnTo>
                    <a:cubicBezTo>
                      <a:pt x="4651" y="1551"/>
                      <a:pt x="4712" y="791"/>
                      <a:pt x="4742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4435750" y="4135600"/>
                <a:ext cx="1147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42" extrusionOk="0">
                    <a:moveTo>
                      <a:pt x="153" y="1"/>
                    </a:moveTo>
                    <a:cubicBezTo>
                      <a:pt x="122" y="791"/>
                      <a:pt x="31" y="1551"/>
                      <a:pt x="1" y="2341"/>
                    </a:cubicBezTo>
                    <a:lnTo>
                      <a:pt x="4591" y="2341"/>
                    </a:lnTo>
                    <a:lnTo>
                      <a:pt x="4591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5548250" y="3936525"/>
                <a:ext cx="1307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220" extrusionOk="0">
                    <a:moveTo>
                      <a:pt x="0" y="0"/>
                    </a:moveTo>
                    <a:cubicBezTo>
                      <a:pt x="456" y="730"/>
                      <a:pt x="912" y="1459"/>
                      <a:pt x="1398" y="2219"/>
                    </a:cubicBezTo>
                    <a:lnTo>
                      <a:pt x="5228" y="2219"/>
                    </a:lnTo>
                    <a:cubicBezTo>
                      <a:pt x="4651" y="1459"/>
                      <a:pt x="4043" y="730"/>
                      <a:pt x="3404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5172850" y="3936525"/>
                <a:ext cx="965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2220" extrusionOk="0">
                    <a:moveTo>
                      <a:pt x="1" y="0"/>
                    </a:moveTo>
                    <a:cubicBezTo>
                      <a:pt x="183" y="730"/>
                      <a:pt x="335" y="1459"/>
                      <a:pt x="457" y="2219"/>
                    </a:cubicBezTo>
                    <a:lnTo>
                      <a:pt x="3861" y="2219"/>
                    </a:lnTo>
                    <a:cubicBezTo>
                      <a:pt x="3648" y="1459"/>
                      <a:pt x="3375" y="730"/>
                      <a:pt x="3071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5045950" y="3936525"/>
                <a:ext cx="1003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220" extrusionOk="0">
                    <a:moveTo>
                      <a:pt x="31" y="0"/>
                    </a:moveTo>
                    <a:lnTo>
                      <a:pt x="1" y="2219"/>
                    </a:lnTo>
                    <a:lnTo>
                      <a:pt x="4013" y="2219"/>
                    </a:lnTo>
                    <a:cubicBezTo>
                      <a:pt x="3861" y="1459"/>
                      <a:pt x="3709" y="730"/>
                      <a:pt x="352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4745025" y="3936525"/>
                <a:ext cx="1231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2220" extrusionOk="0">
                    <a:moveTo>
                      <a:pt x="1" y="0"/>
                    </a:moveTo>
                    <a:lnTo>
                      <a:pt x="1" y="2219"/>
                    </a:lnTo>
                    <a:lnTo>
                      <a:pt x="4925" y="2219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4904625" y="3936525"/>
                <a:ext cx="1041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220" extrusionOk="0">
                    <a:moveTo>
                      <a:pt x="61" y="0"/>
                    </a:moveTo>
                    <a:cubicBezTo>
                      <a:pt x="61" y="730"/>
                      <a:pt x="61" y="1459"/>
                      <a:pt x="0" y="2219"/>
                    </a:cubicBezTo>
                    <a:lnTo>
                      <a:pt x="4164" y="221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5290650" y="3936525"/>
                <a:ext cx="1079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220" extrusionOk="0">
                    <a:moveTo>
                      <a:pt x="0" y="0"/>
                    </a:moveTo>
                    <a:cubicBezTo>
                      <a:pt x="274" y="730"/>
                      <a:pt x="517" y="1459"/>
                      <a:pt x="760" y="2219"/>
                    </a:cubicBezTo>
                    <a:lnTo>
                      <a:pt x="4316" y="2219"/>
                    </a:lnTo>
                    <a:cubicBezTo>
                      <a:pt x="3951" y="1459"/>
                      <a:pt x="3617" y="730"/>
                      <a:pt x="3222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5413750" y="3936525"/>
                <a:ext cx="124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220" extrusionOk="0">
                    <a:moveTo>
                      <a:pt x="0" y="0"/>
                    </a:moveTo>
                    <a:cubicBezTo>
                      <a:pt x="334" y="730"/>
                      <a:pt x="730" y="1459"/>
                      <a:pt x="1155" y="2219"/>
                    </a:cubicBezTo>
                    <a:lnTo>
                      <a:pt x="4985" y="2219"/>
                    </a:lnTo>
                    <a:cubicBezTo>
                      <a:pt x="4529" y="1490"/>
                      <a:pt x="4073" y="760"/>
                      <a:pt x="361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5612075" y="4033775"/>
                <a:ext cx="143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190" extrusionOk="0">
                    <a:moveTo>
                      <a:pt x="0" y="1"/>
                    </a:moveTo>
                    <a:cubicBezTo>
                      <a:pt x="548" y="730"/>
                      <a:pt x="1095" y="1429"/>
                      <a:pt x="1611" y="2189"/>
                    </a:cubicBezTo>
                    <a:lnTo>
                      <a:pt x="5745" y="2189"/>
                    </a:lnTo>
                    <a:cubicBezTo>
                      <a:pt x="5198" y="1490"/>
                      <a:pt x="4560" y="730"/>
                      <a:pt x="4013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5324075" y="4033775"/>
                <a:ext cx="1254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190" extrusionOk="0">
                    <a:moveTo>
                      <a:pt x="0" y="1"/>
                    </a:moveTo>
                    <a:cubicBezTo>
                      <a:pt x="213" y="730"/>
                      <a:pt x="456" y="1429"/>
                      <a:pt x="669" y="2189"/>
                    </a:cubicBezTo>
                    <a:lnTo>
                      <a:pt x="5016" y="2189"/>
                    </a:lnTo>
                    <a:cubicBezTo>
                      <a:pt x="4621" y="1429"/>
                      <a:pt x="4256" y="730"/>
                      <a:pt x="3861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5191100" y="4033775"/>
                <a:ext cx="1109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2190" extrusionOk="0">
                    <a:moveTo>
                      <a:pt x="0" y="1"/>
                    </a:moveTo>
                    <a:cubicBezTo>
                      <a:pt x="91" y="730"/>
                      <a:pt x="183" y="1429"/>
                      <a:pt x="274" y="2189"/>
                    </a:cubicBezTo>
                    <a:lnTo>
                      <a:pt x="4438" y="2189"/>
                    </a:lnTo>
                    <a:cubicBezTo>
                      <a:pt x="4164" y="1429"/>
                      <a:pt x="3921" y="730"/>
                      <a:pt x="370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5047475" y="4033775"/>
                <a:ext cx="11247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2190" extrusionOk="0">
                    <a:moveTo>
                      <a:pt x="0" y="1"/>
                    </a:moveTo>
                    <a:cubicBezTo>
                      <a:pt x="31" y="730"/>
                      <a:pt x="61" y="1429"/>
                      <a:pt x="92" y="2189"/>
                    </a:cubicBezTo>
                    <a:lnTo>
                      <a:pt x="4499" y="2189"/>
                    </a:lnTo>
                    <a:cubicBezTo>
                      <a:pt x="4408" y="1429"/>
                      <a:pt x="4317" y="730"/>
                      <a:pt x="422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4904625" y="4033775"/>
                <a:ext cx="1079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190" extrusionOk="0">
                    <a:moveTo>
                      <a:pt x="0" y="1"/>
                    </a:moveTo>
                    <a:lnTo>
                      <a:pt x="0" y="2189"/>
                    </a:lnTo>
                    <a:lnTo>
                      <a:pt x="4316" y="2189"/>
                    </a:lnTo>
                    <a:cubicBezTo>
                      <a:pt x="4255" y="1429"/>
                      <a:pt x="4225" y="730"/>
                      <a:pt x="419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4745025" y="4033775"/>
                <a:ext cx="1216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2190" extrusionOk="0">
                    <a:moveTo>
                      <a:pt x="1" y="1"/>
                    </a:moveTo>
                    <a:lnTo>
                      <a:pt x="1" y="2189"/>
                    </a:lnTo>
                    <a:lnTo>
                      <a:pt x="4864" y="2189"/>
                    </a:lnTo>
                    <a:lnTo>
                      <a:pt x="4864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5463125" y="4033775"/>
                <a:ext cx="1429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2190" extrusionOk="0">
                    <a:moveTo>
                      <a:pt x="1" y="1"/>
                    </a:moveTo>
                    <a:cubicBezTo>
                      <a:pt x="396" y="730"/>
                      <a:pt x="761" y="1429"/>
                      <a:pt x="1186" y="2189"/>
                    </a:cubicBezTo>
                    <a:lnTo>
                      <a:pt x="5715" y="2189"/>
                    </a:lnTo>
                    <a:cubicBezTo>
                      <a:pt x="5138" y="1490"/>
                      <a:pt x="4651" y="730"/>
                      <a:pt x="4104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5688050" y="4135600"/>
                <a:ext cx="1641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2342" extrusionOk="0">
                    <a:moveTo>
                      <a:pt x="1" y="1"/>
                    </a:moveTo>
                    <a:cubicBezTo>
                      <a:pt x="639" y="791"/>
                      <a:pt x="1247" y="1551"/>
                      <a:pt x="1855" y="2341"/>
                    </a:cubicBezTo>
                    <a:lnTo>
                      <a:pt x="6566" y="2341"/>
                    </a:lnTo>
                    <a:cubicBezTo>
                      <a:pt x="6019" y="1825"/>
                      <a:pt x="5472" y="1277"/>
                      <a:pt x="4986" y="700"/>
                    </a:cubicBezTo>
                    <a:cubicBezTo>
                      <a:pt x="4773" y="487"/>
                      <a:pt x="4560" y="214"/>
                      <a:pt x="434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5518600" y="4135600"/>
                <a:ext cx="16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2342" extrusionOk="0">
                    <a:moveTo>
                      <a:pt x="1" y="1"/>
                    </a:moveTo>
                    <a:cubicBezTo>
                      <a:pt x="426" y="791"/>
                      <a:pt x="882" y="1581"/>
                      <a:pt x="1338" y="2341"/>
                    </a:cubicBezTo>
                    <a:lnTo>
                      <a:pt x="6718" y="2341"/>
                    </a:lnTo>
                    <a:cubicBezTo>
                      <a:pt x="6141" y="1551"/>
                      <a:pt x="5533" y="791"/>
                      <a:pt x="492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5356000" y="4135600"/>
                <a:ext cx="1512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2342" extrusionOk="0">
                    <a:moveTo>
                      <a:pt x="0" y="1"/>
                    </a:moveTo>
                    <a:cubicBezTo>
                      <a:pt x="274" y="791"/>
                      <a:pt x="547" y="1581"/>
                      <a:pt x="760" y="2341"/>
                    </a:cubicBezTo>
                    <a:lnTo>
                      <a:pt x="6049" y="2341"/>
                    </a:lnTo>
                    <a:cubicBezTo>
                      <a:pt x="5623" y="1551"/>
                      <a:pt x="5167" y="791"/>
                      <a:pt x="4742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5203250" y="4135600"/>
                <a:ext cx="1322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2342" extrusionOk="0">
                    <a:moveTo>
                      <a:pt x="1" y="1"/>
                    </a:moveTo>
                    <a:cubicBezTo>
                      <a:pt x="122" y="791"/>
                      <a:pt x="183" y="1551"/>
                      <a:pt x="274" y="2341"/>
                    </a:cubicBezTo>
                    <a:lnTo>
                      <a:pt x="5289" y="2341"/>
                    </a:lnTo>
                    <a:cubicBezTo>
                      <a:pt x="5016" y="1551"/>
                      <a:pt x="4773" y="791"/>
                      <a:pt x="452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5052800" y="4135600"/>
                <a:ext cx="1193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2342" extrusionOk="0">
                    <a:moveTo>
                      <a:pt x="0" y="1"/>
                    </a:moveTo>
                    <a:cubicBezTo>
                      <a:pt x="61" y="791"/>
                      <a:pt x="122" y="1551"/>
                      <a:pt x="122" y="2341"/>
                    </a:cubicBezTo>
                    <a:lnTo>
                      <a:pt x="4772" y="2341"/>
                    </a:lnTo>
                    <a:cubicBezTo>
                      <a:pt x="4681" y="1551"/>
                      <a:pt x="4560" y="791"/>
                      <a:pt x="449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4903850" y="4135600"/>
                <a:ext cx="11630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2342" extrusionOk="0">
                    <a:moveTo>
                      <a:pt x="31" y="1"/>
                    </a:moveTo>
                    <a:cubicBezTo>
                      <a:pt x="1" y="791"/>
                      <a:pt x="1" y="1551"/>
                      <a:pt x="31" y="2341"/>
                    </a:cubicBezTo>
                    <a:lnTo>
                      <a:pt x="4651" y="2341"/>
                    </a:lnTo>
                    <a:cubicBezTo>
                      <a:pt x="4590" y="1551"/>
                      <a:pt x="4530" y="791"/>
                      <a:pt x="449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4580900" y="4135600"/>
                <a:ext cx="2887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2342" extrusionOk="0">
                    <a:moveTo>
                      <a:pt x="0" y="1"/>
                    </a:moveTo>
                    <a:lnTo>
                      <a:pt x="0" y="2341"/>
                    </a:lnTo>
                    <a:lnTo>
                      <a:pt x="11551" y="2341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3832400" y="2798200"/>
                <a:ext cx="1763750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70550" h="40275" extrusionOk="0">
                    <a:moveTo>
                      <a:pt x="1" y="1"/>
                    </a:moveTo>
                    <a:lnTo>
                      <a:pt x="1" y="40275"/>
                    </a:lnTo>
                    <a:lnTo>
                      <a:pt x="70549" y="40275"/>
                    </a:lnTo>
                    <a:lnTo>
                      <a:pt x="70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4024650" y="2735075"/>
                <a:ext cx="307800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1356" extrusionOk="0">
                    <a:moveTo>
                      <a:pt x="11076" y="0"/>
                    </a:moveTo>
                    <a:cubicBezTo>
                      <a:pt x="10993" y="0"/>
                      <a:pt x="10943" y="3"/>
                      <a:pt x="10943" y="3"/>
                    </a:cubicBezTo>
                    <a:cubicBezTo>
                      <a:pt x="10670" y="611"/>
                      <a:pt x="9454" y="6720"/>
                      <a:pt x="9454" y="6720"/>
                    </a:cubicBezTo>
                    <a:cubicBezTo>
                      <a:pt x="9454" y="6720"/>
                      <a:pt x="2645" y="7663"/>
                      <a:pt x="1156" y="7663"/>
                    </a:cubicBezTo>
                    <a:cubicBezTo>
                      <a:pt x="1" y="7875"/>
                      <a:pt x="1308" y="11097"/>
                      <a:pt x="2372" y="11340"/>
                    </a:cubicBezTo>
                    <a:cubicBezTo>
                      <a:pt x="2423" y="11351"/>
                      <a:pt x="2489" y="11356"/>
                      <a:pt x="2568" y="11356"/>
                    </a:cubicBezTo>
                    <a:cubicBezTo>
                      <a:pt x="4113" y="11356"/>
                      <a:pt x="10591" y="9460"/>
                      <a:pt x="11430" y="8939"/>
                    </a:cubicBezTo>
                    <a:cubicBezTo>
                      <a:pt x="12311" y="8362"/>
                      <a:pt x="12068" y="1735"/>
                      <a:pt x="12068" y="124"/>
                    </a:cubicBezTo>
                    <a:cubicBezTo>
                      <a:pt x="11699" y="16"/>
                      <a:pt x="11283" y="0"/>
                      <a:pt x="11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4224500" y="3941825"/>
                <a:ext cx="1757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7028" h="1827" extrusionOk="0">
                    <a:moveTo>
                      <a:pt x="1217" y="1"/>
                    </a:moveTo>
                    <a:cubicBezTo>
                      <a:pt x="1217" y="1"/>
                      <a:pt x="1" y="1369"/>
                      <a:pt x="1126" y="1460"/>
                    </a:cubicBezTo>
                    <a:cubicBezTo>
                      <a:pt x="1805" y="1538"/>
                      <a:pt x="4074" y="1826"/>
                      <a:pt x="5576" y="1826"/>
                    </a:cubicBezTo>
                    <a:cubicBezTo>
                      <a:pt x="6424" y="1826"/>
                      <a:pt x="7027" y="1734"/>
                      <a:pt x="6961" y="1460"/>
                    </a:cubicBezTo>
                    <a:cubicBezTo>
                      <a:pt x="6749" y="700"/>
                      <a:pt x="1217" y="1"/>
                      <a:pt x="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3891675" y="3948800"/>
                <a:ext cx="104750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007" extrusionOk="0">
                    <a:moveTo>
                      <a:pt x="3606" y="1"/>
                    </a:moveTo>
                    <a:cubicBezTo>
                      <a:pt x="2833" y="1"/>
                      <a:pt x="1216" y="1546"/>
                      <a:pt x="1216" y="1546"/>
                    </a:cubicBezTo>
                    <a:cubicBezTo>
                      <a:pt x="1216" y="1546"/>
                      <a:pt x="1" y="2944"/>
                      <a:pt x="1095" y="3005"/>
                    </a:cubicBezTo>
                    <a:cubicBezTo>
                      <a:pt x="1120" y="3006"/>
                      <a:pt x="1146" y="3007"/>
                      <a:pt x="1172" y="3007"/>
                    </a:cubicBezTo>
                    <a:cubicBezTo>
                      <a:pt x="2696" y="3007"/>
                      <a:pt x="4190" y="386"/>
                      <a:pt x="3861" y="87"/>
                    </a:cubicBezTo>
                    <a:cubicBezTo>
                      <a:pt x="3794" y="27"/>
                      <a:pt x="3707" y="1"/>
                      <a:pt x="3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3910675" y="3308100"/>
                <a:ext cx="487875" cy="700150"/>
              </a:xfrm>
              <a:custGeom>
                <a:avLst/>
                <a:gdLst/>
                <a:ahLst/>
                <a:cxnLst/>
                <a:rect l="l" t="t" r="r" b="b"/>
                <a:pathLst>
                  <a:path w="19515" h="28006" extrusionOk="0">
                    <a:moveTo>
                      <a:pt x="1247" y="0"/>
                    </a:moveTo>
                    <a:cubicBezTo>
                      <a:pt x="1247" y="0"/>
                      <a:pt x="0" y="27660"/>
                      <a:pt x="0" y="27842"/>
                    </a:cubicBezTo>
                    <a:cubicBezTo>
                      <a:pt x="0" y="27931"/>
                      <a:pt x="283" y="28006"/>
                      <a:pt x="597" y="28006"/>
                    </a:cubicBezTo>
                    <a:cubicBezTo>
                      <a:pt x="926" y="28006"/>
                      <a:pt x="1290" y="27924"/>
                      <a:pt x="1399" y="27690"/>
                    </a:cubicBezTo>
                    <a:cubicBezTo>
                      <a:pt x="2037" y="25289"/>
                      <a:pt x="6414" y="5836"/>
                      <a:pt x="6414" y="5836"/>
                    </a:cubicBezTo>
                    <a:lnTo>
                      <a:pt x="8177" y="6079"/>
                    </a:lnTo>
                    <a:lnTo>
                      <a:pt x="15289" y="12341"/>
                    </a:lnTo>
                    <a:cubicBezTo>
                      <a:pt x="15289" y="12341"/>
                      <a:pt x="13557" y="24955"/>
                      <a:pt x="13618" y="25411"/>
                    </a:cubicBezTo>
                    <a:cubicBezTo>
                      <a:pt x="13651" y="25660"/>
                      <a:pt x="14138" y="25782"/>
                      <a:pt x="14593" y="25782"/>
                    </a:cubicBezTo>
                    <a:cubicBezTo>
                      <a:pt x="14970" y="25782"/>
                      <a:pt x="15326" y="25698"/>
                      <a:pt x="15381" y="25532"/>
                    </a:cubicBezTo>
                    <a:cubicBezTo>
                      <a:pt x="15502" y="25137"/>
                      <a:pt x="19514" y="12067"/>
                      <a:pt x="19514" y="11277"/>
                    </a:cubicBezTo>
                    <a:cubicBezTo>
                      <a:pt x="19514" y="10487"/>
                      <a:pt x="10852" y="30"/>
                      <a:pt x="10852" y="30"/>
                    </a:cubicBezTo>
                    <a:lnTo>
                      <a:pt x="1247" y="30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3928150" y="2670675"/>
                <a:ext cx="2372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10304" extrusionOk="0">
                    <a:moveTo>
                      <a:pt x="3634" y="1"/>
                    </a:moveTo>
                    <a:cubicBezTo>
                      <a:pt x="1872" y="1"/>
                      <a:pt x="1" y="994"/>
                      <a:pt x="1" y="3308"/>
                    </a:cubicBezTo>
                    <a:cubicBezTo>
                      <a:pt x="1" y="5406"/>
                      <a:pt x="2189" y="7716"/>
                      <a:pt x="3405" y="8050"/>
                    </a:cubicBezTo>
                    <a:cubicBezTo>
                      <a:pt x="3648" y="8141"/>
                      <a:pt x="3253" y="9296"/>
                      <a:pt x="3131" y="9874"/>
                    </a:cubicBezTo>
                    <a:cubicBezTo>
                      <a:pt x="3058" y="10152"/>
                      <a:pt x="3565" y="10304"/>
                      <a:pt x="4137" y="10304"/>
                    </a:cubicBezTo>
                    <a:cubicBezTo>
                      <a:pt x="4750" y="10304"/>
                      <a:pt x="5437" y="10130"/>
                      <a:pt x="5563" y="9752"/>
                    </a:cubicBezTo>
                    <a:cubicBezTo>
                      <a:pt x="5745" y="9053"/>
                      <a:pt x="5897" y="8050"/>
                      <a:pt x="6080" y="8020"/>
                    </a:cubicBezTo>
                    <a:cubicBezTo>
                      <a:pt x="7204" y="8020"/>
                      <a:pt x="7751" y="7716"/>
                      <a:pt x="8055" y="7138"/>
                    </a:cubicBezTo>
                    <a:cubicBezTo>
                      <a:pt x="8329" y="6652"/>
                      <a:pt x="8481" y="6105"/>
                      <a:pt x="8177" y="4950"/>
                    </a:cubicBezTo>
                    <a:lnTo>
                      <a:pt x="8177" y="4950"/>
                    </a:lnTo>
                    <a:cubicBezTo>
                      <a:pt x="8195" y="4953"/>
                      <a:pt x="8216" y="4955"/>
                      <a:pt x="8238" y="4955"/>
                    </a:cubicBezTo>
                    <a:cubicBezTo>
                      <a:pt x="8618" y="4955"/>
                      <a:pt x="9491" y="4489"/>
                      <a:pt x="9089" y="4403"/>
                    </a:cubicBezTo>
                    <a:cubicBezTo>
                      <a:pt x="7873" y="4190"/>
                      <a:pt x="7387" y="3369"/>
                      <a:pt x="7052" y="2883"/>
                    </a:cubicBezTo>
                    <a:cubicBezTo>
                      <a:pt x="6688" y="1667"/>
                      <a:pt x="5897" y="603"/>
                      <a:pt x="5077" y="238"/>
                    </a:cubicBezTo>
                    <a:cubicBezTo>
                      <a:pt x="4636" y="82"/>
                      <a:pt x="4139" y="1"/>
                      <a:pt x="36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3893200" y="2898375"/>
                <a:ext cx="333625" cy="4682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8730" extrusionOk="0">
                    <a:moveTo>
                      <a:pt x="6449" y="1"/>
                    </a:moveTo>
                    <a:cubicBezTo>
                      <a:pt x="4923" y="1"/>
                      <a:pt x="3166" y="398"/>
                      <a:pt x="1368" y="1647"/>
                    </a:cubicBezTo>
                    <a:cubicBezTo>
                      <a:pt x="0" y="2103"/>
                      <a:pt x="122" y="9550"/>
                      <a:pt x="1399" y="17605"/>
                    </a:cubicBezTo>
                    <a:cubicBezTo>
                      <a:pt x="2523" y="18304"/>
                      <a:pt x="4978" y="18730"/>
                      <a:pt x="7265" y="18730"/>
                    </a:cubicBezTo>
                    <a:cubicBezTo>
                      <a:pt x="9552" y="18730"/>
                      <a:pt x="11672" y="18304"/>
                      <a:pt x="12128" y="17301"/>
                    </a:cubicBezTo>
                    <a:cubicBezTo>
                      <a:pt x="9271" y="10371"/>
                      <a:pt x="13344" y="1951"/>
                      <a:pt x="11216" y="1191"/>
                    </a:cubicBezTo>
                    <a:cubicBezTo>
                      <a:pt x="10748" y="1023"/>
                      <a:pt x="8896" y="1"/>
                      <a:pt x="6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3887875" y="2650100"/>
                <a:ext cx="214325" cy="2199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8799" extrusionOk="0">
                    <a:moveTo>
                      <a:pt x="6562" y="1"/>
                    </a:moveTo>
                    <a:cubicBezTo>
                      <a:pt x="6416" y="1"/>
                      <a:pt x="6308" y="218"/>
                      <a:pt x="6323" y="514"/>
                    </a:cubicBezTo>
                    <a:cubicBezTo>
                      <a:pt x="5583" y="176"/>
                      <a:pt x="4888" y="22"/>
                      <a:pt x="4251" y="22"/>
                    </a:cubicBezTo>
                    <a:cubicBezTo>
                      <a:pt x="2086" y="22"/>
                      <a:pt x="593" y="1792"/>
                      <a:pt x="335" y="4071"/>
                    </a:cubicBezTo>
                    <a:cubicBezTo>
                      <a:pt x="1" y="7019"/>
                      <a:pt x="4043" y="8265"/>
                      <a:pt x="4256" y="8417"/>
                    </a:cubicBezTo>
                    <a:cubicBezTo>
                      <a:pt x="4415" y="8550"/>
                      <a:pt x="4319" y="8799"/>
                      <a:pt x="4738" y="8799"/>
                    </a:cubicBezTo>
                    <a:cubicBezTo>
                      <a:pt x="4799" y="8799"/>
                      <a:pt x="4871" y="8793"/>
                      <a:pt x="4955" y="8782"/>
                    </a:cubicBezTo>
                    <a:cubicBezTo>
                      <a:pt x="5685" y="8721"/>
                      <a:pt x="6627" y="8417"/>
                      <a:pt x="6870" y="7961"/>
                    </a:cubicBezTo>
                    <a:cubicBezTo>
                      <a:pt x="7083" y="7505"/>
                      <a:pt x="5563" y="5378"/>
                      <a:pt x="6718" y="4587"/>
                    </a:cubicBezTo>
                    <a:lnTo>
                      <a:pt x="6718" y="4587"/>
                    </a:lnTo>
                    <a:cubicBezTo>
                      <a:pt x="6933" y="4874"/>
                      <a:pt x="7167" y="5218"/>
                      <a:pt x="7494" y="5218"/>
                    </a:cubicBezTo>
                    <a:cubicBezTo>
                      <a:pt x="7583" y="5218"/>
                      <a:pt x="7678" y="5193"/>
                      <a:pt x="7782" y="5134"/>
                    </a:cubicBezTo>
                    <a:cubicBezTo>
                      <a:pt x="7995" y="5043"/>
                      <a:pt x="7144" y="4192"/>
                      <a:pt x="6992" y="3432"/>
                    </a:cubicBezTo>
                    <a:cubicBezTo>
                      <a:pt x="6863" y="2663"/>
                      <a:pt x="7233" y="1958"/>
                      <a:pt x="7662" y="1958"/>
                    </a:cubicBezTo>
                    <a:cubicBezTo>
                      <a:pt x="7742" y="1958"/>
                      <a:pt x="7823" y="1982"/>
                      <a:pt x="7903" y="2034"/>
                    </a:cubicBezTo>
                    <a:cubicBezTo>
                      <a:pt x="8572" y="1456"/>
                      <a:pt x="7812" y="1426"/>
                      <a:pt x="7812" y="1426"/>
                    </a:cubicBezTo>
                    <a:cubicBezTo>
                      <a:pt x="7889" y="809"/>
                      <a:pt x="7783" y="314"/>
                      <a:pt x="7555" y="314"/>
                    </a:cubicBezTo>
                    <a:cubicBezTo>
                      <a:pt x="7424" y="314"/>
                      <a:pt x="7252" y="479"/>
                      <a:pt x="7052" y="879"/>
                    </a:cubicBezTo>
                    <a:cubicBezTo>
                      <a:pt x="6912" y="240"/>
                      <a:pt x="6716" y="1"/>
                      <a:pt x="65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473000" y="2779900"/>
                <a:ext cx="6840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01" extrusionOk="0">
                    <a:moveTo>
                      <a:pt x="2121" y="0"/>
                    </a:moveTo>
                    <a:cubicBezTo>
                      <a:pt x="1617" y="0"/>
                      <a:pt x="1728" y="1837"/>
                      <a:pt x="1520" y="2283"/>
                    </a:cubicBezTo>
                    <a:cubicBezTo>
                      <a:pt x="1307" y="2739"/>
                      <a:pt x="1155" y="2769"/>
                      <a:pt x="1003" y="2800"/>
                    </a:cubicBezTo>
                    <a:cubicBezTo>
                      <a:pt x="993" y="2802"/>
                      <a:pt x="984" y="2804"/>
                      <a:pt x="975" y="2804"/>
                    </a:cubicBezTo>
                    <a:cubicBezTo>
                      <a:pt x="720" y="2804"/>
                      <a:pt x="825" y="1637"/>
                      <a:pt x="424" y="1637"/>
                    </a:cubicBezTo>
                    <a:cubicBezTo>
                      <a:pt x="405" y="1637"/>
                      <a:pt x="386" y="1639"/>
                      <a:pt x="365" y="1645"/>
                    </a:cubicBezTo>
                    <a:cubicBezTo>
                      <a:pt x="91" y="1675"/>
                      <a:pt x="0" y="4897"/>
                      <a:pt x="0" y="4897"/>
                    </a:cubicBezTo>
                    <a:lnTo>
                      <a:pt x="547" y="5201"/>
                    </a:lnTo>
                    <a:cubicBezTo>
                      <a:pt x="1398" y="4562"/>
                      <a:pt x="2371" y="3377"/>
                      <a:pt x="2614" y="2860"/>
                    </a:cubicBezTo>
                    <a:cubicBezTo>
                      <a:pt x="2736" y="2009"/>
                      <a:pt x="2341" y="1219"/>
                      <a:pt x="2158" y="3"/>
                    </a:cubicBezTo>
                    <a:cubicBezTo>
                      <a:pt x="2146" y="1"/>
                      <a:pt x="2133" y="0"/>
                      <a:pt x="2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4136150" y="2894700"/>
                <a:ext cx="3581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4326" h="8257" extrusionOk="0">
                    <a:moveTo>
                      <a:pt x="13383" y="1"/>
                    </a:moveTo>
                    <a:cubicBezTo>
                      <a:pt x="12866" y="366"/>
                      <a:pt x="9006" y="4560"/>
                      <a:pt x="9006" y="4560"/>
                    </a:cubicBezTo>
                    <a:cubicBezTo>
                      <a:pt x="9006" y="4560"/>
                      <a:pt x="2897" y="2189"/>
                      <a:pt x="1650" y="1399"/>
                    </a:cubicBezTo>
                    <a:cubicBezTo>
                      <a:pt x="1575" y="1367"/>
                      <a:pt x="1501" y="1352"/>
                      <a:pt x="1431" y="1352"/>
                    </a:cubicBezTo>
                    <a:cubicBezTo>
                      <a:pt x="429" y="1352"/>
                      <a:pt x="0" y="4399"/>
                      <a:pt x="738" y="5138"/>
                    </a:cubicBezTo>
                    <a:cubicBezTo>
                      <a:pt x="1498" y="5898"/>
                      <a:pt x="8307" y="7843"/>
                      <a:pt x="9219" y="8238"/>
                    </a:cubicBezTo>
                    <a:cubicBezTo>
                      <a:pt x="9247" y="8251"/>
                      <a:pt x="9277" y="8257"/>
                      <a:pt x="9309" y="8257"/>
                    </a:cubicBezTo>
                    <a:cubicBezTo>
                      <a:pt x="10388" y="8257"/>
                      <a:pt x="14089" y="1607"/>
                      <a:pt x="14325" y="426"/>
                    </a:cubicBezTo>
                    <a:cubicBezTo>
                      <a:pt x="13961" y="1"/>
                      <a:pt x="13383" y="1"/>
                      <a:pt x="13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4691850" y="2541225"/>
                <a:ext cx="1200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2635" extrusionOk="0">
                    <a:moveTo>
                      <a:pt x="4267" y="0"/>
                    </a:moveTo>
                    <a:cubicBezTo>
                      <a:pt x="3742" y="0"/>
                      <a:pt x="1518" y="416"/>
                      <a:pt x="1490" y="644"/>
                    </a:cubicBezTo>
                    <a:cubicBezTo>
                      <a:pt x="1459" y="1100"/>
                      <a:pt x="2675" y="887"/>
                      <a:pt x="2645" y="1161"/>
                    </a:cubicBezTo>
                    <a:cubicBezTo>
                      <a:pt x="2645" y="1252"/>
                      <a:pt x="2584" y="1404"/>
                      <a:pt x="2189" y="1647"/>
                    </a:cubicBezTo>
                    <a:cubicBezTo>
                      <a:pt x="1794" y="1860"/>
                      <a:pt x="0" y="1921"/>
                      <a:pt x="152" y="2407"/>
                    </a:cubicBezTo>
                    <a:cubicBezTo>
                      <a:pt x="1038" y="2455"/>
                      <a:pt x="1697" y="2635"/>
                      <a:pt x="2309" y="2635"/>
                    </a:cubicBezTo>
                    <a:cubicBezTo>
                      <a:pt x="2474" y="2635"/>
                      <a:pt x="2635" y="2622"/>
                      <a:pt x="2797" y="2590"/>
                    </a:cubicBezTo>
                    <a:cubicBezTo>
                      <a:pt x="3253" y="2377"/>
                      <a:pt x="4225" y="1374"/>
                      <a:pt x="4772" y="553"/>
                    </a:cubicBezTo>
                    <a:cubicBezTo>
                      <a:pt x="4803" y="553"/>
                      <a:pt x="4651" y="128"/>
                      <a:pt x="4347" y="6"/>
                    </a:cubicBezTo>
                    <a:cubicBezTo>
                      <a:pt x="4328" y="2"/>
                      <a:pt x="4301" y="0"/>
                      <a:pt x="4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4514800" y="2293525"/>
                <a:ext cx="59100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578" extrusionOk="0">
                    <a:moveTo>
                      <a:pt x="681" y="1"/>
                    </a:moveTo>
                    <a:cubicBezTo>
                      <a:pt x="506" y="1"/>
                      <a:pt x="376" y="55"/>
                      <a:pt x="334" y="187"/>
                    </a:cubicBezTo>
                    <a:cubicBezTo>
                      <a:pt x="152" y="795"/>
                      <a:pt x="0" y="1494"/>
                      <a:pt x="517" y="1555"/>
                    </a:cubicBezTo>
                    <a:cubicBezTo>
                      <a:pt x="586" y="1570"/>
                      <a:pt x="666" y="1578"/>
                      <a:pt x="753" y="1578"/>
                    </a:cubicBezTo>
                    <a:cubicBezTo>
                      <a:pt x="1359" y="1578"/>
                      <a:pt x="2314" y="1236"/>
                      <a:pt x="2340" y="917"/>
                    </a:cubicBezTo>
                    <a:cubicBezTo>
                      <a:pt x="2364" y="612"/>
                      <a:pt x="1268" y="1"/>
                      <a:pt x="6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41"/>
            <p:cNvGrpSpPr/>
            <p:nvPr/>
          </p:nvGrpSpPr>
          <p:grpSpPr>
            <a:xfrm flipH="1">
              <a:off x="5754775" y="1704388"/>
              <a:ext cx="688225" cy="627862"/>
              <a:chOff x="760050" y="2874625"/>
              <a:chExt cx="1485485" cy="1355487"/>
            </a:xfrm>
          </p:grpSpPr>
          <p:sp>
            <p:nvSpPr>
              <p:cNvPr id="857" name="Google Shape;857;p41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41"/>
            <p:cNvGrpSpPr/>
            <p:nvPr/>
          </p:nvGrpSpPr>
          <p:grpSpPr>
            <a:xfrm>
              <a:off x="6087463" y="2676093"/>
              <a:ext cx="753670" cy="753244"/>
              <a:chOff x="889282" y="2874625"/>
              <a:chExt cx="1356253" cy="1355487"/>
            </a:xfrm>
          </p:grpSpPr>
          <p:sp>
            <p:nvSpPr>
              <p:cNvPr id="862" name="Google Shape;862;p41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1290539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41"/>
          <p:cNvGrpSpPr/>
          <p:nvPr/>
        </p:nvGrpSpPr>
        <p:grpSpPr>
          <a:xfrm>
            <a:off x="5241750" y="918452"/>
            <a:ext cx="542964" cy="465786"/>
            <a:chOff x="5241750" y="918452"/>
            <a:chExt cx="542964" cy="465786"/>
          </a:xfrm>
        </p:grpSpPr>
        <p:sp>
          <p:nvSpPr>
            <p:cNvPr id="866" name="Google Shape;866;p41"/>
            <p:cNvSpPr/>
            <p:nvPr/>
          </p:nvSpPr>
          <p:spPr>
            <a:xfrm>
              <a:off x="5241750" y="9184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628558" y="12035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5C2A0ED4-A67A-8710-9EE3-3B97B47C4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95" y="2678227"/>
            <a:ext cx="2041224" cy="136081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24CBBE1-6942-B453-79D0-6290FCD0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251" y="1585636"/>
            <a:ext cx="3150646" cy="2359387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F4FE6D6E-5309-6551-8B28-1356FB524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=""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015166" y="2060467"/>
            <a:ext cx="909008" cy="1021878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1597CACD-73F6-CFF7-0D77-B3803E28DB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=""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rot="10800000">
            <a:off x="6427147" y="2304353"/>
            <a:ext cx="1310675" cy="13106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CF7CDAB-EA7D-1703-391D-3F0CA547DA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6192" y="3872718"/>
            <a:ext cx="919479" cy="919479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95408722-8010-CE7C-BB9A-009677BB71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=""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826090" y="3773327"/>
            <a:ext cx="1182150" cy="1182150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930FCDB5-9682-4560-3256-64B743F700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=""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391809" y="908807"/>
            <a:ext cx="1209054" cy="1124420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D03DC7F7-75AC-6F45-CAE6-DB2E66AF6D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=""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572890" y="711714"/>
            <a:ext cx="1445687" cy="1445687"/>
          </a:xfrm>
          <a:prstGeom prst="rect">
            <a:avLst/>
          </a:prstGeom>
        </p:spPr>
      </p:pic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806918C0-D970-C528-11F4-F7BECE0B96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83099" y="861177"/>
            <a:ext cx="1089908" cy="108990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9" y="-39246"/>
            <a:ext cx="1178073" cy="1178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2963" b="90741" l="3922" r="964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" y="1743242"/>
            <a:ext cx="1415558" cy="149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2"/>
          <p:cNvSpPr txBox="1">
            <a:spLocks noGrp="1"/>
          </p:cNvSpPr>
          <p:nvPr>
            <p:ph type="title"/>
          </p:nvPr>
        </p:nvSpPr>
        <p:spPr>
          <a:xfrm>
            <a:off x="1522816" y="2631657"/>
            <a:ext cx="7598938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get to the </a:t>
            </a:r>
            <a:r>
              <a:rPr lang="en-US" dirty="0" smtClean="0"/>
              <a:t>application</a:t>
            </a:r>
            <a:endParaRPr dirty="0"/>
          </a:p>
        </p:txBody>
      </p:sp>
      <p:sp>
        <p:nvSpPr>
          <p:cNvPr id="873" name="Google Shape;873;p42"/>
          <p:cNvSpPr txBox="1">
            <a:spLocks noGrp="1"/>
          </p:cNvSpPr>
          <p:nvPr>
            <p:ph type="subTitle" idx="1"/>
          </p:nvPr>
        </p:nvSpPr>
        <p:spPr>
          <a:xfrm>
            <a:off x="5348875" y="3321300"/>
            <a:ext cx="308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42"/>
          <p:cNvSpPr txBox="1">
            <a:spLocks noGrp="1"/>
          </p:cNvSpPr>
          <p:nvPr>
            <p:ph type="title" idx="2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75" name="Google Shape;875;p42"/>
          <p:cNvGrpSpPr/>
          <p:nvPr/>
        </p:nvGrpSpPr>
        <p:grpSpPr>
          <a:xfrm>
            <a:off x="-2080872" y="1142806"/>
            <a:ext cx="4279963" cy="3717783"/>
            <a:chOff x="-379917" y="1016424"/>
            <a:chExt cx="4279963" cy="3717783"/>
          </a:xfrm>
        </p:grpSpPr>
        <p:grpSp>
          <p:nvGrpSpPr>
            <p:cNvPr id="876" name="Google Shape;876;p42"/>
            <p:cNvGrpSpPr/>
            <p:nvPr/>
          </p:nvGrpSpPr>
          <p:grpSpPr>
            <a:xfrm>
              <a:off x="355433" y="1016424"/>
              <a:ext cx="3544613" cy="2356911"/>
              <a:chOff x="1543464" y="457651"/>
              <a:chExt cx="3028548" cy="2013765"/>
            </a:xfrm>
          </p:grpSpPr>
          <p:grpSp>
            <p:nvGrpSpPr>
              <p:cNvPr id="877" name="Google Shape;877;p42"/>
              <p:cNvGrpSpPr/>
              <p:nvPr/>
            </p:nvGrpSpPr>
            <p:grpSpPr>
              <a:xfrm>
                <a:off x="1543464" y="457651"/>
                <a:ext cx="3028548" cy="2013765"/>
                <a:chOff x="2864300" y="705475"/>
                <a:chExt cx="2630775" cy="1749275"/>
              </a:xfrm>
            </p:grpSpPr>
            <p:sp>
              <p:nvSpPr>
                <p:cNvPr id="878" name="Google Shape;878;p42"/>
                <p:cNvSpPr/>
                <p:nvPr/>
              </p:nvSpPr>
              <p:spPr>
                <a:xfrm>
                  <a:off x="3584675" y="957000"/>
                  <a:ext cx="1384550" cy="13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2" h="55412" extrusionOk="0">
                      <a:moveTo>
                        <a:pt x="27691" y="0"/>
                      </a:moveTo>
                      <a:cubicBezTo>
                        <a:pt x="12402" y="0"/>
                        <a:pt x="1" y="12402"/>
                        <a:pt x="1" y="27691"/>
                      </a:cubicBezTo>
                      <a:cubicBezTo>
                        <a:pt x="1" y="43010"/>
                        <a:pt x="12402" y="55411"/>
                        <a:pt x="27691" y="55411"/>
                      </a:cubicBezTo>
                      <a:cubicBezTo>
                        <a:pt x="42980" y="55411"/>
                        <a:pt x="55382" y="43010"/>
                        <a:pt x="55382" y="27691"/>
                      </a:cubicBezTo>
                      <a:cubicBezTo>
                        <a:pt x="55382" y="12402"/>
                        <a:pt x="42980" y="0"/>
                        <a:pt x="27691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2"/>
                <p:cNvSpPr/>
                <p:nvPr/>
              </p:nvSpPr>
              <p:spPr>
                <a:xfrm>
                  <a:off x="3521600" y="957000"/>
                  <a:ext cx="1385325" cy="13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3" h="55412" extrusionOk="0">
                      <a:moveTo>
                        <a:pt x="27722" y="0"/>
                      </a:moveTo>
                      <a:cubicBezTo>
                        <a:pt x="12402" y="0"/>
                        <a:pt x="1" y="12402"/>
                        <a:pt x="1" y="27691"/>
                      </a:cubicBezTo>
                      <a:cubicBezTo>
                        <a:pt x="1" y="43010"/>
                        <a:pt x="12402" y="55411"/>
                        <a:pt x="27722" y="55411"/>
                      </a:cubicBezTo>
                      <a:cubicBezTo>
                        <a:pt x="43011" y="55411"/>
                        <a:pt x="55412" y="43010"/>
                        <a:pt x="55412" y="27691"/>
                      </a:cubicBezTo>
                      <a:cubicBezTo>
                        <a:pt x="55412" y="12402"/>
                        <a:pt x="43011" y="0"/>
                        <a:pt x="277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2"/>
                <p:cNvSpPr/>
                <p:nvPr/>
              </p:nvSpPr>
              <p:spPr>
                <a:xfrm>
                  <a:off x="3691825" y="1127200"/>
                  <a:ext cx="1044875" cy="10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95" h="41795" extrusionOk="0">
                      <a:moveTo>
                        <a:pt x="20913" y="1"/>
                      </a:moveTo>
                      <a:cubicBezTo>
                        <a:pt x="9362" y="1"/>
                        <a:pt x="0" y="9363"/>
                        <a:pt x="0" y="20883"/>
                      </a:cubicBezTo>
                      <a:cubicBezTo>
                        <a:pt x="0" y="32433"/>
                        <a:pt x="9362" y="41795"/>
                        <a:pt x="20913" y="41795"/>
                      </a:cubicBezTo>
                      <a:cubicBezTo>
                        <a:pt x="32433" y="41795"/>
                        <a:pt x="41795" y="32433"/>
                        <a:pt x="41795" y="20883"/>
                      </a:cubicBezTo>
                      <a:cubicBezTo>
                        <a:pt x="41795" y="9363"/>
                        <a:pt x="32433" y="1"/>
                        <a:pt x="209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2"/>
                <p:cNvSpPr/>
                <p:nvPr/>
              </p:nvSpPr>
              <p:spPr>
                <a:xfrm>
                  <a:off x="3835450" y="1270075"/>
                  <a:ext cx="757625" cy="7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05" h="30335" extrusionOk="0">
                      <a:moveTo>
                        <a:pt x="15168" y="0"/>
                      </a:moveTo>
                      <a:cubicBezTo>
                        <a:pt x="6779" y="0"/>
                        <a:pt x="0" y="6809"/>
                        <a:pt x="0" y="15168"/>
                      </a:cubicBezTo>
                      <a:cubicBezTo>
                        <a:pt x="0" y="23557"/>
                        <a:pt x="6779" y="30335"/>
                        <a:pt x="15168" y="30335"/>
                      </a:cubicBezTo>
                      <a:cubicBezTo>
                        <a:pt x="23527" y="30335"/>
                        <a:pt x="30305" y="23557"/>
                        <a:pt x="30305" y="15168"/>
                      </a:cubicBezTo>
                      <a:cubicBezTo>
                        <a:pt x="30305" y="6809"/>
                        <a:pt x="23527" y="0"/>
                        <a:pt x="151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42"/>
                <p:cNvSpPr/>
                <p:nvPr/>
              </p:nvSpPr>
              <p:spPr>
                <a:xfrm>
                  <a:off x="3992750" y="1428125"/>
                  <a:ext cx="443025" cy="4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1" h="17691" extrusionOk="0">
                      <a:moveTo>
                        <a:pt x="8876" y="0"/>
                      </a:moveTo>
                      <a:cubicBezTo>
                        <a:pt x="3982" y="0"/>
                        <a:pt x="0" y="3952"/>
                        <a:pt x="0" y="8846"/>
                      </a:cubicBezTo>
                      <a:cubicBezTo>
                        <a:pt x="0" y="13739"/>
                        <a:pt x="3982" y="17691"/>
                        <a:pt x="8876" y="17691"/>
                      </a:cubicBezTo>
                      <a:cubicBezTo>
                        <a:pt x="13739" y="17691"/>
                        <a:pt x="17721" y="13739"/>
                        <a:pt x="17721" y="8846"/>
                      </a:cubicBezTo>
                      <a:cubicBezTo>
                        <a:pt x="17721" y="3952"/>
                        <a:pt x="13739" y="0"/>
                        <a:pt x="88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42"/>
                <p:cNvSpPr/>
                <p:nvPr/>
              </p:nvSpPr>
              <p:spPr>
                <a:xfrm>
                  <a:off x="4070250" y="1513225"/>
                  <a:ext cx="271300" cy="27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2" h="10883" extrusionOk="0">
                      <a:moveTo>
                        <a:pt x="5411" y="1"/>
                      </a:moveTo>
                      <a:cubicBezTo>
                        <a:pt x="2432" y="1"/>
                        <a:pt x="1" y="2463"/>
                        <a:pt x="1" y="5442"/>
                      </a:cubicBezTo>
                      <a:cubicBezTo>
                        <a:pt x="1" y="8451"/>
                        <a:pt x="2432" y="10882"/>
                        <a:pt x="5411" y="10882"/>
                      </a:cubicBezTo>
                      <a:cubicBezTo>
                        <a:pt x="8420" y="10882"/>
                        <a:pt x="10852" y="8451"/>
                        <a:pt x="10852" y="5442"/>
                      </a:cubicBezTo>
                      <a:cubicBezTo>
                        <a:pt x="10852" y="2463"/>
                        <a:pt x="8420" y="1"/>
                        <a:pt x="54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2"/>
                <p:cNvSpPr/>
                <p:nvPr/>
              </p:nvSpPr>
              <p:spPr>
                <a:xfrm>
                  <a:off x="2966875" y="2179650"/>
                  <a:ext cx="330600" cy="2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4" h="11004" extrusionOk="0">
                      <a:moveTo>
                        <a:pt x="9424" y="1"/>
                      </a:moveTo>
                      <a:lnTo>
                        <a:pt x="1" y="5350"/>
                      </a:lnTo>
                      <a:lnTo>
                        <a:pt x="5533" y="6049"/>
                      </a:lnTo>
                      <a:lnTo>
                        <a:pt x="3041" y="11004"/>
                      </a:lnTo>
                      <a:lnTo>
                        <a:pt x="12463" y="5624"/>
                      </a:lnTo>
                      <a:lnTo>
                        <a:pt x="13223" y="1551"/>
                      </a:lnTo>
                      <a:lnTo>
                        <a:pt x="9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2"/>
                <p:cNvSpPr/>
                <p:nvPr/>
              </p:nvSpPr>
              <p:spPr>
                <a:xfrm>
                  <a:off x="3091500" y="1892425"/>
                  <a:ext cx="772075" cy="44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3" h="17721" fill="none" extrusionOk="0">
                      <a:moveTo>
                        <a:pt x="1" y="17721"/>
                      </a:moveTo>
                      <a:lnTo>
                        <a:pt x="30883" y="0"/>
                      </a:lnTo>
                    </a:path>
                  </a:pathLst>
                </a:custGeom>
                <a:noFill/>
                <a:ln w="19000" cap="flat" cmpd="sng">
                  <a:solidFill>
                    <a:srgbClr val="562349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2"/>
                <p:cNvSpPr/>
                <p:nvPr/>
              </p:nvSpPr>
              <p:spPr>
                <a:xfrm>
                  <a:off x="5185775" y="705475"/>
                  <a:ext cx="309300" cy="30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2" h="12007" extrusionOk="0">
                      <a:moveTo>
                        <a:pt x="8329" y="0"/>
                      </a:moveTo>
                      <a:lnTo>
                        <a:pt x="61" y="6991"/>
                      </a:lnTo>
                      <a:lnTo>
                        <a:pt x="0" y="11155"/>
                      </a:lnTo>
                      <a:lnTo>
                        <a:pt x="4073" y="12006"/>
                      </a:lnTo>
                      <a:lnTo>
                        <a:pt x="12371" y="5016"/>
                      </a:lnTo>
                      <a:lnTo>
                        <a:pt x="6839" y="5350"/>
                      </a:lnTo>
                      <a:lnTo>
                        <a:pt x="83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2"/>
                <p:cNvSpPr/>
                <p:nvPr/>
              </p:nvSpPr>
              <p:spPr>
                <a:xfrm>
                  <a:off x="4689575" y="831600"/>
                  <a:ext cx="678600" cy="5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4" h="22980" fill="none" extrusionOk="0">
                      <a:moveTo>
                        <a:pt x="27143" y="1"/>
                      </a:moveTo>
                      <a:lnTo>
                        <a:pt x="0" y="22980"/>
                      </a:lnTo>
                    </a:path>
                  </a:pathLst>
                </a:custGeom>
                <a:noFill/>
                <a:ln w="19000" cap="flat" cmpd="sng">
                  <a:solidFill>
                    <a:srgbClr val="562349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2"/>
                <p:cNvSpPr/>
                <p:nvPr/>
              </p:nvSpPr>
              <p:spPr>
                <a:xfrm>
                  <a:off x="2864300" y="731300"/>
                  <a:ext cx="329050" cy="27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11126" extrusionOk="0">
                      <a:moveTo>
                        <a:pt x="3557" y="1"/>
                      </a:moveTo>
                      <a:lnTo>
                        <a:pt x="5563" y="5168"/>
                      </a:lnTo>
                      <a:lnTo>
                        <a:pt x="1" y="5320"/>
                      </a:lnTo>
                      <a:lnTo>
                        <a:pt x="9210" y="11125"/>
                      </a:lnTo>
                      <a:lnTo>
                        <a:pt x="13162" y="9818"/>
                      </a:lnTo>
                      <a:lnTo>
                        <a:pt x="12736" y="5715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2"/>
                <p:cNvSpPr/>
                <p:nvPr/>
              </p:nvSpPr>
              <p:spPr>
                <a:xfrm>
                  <a:off x="2991975" y="850600"/>
                  <a:ext cx="756100" cy="4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44" h="18847" fill="none" extrusionOk="0">
                      <a:moveTo>
                        <a:pt x="0" y="1"/>
                      </a:moveTo>
                      <a:lnTo>
                        <a:pt x="30244" y="18846"/>
                      </a:lnTo>
                    </a:path>
                  </a:pathLst>
                </a:custGeom>
                <a:noFill/>
                <a:ln w="19000" cap="flat" cmpd="sng">
                  <a:solidFill>
                    <a:srgbClr val="562349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0" name="Google Shape;890;p42"/>
              <p:cNvSpPr/>
              <p:nvPr/>
            </p:nvSpPr>
            <p:spPr>
              <a:xfrm>
                <a:off x="3028099" y="1465528"/>
                <a:ext cx="127559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42"/>
            <p:cNvGrpSpPr/>
            <p:nvPr/>
          </p:nvGrpSpPr>
          <p:grpSpPr>
            <a:xfrm flipH="1">
              <a:off x="-379917" y="3332855"/>
              <a:ext cx="4070171" cy="1401352"/>
              <a:chOff x="1638140" y="3490600"/>
              <a:chExt cx="3431847" cy="1181578"/>
            </a:xfrm>
          </p:grpSpPr>
          <p:sp>
            <p:nvSpPr>
              <p:cNvPr id="892" name="Google Shape;892;p42"/>
              <p:cNvSpPr/>
              <p:nvPr/>
            </p:nvSpPr>
            <p:spPr>
              <a:xfrm>
                <a:off x="2371519" y="3526632"/>
                <a:ext cx="360458" cy="322829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6872" extrusionOk="0">
                    <a:moveTo>
                      <a:pt x="7673" y="4237"/>
                    </a:moveTo>
                    <a:cubicBezTo>
                      <a:pt x="6639" y="3169"/>
                      <a:pt x="3070" y="0"/>
                      <a:pt x="1635" y="100"/>
                    </a:cubicBezTo>
                    <a:cubicBezTo>
                      <a:pt x="134" y="267"/>
                      <a:pt x="1" y="1501"/>
                      <a:pt x="168" y="1835"/>
                    </a:cubicBezTo>
                    <a:cubicBezTo>
                      <a:pt x="334" y="2169"/>
                      <a:pt x="6505" y="6872"/>
                      <a:pt x="6672" y="6572"/>
                    </a:cubicBezTo>
                    <a:cubicBezTo>
                      <a:pt x="6839" y="6272"/>
                      <a:pt x="7573" y="4170"/>
                      <a:pt x="7573" y="4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1928043" y="3490600"/>
                <a:ext cx="771042" cy="423126"/>
              </a:xfrm>
              <a:custGeom>
                <a:avLst/>
                <a:gdLst/>
                <a:ahLst/>
                <a:cxnLst/>
                <a:rect l="l" t="t" r="r" b="b"/>
                <a:pathLst>
                  <a:path w="16413" h="9007" extrusionOk="0">
                    <a:moveTo>
                      <a:pt x="16412" y="6271"/>
                    </a:moveTo>
                    <a:cubicBezTo>
                      <a:pt x="14911" y="5037"/>
                      <a:pt x="8006" y="801"/>
                      <a:pt x="4737" y="367"/>
                    </a:cubicBezTo>
                    <a:cubicBezTo>
                      <a:pt x="1402" y="0"/>
                      <a:pt x="1" y="1635"/>
                      <a:pt x="234" y="2002"/>
                    </a:cubicBezTo>
                    <a:cubicBezTo>
                      <a:pt x="434" y="2402"/>
                      <a:pt x="13143" y="9007"/>
                      <a:pt x="13777" y="8940"/>
                    </a:cubicBezTo>
                    <a:cubicBezTo>
                      <a:pt x="14411" y="8840"/>
                      <a:pt x="16412" y="6271"/>
                      <a:pt x="16412" y="62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638140" y="3503143"/>
                <a:ext cx="3431847" cy="116903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24885" extrusionOk="0">
                    <a:moveTo>
                      <a:pt x="52338" y="3202"/>
                    </a:moveTo>
                    <a:cubicBezTo>
                      <a:pt x="52338" y="3202"/>
                      <a:pt x="46801" y="334"/>
                      <a:pt x="43498" y="167"/>
                    </a:cubicBezTo>
                    <a:cubicBezTo>
                      <a:pt x="40196" y="0"/>
                      <a:pt x="36360" y="2502"/>
                      <a:pt x="33858" y="2602"/>
                    </a:cubicBezTo>
                    <a:cubicBezTo>
                      <a:pt x="31356" y="2735"/>
                      <a:pt x="23484" y="434"/>
                      <a:pt x="20982" y="1034"/>
                    </a:cubicBezTo>
                    <a:cubicBezTo>
                      <a:pt x="18480" y="1601"/>
                      <a:pt x="18180" y="3469"/>
                      <a:pt x="18614" y="4770"/>
                    </a:cubicBezTo>
                    <a:cubicBezTo>
                      <a:pt x="18981" y="6071"/>
                      <a:pt x="21383" y="7072"/>
                      <a:pt x="21383" y="7072"/>
                    </a:cubicBezTo>
                    <a:cubicBezTo>
                      <a:pt x="21383" y="7072"/>
                      <a:pt x="15345" y="4503"/>
                      <a:pt x="13444" y="3736"/>
                    </a:cubicBezTo>
                    <a:cubicBezTo>
                      <a:pt x="11509" y="2969"/>
                      <a:pt x="6972" y="701"/>
                      <a:pt x="4771" y="600"/>
                    </a:cubicBezTo>
                    <a:cubicBezTo>
                      <a:pt x="2536" y="534"/>
                      <a:pt x="368" y="534"/>
                      <a:pt x="167" y="2268"/>
                    </a:cubicBezTo>
                    <a:cubicBezTo>
                      <a:pt x="1" y="4036"/>
                      <a:pt x="19014" y="12876"/>
                      <a:pt x="23517" y="15478"/>
                    </a:cubicBezTo>
                    <a:cubicBezTo>
                      <a:pt x="27987" y="18113"/>
                      <a:pt x="30956" y="19047"/>
                      <a:pt x="33058" y="18780"/>
                    </a:cubicBezTo>
                    <a:cubicBezTo>
                      <a:pt x="35226" y="18547"/>
                      <a:pt x="41063" y="16312"/>
                      <a:pt x="45133" y="16712"/>
                    </a:cubicBezTo>
                    <a:cubicBezTo>
                      <a:pt x="47768" y="16945"/>
                      <a:pt x="54873" y="17279"/>
                      <a:pt x="68583" y="24885"/>
                    </a:cubicBezTo>
                    <a:cubicBezTo>
                      <a:pt x="68883" y="24317"/>
                      <a:pt x="73053" y="15444"/>
                      <a:pt x="73053" y="15444"/>
                    </a:cubicBezTo>
                    <a:cubicBezTo>
                      <a:pt x="73053" y="15444"/>
                      <a:pt x="61578" y="11208"/>
                      <a:pt x="58676" y="8306"/>
                    </a:cubicBezTo>
                    <a:cubicBezTo>
                      <a:pt x="55774" y="5437"/>
                      <a:pt x="52338" y="3202"/>
                      <a:pt x="52338" y="3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42"/>
          <p:cNvGrpSpPr/>
          <p:nvPr/>
        </p:nvGrpSpPr>
        <p:grpSpPr>
          <a:xfrm>
            <a:off x="2496225" y="922902"/>
            <a:ext cx="542964" cy="465786"/>
            <a:chOff x="2496225" y="922902"/>
            <a:chExt cx="542964" cy="465786"/>
          </a:xfrm>
        </p:grpSpPr>
        <p:sp>
          <p:nvSpPr>
            <p:cNvPr id="896" name="Google Shape;896;p42"/>
            <p:cNvSpPr/>
            <p:nvPr/>
          </p:nvSpPr>
          <p:spPr>
            <a:xfrm>
              <a:off x="2496225" y="92290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883033" y="120796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9" y="-39246"/>
            <a:ext cx="1178073" cy="1178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D7A350"/>
      </a:accent4>
      <a:accent5>
        <a:srgbClr val="E8B15A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8" ma:contentTypeDescription="Създаване на нов документ" ma:contentTypeScope="" ma:versionID="8c723e0ade9d09519cd57e2808c29a7c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83a71f2e3f821dbc7cb03aa4473e4c67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a8659-bc04-4a8d-85a8-e3c83ebd373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CB5BC-EC58-49E3-8F62-20F72749A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786E39-B5A5-4366-864B-F86215A3BF2C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c2ea8659-bc04-4a8d-85a8-e3c83ebd3738"/>
    <ds:schemaRef ds:uri="81b0186a-5304-4fc4-b7ba-08fd66ef199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1C3174D-FC50-48D6-A33D-C993332D1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32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Chewy</vt:lpstr>
      <vt:lpstr>Ubuntu</vt:lpstr>
      <vt:lpstr>Roboto Condensed Light</vt:lpstr>
      <vt:lpstr>Century Gothic</vt:lpstr>
      <vt:lpstr>Arial</vt:lpstr>
      <vt:lpstr>Cryptocurrency Today by Slidesgo</vt:lpstr>
      <vt:lpstr>M3B</vt:lpstr>
      <vt:lpstr>OUR TEAM</vt:lpstr>
      <vt:lpstr>01</vt:lpstr>
      <vt:lpstr>Used programs</vt:lpstr>
      <vt:lpstr>Let’s get to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M3B</dc:title>
  <dc:creator>Биляна Стойчева Бадалова</dc:creator>
  <cp:lastModifiedBy>Биляна Стойчева Бадалова</cp:lastModifiedBy>
  <cp:revision>7</cp:revision>
  <dcterms:modified xsi:type="dcterms:W3CDTF">2024-01-14T19:00:02Z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