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9251-C6F0-473B-8DD0-A2359A42F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A47DD-72C6-4A5B-B2B3-C0D126C49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19F0-71AB-4A89-88EF-4C8F4DD7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9902-CEBB-4B0F-A200-AB1FB1986C6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E654E-3661-4341-946F-24B37BA7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3331-4CC1-49DA-8E22-C3FAD8A1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156A-481B-4E7C-8AFE-E488A207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7ABA-DC8E-4001-A462-305A1B79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2F9D1-E0E5-4A58-B058-385699F4E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B6E8A-07F3-4EAC-8C5C-0AA1412B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9902-CEBB-4B0F-A200-AB1FB1986C6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C046-62E4-4039-94E7-CC3B65FB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820F9-24CE-4376-B2DE-8586C779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156A-481B-4E7C-8AFE-E488A207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D20C7-D856-4003-8F00-20CC9D85D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26263-49FA-412E-82B3-4B53F350D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5A2A-1CB0-4B94-B8EA-82AFB046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9902-CEBB-4B0F-A200-AB1FB1986C6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EC88A-B121-4DB4-9098-EEBA795F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8F81-0644-40F6-92F8-7A7A0C82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156A-481B-4E7C-8AFE-E488A207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5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0ACC-888E-4365-8E9E-D5A84ACE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5054-D425-41CB-948B-85713798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6756-BE77-4CDE-8C48-A9E66F67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9902-CEBB-4B0F-A200-AB1FB1986C6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2287-C67B-4ABD-A8BC-95059DB5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01AC-4D35-4A66-A98F-BE8DDAC0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156A-481B-4E7C-8AFE-E488A207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5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0D21-2E17-426D-856F-27F9AADE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CDAE7-BB21-4145-91B3-5FC7A969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5A13-A23E-4DE0-8E15-772B4EF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9902-CEBB-4B0F-A200-AB1FB1986C6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2144-1FEE-4D40-A886-B976A457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A3DF-5CD9-42E6-AAA8-3FFE8850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156A-481B-4E7C-8AFE-E488A207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8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9BCE-AFB6-45BD-A469-4EF4D197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A0AC-BE2E-4098-81EB-17E5D963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DCD8F-AACA-4327-B0AF-10136E48C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638E5-9208-4A3E-AA81-874AE106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9902-CEBB-4B0F-A200-AB1FB1986C6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60773-4562-47BD-85B7-88357ADA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C88AF-A8D6-4ADF-96B8-89C9D095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156A-481B-4E7C-8AFE-E488A207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B0A7-EFC8-428B-BFB3-E8D6F4FF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95CA1-2A94-4D98-99CD-AE59AE49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B0493-7C1A-47BB-9738-282977AF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D9163-B918-4A41-9D14-F360BAF9D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B4CBB-B9DA-47B6-AF6E-CDFC7DD9A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7E9E0-C1BB-4F1F-8F7A-5F1C3FB3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9902-CEBB-4B0F-A200-AB1FB1986C6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F3B7B-8228-4371-9FB7-28084781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D5616-24EA-47B6-94E1-561D9BB9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156A-481B-4E7C-8AFE-E488A207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2456-6B33-4BA6-8BEE-053A40E2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8AFAD-4EA7-4097-9E48-C4718135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9902-CEBB-4B0F-A200-AB1FB1986C6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E131B-0069-4F28-A795-AE341EC6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86C4D-3AE8-4977-B64D-8D97817F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156A-481B-4E7C-8AFE-E488A207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5C18D-48F4-41B6-80E0-DC4A2244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9902-CEBB-4B0F-A200-AB1FB1986C6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70E50-E172-4223-AB1F-327BE421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EF38D-0063-4061-A9CD-CDCDAD95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156A-481B-4E7C-8AFE-E488A207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8836-6A8C-4E76-B3D4-FC661FB9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23AA-A927-4152-B0FA-3203E74C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56221-07FA-4E08-9FD0-35DE8316E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7E6AF-DEBB-4262-9579-A3AB4B01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9902-CEBB-4B0F-A200-AB1FB1986C6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E6971-D5C7-4084-B188-9FA72EA0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A33F-642E-4DF0-8B24-F6E0AA9C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156A-481B-4E7C-8AFE-E488A207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2926-4738-45A4-B745-E7C17BBD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89D8-17C1-400B-AFE8-A3E2CA7B6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AD9B9-D9BB-48AD-BD34-27BCB9B3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B4921-13F7-4251-B3EE-8D51D0E2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9902-CEBB-4B0F-A200-AB1FB1986C6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E3994-B4CD-494D-9872-CB9DBC02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95DEA-9812-4465-8F98-BA0F9AA7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156A-481B-4E7C-8AFE-E488A207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9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20DAF-9639-423D-AD1F-BB8968C8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673F6-0D30-4633-8567-026F84557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4933-E076-44E9-A523-9BC9D00D3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59902-CEBB-4B0F-A200-AB1FB1986C6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25F2-FF4E-4F96-A1BC-3AB050C70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C4A28-C7E2-4451-8F21-A7E45604C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156A-481B-4E7C-8AFE-E488A207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0931-4D29-44FB-98A3-C54A4DC7F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787F0-44A0-4DEA-A046-8DCE2DD93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06101B-63F5-4011-B1E8-CE3D13D2B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28102"/>
              </p:ext>
            </p:extLst>
          </p:nvPr>
        </p:nvGraphicFramePr>
        <p:xfrm>
          <a:off x="4622334" y="622617"/>
          <a:ext cx="3674379" cy="532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685">
                  <a:extLst>
                    <a:ext uri="{9D8B030D-6E8A-4147-A177-3AD203B41FA5}">
                      <a16:colId xmlns:a16="http://schemas.microsoft.com/office/drawing/2014/main" val="654001215"/>
                    </a:ext>
                  </a:extLst>
                </a:gridCol>
                <a:gridCol w="1612694">
                  <a:extLst>
                    <a:ext uri="{9D8B030D-6E8A-4147-A177-3AD203B41FA5}">
                      <a16:colId xmlns:a16="http://schemas.microsoft.com/office/drawing/2014/main" val="13441006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Cross-Correlation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Ground Truth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068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1.20829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6314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1.182723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9552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1.145016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893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1.088591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4206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1.002729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663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0.8709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110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0.671955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4282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0.391609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8579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0.046618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2455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-0.30576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4786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-3.6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-0.60314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613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-0.81991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9603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-0.96579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0483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-1.06162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3810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336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-1.16765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71308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-1.19688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4602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-1.21714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2777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-1.23122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7776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-1.24089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62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56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I.</dc:creator>
  <cp:lastModifiedBy>Anthony I.</cp:lastModifiedBy>
  <cp:revision>2</cp:revision>
  <dcterms:created xsi:type="dcterms:W3CDTF">2020-03-27T16:42:44Z</dcterms:created>
  <dcterms:modified xsi:type="dcterms:W3CDTF">2020-03-27T18:55:04Z</dcterms:modified>
</cp:coreProperties>
</file>