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EBE7-1449-4467-AC34-85C007A0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907DC-7FFE-48E1-9AED-3296DD7A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3A09-352C-43BF-B33B-D963009D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C639-E657-4FD2-8422-B05BF79C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76CF-60C5-4847-96AB-F504018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D5E0-6D01-4A6E-BB08-242C66A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E81C-608C-4819-9474-E20A2141B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7419-1A72-45CD-8C9F-94E3AD31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1D3E-CED9-4C73-9D82-3011E3E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7878-E9C6-4134-A4A5-033EC53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8EED-7A05-4A87-A965-05E798AAF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ADB6-753E-44CF-A8CA-9C50495C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1712-58A4-4A8F-A0AD-7AC314D0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B403-7DDE-44BB-8D64-6B4ED944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5575-868F-4854-A6F4-CB772F5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3774-6D3E-4DFC-8FA6-BBA87EC1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853C-1039-4594-8448-FCE7F982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6757-3C23-48FC-A31F-70DE444F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1339-EE2D-4EC1-834B-D4B1711F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771F-4255-4ECA-A826-AB6200C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8A7C-A658-4266-AEE8-284B3013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F9FF-FE6A-4B64-BEE2-08AB64D4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A5C6-6939-48C8-BA56-A0AC43FF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FD48-B374-4046-A7ED-72254C60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160C-1BCE-4CB1-917E-438B2652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5885-1AE4-40B3-99E0-F7C7E05E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68C7-2A63-4CCE-A966-41B265817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B0AA-2A0F-4398-BC69-FA40F6BF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A026-6D8D-4FC5-8215-92E9154D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843E-A38C-41EA-B8E1-CF052166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8A04-C5B3-41E3-BE7A-337C56C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C5A-8C5F-4839-8FEE-4EDD6B14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1469-2039-4BC1-B6BD-AC626962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E314D-A0DF-4DF8-B5ED-8FB48E6F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66F81-AB45-4B43-AB61-41FF560F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9579E-2FA0-408F-BC73-3EB7F4AF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F0907-C391-4D16-B84A-3D597587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B3F5F-F2DC-45D1-B46F-BDAB22A0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88F72-EF2F-49CE-92C6-1C00CCC7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AF8D-354C-44A5-A9A7-35B9F6E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3904-A19A-4E43-86AE-5A2680F1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97E33-38D8-47B4-AB05-AD0063B4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75B21-2140-4B44-B628-02CEC361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1DE02-DF22-4C43-9ADC-BCAA5764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CA1D5-0B8D-4467-84E7-D38D419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4804-5D88-4F17-A658-53C445CC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4F1-530C-4D55-AE67-B9E95D95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2367-3C38-48EF-8B9D-83ABFE60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1FCA2-EC01-45E1-BE87-4B3A5368F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B5D58-4B35-4982-97EE-BB10256F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F38C-1BD7-4A16-8497-7DE937B3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7795-9598-4F73-8563-93FCB96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A5C0-0534-4820-8691-A0AA4947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4D45A-C5DB-43A7-8456-BACA26BC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CA97-9FB2-4BFF-ACD6-CDFCA55A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70E12-7FC1-4753-88C0-19328117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0DA7-3A1B-4BFB-A3EC-87B34C4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4E193-D246-4B74-90D5-C8C41108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76898-C15B-405F-8D44-E4C7F468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67C1-D98F-4FE5-A5E7-7E30FFAB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CC25-1419-4E5D-9652-D556215B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A9E1-78A9-4761-996B-60CBF214835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64E9-4860-4DC8-ACB2-900B6E7DF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8344-5175-430C-A677-F112A60D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D477-1580-48C4-B923-37699B7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eatscottgadgets.com/sdr/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6CF-784F-4E56-9468-482D261B4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FilterDemod_ref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B1DFC-2808-440B-81F8-A7DBA99A0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for the </a:t>
            </a:r>
            <a:r>
              <a:rPr lang="en-US" dirty="0" err="1"/>
              <a:t>filterDemod_ref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1451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700-BC31-42ED-8F74-1AD05AD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Throttle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2693-726D-4338-A81C-48B6A432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Throttle blocks are necessary for any “purely software” operations in GNU Radio to prevent overloading of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82701-A68D-4937-8A0D-B85F6A7E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74" y="3270173"/>
            <a:ext cx="8305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3815-D1F9-4BA2-94F9-0915A873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WBFM Receive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AC74-20CE-4318-A852-2F760661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FM demodulation operation on the complex IQ data (blue), resulting in a stream of real data (orange)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A7182-58E6-41A5-85AF-873C6C7F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98957"/>
            <a:ext cx="5943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EA14C-008B-4A87-86ED-C0F9C5C1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71462"/>
            <a:ext cx="11925300" cy="631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2AA4E-1716-460D-8B53-9BCA33B5495C}"/>
              </a:ext>
            </a:extLst>
          </p:cNvPr>
          <p:cNvSpPr txBox="1"/>
          <p:nvPr/>
        </p:nvSpPr>
        <p:spPr>
          <a:xfrm>
            <a:off x="5069150" y="5237825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filterDemod_ref.grc</a:t>
            </a:r>
            <a:r>
              <a:rPr lang="en-US" dirty="0"/>
              <a:t> in GNU Radio Companion</a:t>
            </a:r>
          </a:p>
        </p:txBody>
      </p:sp>
    </p:spTree>
    <p:extLst>
      <p:ext uri="{BB962C8B-B14F-4D97-AF65-F5344CB8AC3E}">
        <p14:creationId xmlns:p14="http://schemas.microsoft.com/office/powerpoint/2010/main" val="132315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84D-861B-42B9-AAFF-8A9F5B82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145F-6ED1-46C5-9980-09140796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can be run manually on a local PC or in an automated program that runs on the LASSO server</a:t>
            </a:r>
          </a:p>
          <a:p>
            <a:pPr lvl="1"/>
            <a:r>
              <a:rPr lang="en-US" dirty="0"/>
              <a:t>filterReader.py is a python executable that calls this program for a structured directory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5FF33-642D-4B5A-8422-FA4EE99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5168"/>
            <a:ext cx="12192000" cy="6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D54E-6BD1-4116-BF2A-8026EF5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D7F4-4F20-41E2-BA78-3BF91084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detailed How To for running this program on the LASSO server “cross-correlation and automated filtering”</a:t>
            </a:r>
          </a:p>
          <a:p>
            <a:r>
              <a:rPr lang="en-US" dirty="0"/>
              <a:t>Lines 17 and 44 are commented out of filterDemod_ref.py because of an issue with polymorphic types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grc</a:t>
            </a:r>
            <a:r>
              <a:rPr lang="en-US" dirty="0"/>
              <a:t> file generated these lines but they are not necessary and cause errors</a:t>
            </a:r>
          </a:p>
          <a:p>
            <a:pPr lvl="1"/>
            <a:r>
              <a:rPr lang="en-US" dirty="0"/>
              <a:t>Regeneration of the .</a:t>
            </a:r>
            <a:r>
              <a:rPr lang="en-US" dirty="0" err="1"/>
              <a:t>py</a:t>
            </a:r>
            <a:r>
              <a:rPr lang="en-US" dirty="0"/>
              <a:t> file will bring these lines back, so they must be again commented out each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09802-6377-4463-AF30-48CA967B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2" y="4997450"/>
            <a:ext cx="3486150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CAF72-9B2D-4600-9AB9-050A3BFE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60" y="4649526"/>
            <a:ext cx="6649468" cy="19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2A6-B1CD-4F6A-80F6-4A25E7E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6FA8-FCCD-4D84-B779-187ED92D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 tool for digital signal processing and radio control</a:t>
            </a:r>
          </a:p>
          <a:p>
            <a:pPr lvl="1"/>
            <a:r>
              <a:rPr lang="en-US" dirty="0"/>
              <a:t>Python based – runs best in </a:t>
            </a:r>
            <a:r>
              <a:rPr lang="en-US" dirty="0" err="1"/>
              <a:t>linux</a:t>
            </a:r>
            <a:r>
              <a:rPr lang="en-US" dirty="0"/>
              <a:t> environments</a:t>
            </a:r>
          </a:p>
          <a:p>
            <a:pPr lvl="2"/>
            <a:r>
              <a:rPr lang="en-US" dirty="0"/>
              <a:t>Run on</a:t>
            </a:r>
          </a:p>
          <a:p>
            <a:pPr lvl="3"/>
            <a:r>
              <a:rPr lang="en-US" dirty="0" err="1"/>
              <a:t>Pentoo</a:t>
            </a:r>
            <a:r>
              <a:rPr lang="en-US" dirty="0"/>
              <a:t> (.iso booted from a </a:t>
            </a:r>
            <a:r>
              <a:rPr lang="en-US" dirty="0" err="1"/>
              <a:t>flashdrive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Raspian</a:t>
            </a:r>
            <a:r>
              <a:rPr lang="en-US" dirty="0"/>
              <a:t> (OS for raspberry </a:t>
            </a:r>
            <a:r>
              <a:rPr lang="en-US" dirty="0" err="1"/>
              <a:t>pis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Lasso server</a:t>
            </a:r>
          </a:p>
          <a:p>
            <a:pPr lvl="3"/>
            <a:r>
              <a:rPr lang="en-US" dirty="0"/>
              <a:t>Windows (can do basic functions, but no hardware connection)</a:t>
            </a:r>
          </a:p>
          <a:p>
            <a:r>
              <a:rPr lang="en-US" dirty="0"/>
              <a:t>Block Diagrams</a:t>
            </a:r>
          </a:p>
          <a:p>
            <a:r>
              <a:rPr lang="en-US" dirty="0"/>
              <a:t>Synergizes nicely with HackRF hardware</a:t>
            </a:r>
          </a:p>
          <a:p>
            <a:pPr lvl="1"/>
            <a:r>
              <a:rPr lang="en-US" dirty="0"/>
              <a:t>11-part tutorial available: </a:t>
            </a:r>
            <a:r>
              <a:rPr lang="en-US" dirty="0">
                <a:hlinkClick r:id="rId2"/>
              </a:rPr>
              <a:t>https://greatscottgadgets.com/sdr/1/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380-AAA8-4494-9AAA-781392D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02F0-88CF-4D09-A63C-1C713EA1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Linux commands for installation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 (if necessary)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hackrf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gnuradio_companion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gr-</a:t>
            </a:r>
            <a:r>
              <a:rPr lang="en-US" dirty="0" err="1"/>
              <a:t>osmosdr</a:t>
            </a:r>
            <a:endParaRPr lang="en-US" dirty="0"/>
          </a:p>
          <a:p>
            <a:r>
              <a:rPr lang="en-US" dirty="0"/>
              <a:t>Commands to see if software works</a:t>
            </a:r>
          </a:p>
          <a:p>
            <a:pPr lvl="1"/>
            <a:r>
              <a:rPr lang="en-US" dirty="0" err="1"/>
              <a:t>hackrf_info</a:t>
            </a:r>
            <a:endParaRPr lang="en-US" dirty="0"/>
          </a:p>
          <a:p>
            <a:pPr lvl="1"/>
            <a:r>
              <a:rPr lang="en-US" dirty="0" err="1"/>
              <a:t>Gnuradio_companion</a:t>
            </a:r>
            <a:endParaRPr lang="en-US" dirty="0"/>
          </a:p>
          <a:p>
            <a:r>
              <a:rPr lang="en-US" dirty="0" err="1"/>
              <a:t>GreatScott</a:t>
            </a:r>
            <a:r>
              <a:rPr lang="en-US" dirty="0"/>
              <a:t> tutorial has sample programs to test</a:t>
            </a:r>
          </a:p>
        </p:txBody>
      </p:sp>
    </p:spTree>
    <p:extLst>
      <p:ext uri="{BB962C8B-B14F-4D97-AF65-F5344CB8AC3E}">
        <p14:creationId xmlns:p14="http://schemas.microsoft.com/office/powerpoint/2010/main" val="28801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ECBD-DCD2-47F5-9054-42E59A43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filterDemod_ref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9CB-3E3F-42C5-AFC6-3822CD2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executable</a:t>
            </a:r>
          </a:p>
          <a:p>
            <a:r>
              <a:rPr lang="en-US" dirty="0"/>
              <a:t>Takes a binary data file (complex IQ samples) and puts it through a FIR low pass digital filter and then a wide-band FM receiver (demodulation) to output a .wav file of real data</a:t>
            </a:r>
          </a:p>
          <a:p>
            <a:r>
              <a:rPr lang="en-US" dirty="0"/>
              <a:t>Does not sacrifice any data samples or time accuracy/resolution</a:t>
            </a:r>
          </a:p>
          <a:p>
            <a:r>
              <a:rPr lang="en-US" dirty="0"/>
              <a:t>Can filter down to whatever bandwidth is necessary</a:t>
            </a:r>
          </a:p>
        </p:txBody>
      </p:sp>
    </p:spTree>
    <p:extLst>
      <p:ext uri="{BB962C8B-B14F-4D97-AF65-F5344CB8AC3E}">
        <p14:creationId xmlns:p14="http://schemas.microsoft.com/office/powerpoint/2010/main" val="8917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EA14C-008B-4A87-86ED-C0F9C5C1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71462"/>
            <a:ext cx="11925300" cy="631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2AA4E-1716-460D-8B53-9BCA33B5495C}"/>
              </a:ext>
            </a:extLst>
          </p:cNvPr>
          <p:cNvSpPr txBox="1"/>
          <p:nvPr/>
        </p:nvSpPr>
        <p:spPr>
          <a:xfrm>
            <a:off x="5069150" y="5237825"/>
            <a:ext cx="46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filterDemod_ref.grc</a:t>
            </a:r>
            <a:r>
              <a:rPr lang="en-US" dirty="0"/>
              <a:t> in GNU Radio Companion</a:t>
            </a:r>
          </a:p>
        </p:txBody>
      </p:sp>
    </p:spTree>
    <p:extLst>
      <p:ext uri="{BB962C8B-B14F-4D97-AF65-F5344CB8AC3E}">
        <p14:creationId xmlns:p14="http://schemas.microsoft.com/office/powerpoint/2010/main" val="14724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2B5-9CAD-45B4-825B-58AD6C63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08FF-DABB-4826-8585-90621C44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options is set to “NO GUI” because this program does not require a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Run options is set to “Run to Completion”</a:t>
            </a:r>
          </a:p>
          <a:p>
            <a:pPr lvl="1"/>
            <a:r>
              <a:rPr lang="en-US" dirty="0"/>
              <a:t>This will run the program until the file source block stops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29538-D951-4C86-9E96-48A981DE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84" y="3734854"/>
            <a:ext cx="4672058" cy="2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7D8-3475-42EB-8BA9-23786ED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E485-0529-4048-A131-21D6635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025544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samp_rate</a:t>
            </a:r>
            <a:r>
              <a:rPr lang="en-US" dirty="0"/>
              <a:t> (int, default = 2000000)</a:t>
            </a:r>
          </a:p>
          <a:p>
            <a:pPr lvl="2"/>
            <a:r>
              <a:rPr lang="en-US" dirty="0"/>
              <a:t>Must match the rate that the data was sampled at</a:t>
            </a:r>
          </a:p>
          <a:p>
            <a:pPr lvl="2"/>
            <a:r>
              <a:rPr lang="en-US" dirty="0"/>
              <a:t>Minimum is 2 MSPS (default), maximum is 20 MSPS</a:t>
            </a:r>
          </a:p>
          <a:p>
            <a:pPr lvl="1"/>
            <a:r>
              <a:rPr lang="en-US" dirty="0" err="1"/>
              <a:t>source_file</a:t>
            </a:r>
            <a:r>
              <a:rPr lang="en-US" dirty="0"/>
              <a:t> (String, default = “”)</a:t>
            </a:r>
          </a:p>
          <a:p>
            <a:pPr lvl="2"/>
            <a:r>
              <a:rPr lang="en-US" dirty="0"/>
              <a:t>Sets the local directory for the binary file containing the input data</a:t>
            </a:r>
          </a:p>
          <a:p>
            <a:pPr lvl="2"/>
            <a:r>
              <a:rPr lang="en-US" dirty="0"/>
              <a:t>Full path is required, including the file name</a:t>
            </a:r>
          </a:p>
          <a:p>
            <a:pPr lvl="1"/>
            <a:r>
              <a:rPr lang="en-US" dirty="0" err="1"/>
              <a:t>save_file</a:t>
            </a:r>
            <a:r>
              <a:rPr lang="en-US" dirty="0"/>
              <a:t> (String, default = “”)</a:t>
            </a:r>
          </a:p>
          <a:p>
            <a:pPr lvl="2"/>
            <a:r>
              <a:rPr lang="en-US" dirty="0"/>
              <a:t>Sets the local directory for the .wav file containing output the data</a:t>
            </a:r>
          </a:p>
          <a:p>
            <a:pPr lvl="2"/>
            <a:r>
              <a:rPr lang="en-US" dirty="0"/>
              <a:t>Full path is required, including the new file name with “.wav” on the end</a:t>
            </a:r>
          </a:p>
          <a:p>
            <a:pPr lvl="1"/>
            <a:r>
              <a:rPr lang="en-US" dirty="0"/>
              <a:t>decimation (int, default = 1)</a:t>
            </a:r>
          </a:p>
          <a:p>
            <a:pPr lvl="2"/>
            <a:r>
              <a:rPr lang="en-US" dirty="0"/>
              <a:t>Enables decimation of samples (divides sample rate)</a:t>
            </a:r>
          </a:p>
          <a:p>
            <a:pPr lvl="1"/>
            <a:r>
              <a:rPr lang="en-US" dirty="0"/>
              <a:t>gain (int, default = 1)</a:t>
            </a:r>
          </a:p>
          <a:p>
            <a:pPr lvl="2"/>
            <a:r>
              <a:rPr lang="en-US" dirty="0"/>
              <a:t>Enables a gain for the samples (multiplies each sample by a constant)</a:t>
            </a:r>
          </a:p>
        </p:txBody>
      </p:sp>
    </p:spTree>
    <p:extLst>
      <p:ext uri="{BB962C8B-B14F-4D97-AF65-F5344CB8AC3E}">
        <p14:creationId xmlns:p14="http://schemas.microsoft.com/office/powerpoint/2010/main" val="257583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7D8-3475-42EB-8BA9-23786ED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E485-0529-4048-A131-21D6635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cutoff_freq</a:t>
            </a:r>
            <a:r>
              <a:rPr lang="en-US" dirty="0"/>
              <a:t> (int, default = 80000)</a:t>
            </a:r>
          </a:p>
          <a:p>
            <a:pPr lvl="2"/>
            <a:r>
              <a:rPr lang="en-US" dirty="0"/>
              <a:t>Defines that highest frequency on either side of the center (f=0) that is allowed to pass through the filter</a:t>
            </a:r>
          </a:p>
          <a:p>
            <a:pPr lvl="2"/>
            <a:r>
              <a:rPr lang="en-US" dirty="0"/>
              <a:t>Does not remove samples or shrink frequency window in </a:t>
            </a:r>
            <a:r>
              <a:rPr lang="en-US" dirty="0" err="1"/>
              <a:t>fft</a:t>
            </a:r>
            <a:endParaRPr lang="en-US" dirty="0"/>
          </a:p>
          <a:p>
            <a:pPr lvl="2"/>
            <a:r>
              <a:rPr lang="en-US" dirty="0"/>
              <a:t>Ex. Signal is centered at 100 MHz with a signal bandwidth of 160 kHz. A cutoff frequency of 80 kHz will filter out all signals outside of 99.92 MHz – 100.08 MHz</a:t>
            </a:r>
          </a:p>
          <a:p>
            <a:pPr lvl="1"/>
            <a:r>
              <a:rPr lang="en-US" dirty="0" err="1"/>
              <a:t>trans_width</a:t>
            </a:r>
            <a:r>
              <a:rPr lang="en-US" dirty="0"/>
              <a:t> (int, default = 2000)</a:t>
            </a:r>
          </a:p>
          <a:p>
            <a:pPr lvl="2"/>
            <a:r>
              <a:rPr lang="en-US" dirty="0"/>
              <a:t>Determines the steepness of the filter at the cutoff frequency in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6AA96-F149-4E57-AF56-C6ADD690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73" y="4519089"/>
            <a:ext cx="4845496" cy="21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8919-6CAF-4BFC-9CDD-ACC10705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60F7-4EE5-48DA-A7E2-D3532E51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series of weighted delays to achieve a finite impulse response filter</a:t>
            </a:r>
          </a:p>
          <a:p>
            <a:pPr lvl="1"/>
            <a:r>
              <a:rPr lang="en-US" dirty="0"/>
              <a:t>All delays and coefficients are calculated “behind the scenes” depending on the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78893-8062-4F70-B62D-C38C4E01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64" y="3305853"/>
            <a:ext cx="5463466" cy="31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FilterDemod_ref</vt:lpstr>
      <vt:lpstr>GNU Radio</vt:lpstr>
      <vt:lpstr>GNU Radio Setup</vt:lpstr>
      <vt:lpstr>filterDemod_ref function</vt:lpstr>
      <vt:lpstr>PowerPoint Presentation</vt:lpstr>
      <vt:lpstr>Options Block</vt:lpstr>
      <vt:lpstr>Parameter Blocks</vt:lpstr>
      <vt:lpstr>Parameter Blocks</vt:lpstr>
      <vt:lpstr>Low Pass Filter Block</vt:lpstr>
      <vt:lpstr>Throttle Block</vt:lpstr>
      <vt:lpstr>WBFM Receive Block</vt:lpstr>
      <vt:lpstr>PowerPoint Presentation</vt:lpstr>
      <vt:lpstr>Application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FilterDemod_ref</dc:title>
  <dc:creator>Andrew deVries</dc:creator>
  <cp:lastModifiedBy>Andrew deVries</cp:lastModifiedBy>
  <cp:revision>7</cp:revision>
  <dcterms:created xsi:type="dcterms:W3CDTF">2020-03-26T02:48:19Z</dcterms:created>
  <dcterms:modified xsi:type="dcterms:W3CDTF">2020-03-26T03:24:52Z</dcterms:modified>
</cp:coreProperties>
</file>