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F786-87BB-4D23-8EC4-E6D9404C8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1977D-0FEC-4B28-918F-B2B955A93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E8D6-F66E-43C5-8A36-478802F2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8D2B-422D-44BD-A80E-3A4023F4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33C1-5947-4BFA-9768-3D565C02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0A52-B8D5-4D43-ACFD-D70599D7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52C25-9825-4401-B4B9-D3C3ECC0F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12FA-ED13-490F-9CEB-7CC4C85F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DC65-ED3E-4662-A2D1-004C3E43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D4E06-9DF8-43FB-B65A-7698A0D1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E55B-494A-4392-8E87-ED64741F4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D8BF0-7792-485A-8749-3225D123D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C06C-27F7-42B9-AC9D-C6357267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A717-E6D2-49FE-A2F6-8DDA9EF3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D5D3-AFEE-45ED-A2D4-BC517F19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A19F-A6F1-46E3-869F-B52F9ECD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3489-3C9C-4308-BFDC-AE63A6F8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E789-C5DA-4923-95F3-6674C336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CEBC-1EC1-4FC0-B603-4A295E55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A9D5-A2F2-4DE0-915B-A54F283F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2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A0A-A00D-4848-82FB-F8D98B30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B8ED9-7990-4AE3-A86C-F8E1F77E6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90AD-0892-4333-AF6B-515A1CAC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202A-4923-4974-B018-861E16B9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3237-40DD-4C76-8A87-BC7F72F3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D9FA-25D7-4BCC-95B7-1FE1E095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E918-2750-495E-8E37-543FD9091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4C665-7830-41FB-9794-7595A5FDC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DFCED-C93F-4D93-A24F-D85FCA72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18311-1B1F-4117-9188-29F59A29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78AB-7D8A-481E-B553-B03D066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CEA1-2FDF-41CD-8443-EEFCDE16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99FA4-701C-454C-B488-F3BD7A33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56711-F1EE-4C53-875E-144D10103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A900E-AE4D-4DAD-8069-6EC739BB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4400B-37B1-4162-A3AF-9E1ED986B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8E7F5-9790-463C-80AC-5442C672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8F85A-CDFC-4A2B-B8AA-682800E4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FE1BF-F4E0-430A-B961-72C16025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8A09-7833-4C50-B996-92BAC10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3FE5A-36A3-4858-B690-D91B19B9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00EAA-562C-4301-9E9A-341C0D64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9B30A-9911-45E3-BDEE-FF17CA4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0B456-3A08-4794-A48B-BB026C6B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968AB-4D89-439B-8D37-5CA65CA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C5A27-35B5-4277-8168-C381BE23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EE44-A01A-40F0-A78A-D662BB05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676B-FB64-4958-9D0A-3CEBB4B2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A2CC7-77FB-40DF-BD6A-FFD3CA41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1D839-339C-4659-AB81-1F398EE7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3BCC4-3298-4378-B65C-AFB85644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4853-581A-48C9-8330-58FF5DB1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8267-B70E-42CB-9010-8CD6D68C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88027-30E6-4430-9321-71B38BC8D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BAD19-79A4-404D-900B-F91A2B19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CFB45-6880-49AE-94B7-96D0D6DB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8CF7-E4F1-4B2B-A308-6601B85E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F93EA-2E5C-441F-84A3-B6683DEC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619C4-38A8-4FDD-A6AA-A9717C8D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D176-268B-4702-9A3B-EC527B80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87281-C1CA-4D6C-B3FC-2B88B07B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C45E-A310-4D5A-A440-25405492469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16D8-F74B-4324-AD64-6408010D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175C-0020-41C4-A6F8-7C004ABF0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1715-69A9-44B4-A708-0CF1352A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8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eatscottgadgets.com/sdr/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D79B-F128-4D38-BFAE-FE8C5ADFA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Record_ref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8C2B-A475-4D13-98BD-39D7BE832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supporting software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95692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26AA-038C-4723-A14B-A3B306F1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Osmocom</a:t>
            </a:r>
            <a:r>
              <a:rPr lang="en-US" dirty="0"/>
              <a:t> Source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92DC-8E10-45B9-BCCA-57401A75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GNU Radio where the data is coming from</a:t>
            </a:r>
          </a:p>
          <a:p>
            <a:r>
              <a:rPr lang="en-US" dirty="0"/>
              <a:t>Tells the HackRF what to do</a:t>
            </a:r>
          </a:p>
          <a:p>
            <a:pPr lvl="1"/>
            <a:r>
              <a:rPr lang="en-US" dirty="0"/>
              <a:t>Device arguments:</a:t>
            </a:r>
          </a:p>
          <a:p>
            <a:pPr lvl="2"/>
            <a:r>
              <a:rPr lang="en-US" dirty="0" err="1"/>
              <a:t>hackrf</a:t>
            </a:r>
            <a:r>
              <a:rPr lang="en-US" dirty="0"/>
              <a:t> = 0 (specifies which </a:t>
            </a:r>
            <a:r>
              <a:rPr lang="en-US" dirty="0" err="1"/>
              <a:t>hackrf</a:t>
            </a:r>
            <a:r>
              <a:rPr lang="en-US" dirty="0"/>
              <a:t> to use, 0 is the first/default index)</a:t>
            </a:r>
          </a:p>
          <a:p>
            <a:pPr lvl="2"/>
            <a:r>
              <a:rPr lang="en-US" dirty="0"/>
              <a:t>bias = 1 (tells the HackRF to use a DC bias in the Input port (SMA) to power the low noise amplifier</a:t>
            </a:r>
          </a:p>
          <a:p>
            <a:pPr lvl="1"/>
            <a:r>
              <a:rPr lang="en-US" dirty="0"/>
              <a:t>Sample rate is </a:t>
            </a:r>
            <a:r>
              <a:rPr lang="en-US" dirty="0" err="1"/>
              <a:t>samp_rate</a:t>
            </a:r>
            <a:endParaRPr lang="en-US" dirty="0"/>
          </a:p>
          <a:p>
            <a:pPr lvl="1"/>
            <a:r>
              <a:rPr lang="en-US" dirty="0"/>
              <a:t>Ch0: Frequency is center_freq</a:t>
            </a:r>
          </a:p>
          <a:p>
            <a:r>
              <a:rPr lang="en-US" dirty="0"/>
              <a:t>Other gains/balances were left alone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A1E3B-CD8B-43D1-A05A-46858C3D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009" y="84646"/>
            <a:ext cx="3048092" cy="33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4B52-19C8-4524-AF59-109AFDA8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 Sink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C684-0288-452F-88B7-C587B61F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Sends the data to a local binary file</a:t>
            </a:r>
          </a:p>
          <a:p>
            <a:pPr lvl="1"/>
            <a:r>
              <a:rPr lang="en-US" dirty="0"/>
              <a:t>Data has no identifier (i.e. .txt, .</a:t>
            </a:r>
            <a:r>
              <a:rPr lang="en-US" dirty="0" err="1"/>
              <a:t>dat</a:t>
            </a:r>
            <a:r>
              <a:rPr lang="en-US" dirty="0"/>
              <a:t>, .csv)</a:t>
            </a:r>
          </a:p>
          <a:p>
            <a:r>
              <a:rPr lang="en-US" dirty="0"/>
              <a:t>A “meta” sink is used as opposed to a “regular” file sink in order to generate an accompanying .</a:t>
            </a:r>
            <a:r>
              <a:rPr lang="en-US" dirty="0" err="1"/>
              <a:t>hdr</a:t>
            </a:r>
            <a:r>
              <a:rPr lang="en-US" dirty="0"/>
              <a:t> file for each binary data file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hdr</a:t>
            </a:r>
            <a:r>
              <a:rPr lang="en-US" dirty="0"/>
              <a:t> files can contain extra information about the data such as time stamps</a:t>
            </a:r>
          </a:p>
          <a:p>
            <a:pPr lvl="1"/>
            <a:r>
              <a:rPr lang="en-US" dirty="0"/>
              <a:t>We were not able to utilize the .</a:t>
            </a:r>
            <a:r>
              <a:rPr lang="en-US" dirty="0" err="1"/>
              <a:t>hdr</a:t>
            </a:r>
            <a:r>
              <a:rPr lang="en-US" dirty="0"/>
              <a:t> files generated, so they were ignored after generation</a:t>
            </a:r>
          </a:p>
          <a:p>
            <a:r>
              <a:rPr lang="en-US" dirty="0"/>
              <a:t>File save function: </a:t>
            </a:r>
          </a:p>
          <a:p>
            <a:pPr lvl="1"/>
            <a:r>
              <a:rPr lang="en-US" dirty="0" err="1"/>
              <a:t>file_loc+"_END_"+str</a:t>
            </a:r>
            <a:r>
              <a:rPr lang="en-US" dirty="0"/>
              <a:t>(</a:t>
            </a:r>
            <a:r>
              <a:rPr lang="en-US" dirty="0" err="1"/>
              <a:t>datetime.datetime.now</a:t>
            </a:r>
            <a:r>
              <a:rPr lang="en-US" dirty="0"/>
              <a:t>()).replace(" ","_").replace(":","_").replace(".","_")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7E053-016E-49E6-9A22-9DEAA2D3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651" y="-1"/>
            <a:ext cx="4074742" cy="27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8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7089-3690-48C8-BD22-6D7BF47B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Source Block (cosine)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5ACE-8594-4DAF-9CB8-6A69CC86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a cosine signal at a specified frequency</a:t>
            </a:r>
          </a:p>
          <a:p>
            <a:r>
              <a:rPr lang="en-US" dirty="0"/>
              <a:t>Multiplies with the data samples to shift in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E57B8-9177-4C7F-A255-58A336B33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76" y="3018593"/>
            <a:ext cx="5895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FE6EA-7EF2-4331-A715-FC7FD4F7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80962"/>
            <a:ext cx="10401300" cy="6696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A4337-31AE-4B96-BE84-6E63F9E0F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33" y="174316"/>
            <a:ext cx="3048092" cy="334702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B76C39-D15D-409B-84A3-F02A8C709224}"/>
              </a:ext>
            </a:extLst>
          </p:cNvPr>
          <p:cNvCxnSpPr/>
          <p:nvPr/>
        </p:nvCxnSpPr>
        <p:spPr>
          <a:xfrm flipV="1">
            <a:off x="5708342" y="1917577"/>
            <a:ext cx="568171" cy="204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DF2454-ACD8-4182-ACF3-6F21CDACD1CB}"/>
              </a:ext>
            </a:extLst>
          </p:cNvPr>
          <p:cNvSpPr txBox="1"/>
          <p:nvPr/>
        </p:nvSpPr>
        <p:spPr>
          <a:xfrm>
            <a:off x="4847207" y="6036816"/>
            <a:ext cx="314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Record_ref.grc</a:t>
            </a:r>
            <a:r>
              <a:rPr lang="en-US" dirty="0"/>
              <a:t> in </a:t>
            </a:r>
            <a:r>
              <a:rPr lang="en-US" dirty="0" err="1"/>
              <a:t>GNURadio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1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9EE7-19F1-456D-9541-CD77BFBE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156E-524A-44CD-8049-D86B7B8C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Record_ref.py is called in scheduler.py and unified.py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CE088-DEC9-43EF-888A-B37BEBDC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0761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D8A02F-4D9F-4638-8FFA-B47379EE1680}"/>
              </a:ext>
            </a:extLst>
          </p:cNvPr>
          <p:cNvCxnSpPr>
            <a:cxnSpLocks/>
          </p:cNvCxnSpPr>
          <p:nvPr/>
        </p:nvCxnSpPr>
        <p:spPr>
          <a:xfrm>
            <a:off x="594804" y="3515557"/>
            <a:ext cx="44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D72670-6C46-4366-AC9A-7ED76911A346}"/>
              </a:ext>
            </a:extLst>
          </p:cNvPr>
          <p:cNvCxnSpPr>
            <a:cxnSpLocks/>
          </p:cNvCxnSpPr>
          <p:nvPr/>
        </p:nvCxnSpPr>
        <p:spPr>
          <a:xfrm>
            <a:off x="594804" y="3630967"/>
            <a:ext cx="44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592F63-BC0C-4CFE-ACC2-DC3A3D075A3B}"/>
              </a:ext>
            </a:extLst>
          </p:cNvPr>
          <p:cNvCxnSpPr>
            <a:cxnSpLocks/>
          </p:cNvCxnSpPr>
          <p:nvPr/>
        </p:nvCxnSpPr>
        <p:spPr>
          <a:xfrm>
            <a:off x="594804" y="4492101"/>
            <a:ext cx="44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5C1DDD-F4B6-4547-9755-CD65E082DF1F}"/>
              </a:ext>
            </a:extLst>
          </p:cNvPr>
          <p:cNvCxnSpPr>
            <a:cxnSpLocks/>
          </p:cNvCxnSpPr>
          <p:nvPr/>
        </p:nvCxnSpPr>
        <p:spPr>
          <a:xfrm>
            <a:off x="594804" y="5317724"/>
            <a:ext cx="44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84273B-2713-4330-BD4D-2F99D2D33F2D}"/>
              </a:ext>
            </a:extLst>
          </p:cNvPr>
          <p:cNvCxnSpPr>
            <a:cxnSpLocks/>
          </p:cNvCxnSpPr>
          <p:nvPr/>
        </p:nvCxnSpPr>
        <p:spPr>
          <a:xfrm>
            <a:off x="674703" y="6286870"/>
            <a:ext cx="36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DE78-95D7-4986-8C5D-601E3C8C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2C80-1BBF-4CA8-88CA-9EAA633F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Record_ref_second_device.py is the same program but with the </a:t>
            </a:r>
            <a:r>
              <a:rPr lang="en-US" dirty="0" err="1"/>
              <a:t>hackrf_index</a:t>
            </a:r>
            <a:r>
              <a:rPr lang="en-US" dirty="0"/>
              <a:t> variable set to 1 for implementing a second </a:t>
            </a:r>
            <a:r>
              <a:rPr lang="en-US" dirty="0" err="1"/>
              <a:t>hackrf</a:t>
            </a:r>
            <a:endParaRPr lang="en-US" dirty="0"/>
          </a:p>
          <a:p>
            <a:r>
              <a:rPr lang="en-US" dirty="0"/>
              <a:t>The GNU Radio program automatically generates all the python code with this button: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FAC61-28E0-472C-A2CC-3B05F0F0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77" y="3329125"/>
            <a:ext cx="6262024" cy="30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4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2A6-B1CD-4F6A-80F6-4A25E7E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6FA8-FCCD-4D84-B779-187ED92D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software tool for digital signal processing and radio control</a:t>
            </a:r>
          </a:p>
          <a:p>
            <a:pPr lvl="1"/>
            <a:r>
              <a:rPr lang="en-US" dirty="0"/>
              <a:t>Python based – runs best in </a:t>
            </a:r>
            <a:r>
              <a:rPr lang="en-US" dirty="0" err="1"/>
              <a:t>linux</a:t>
            </a:r>
            <a:r>
              <a:rPr lang="en-US" dirty="0"/>
              <a:t> environments</a:t>
            </a:r>
          </a:p>
          <a:p>
            <a:pPr lvl="2"/>
            <a:r>
              <a:rPr lang="en-US" dirty="0"/>
              <a:t>Run on</a:t>
            </a:r>
          </a:p>
          <a:p>
            <a:pPr lvl="3"/>
            <a:r>
              <a:rPr lang="en-US" dirty="0" err="1"/>
              <a:t>Pentoo</a:t>
            </a:r>
            <a:r>
              <a:rPr lang="en-US" dirty="0"/>
              <a:t> (.iso booted from a </a:t>
            </a:r>
            <a:r>
              <a:rPr lang="en-US" dirty="0" err="1"/>
              <a:t>flashdrive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Raspian</a:t>
            </a:r>
            <a:r>
              <a:rPr lang="en-US" dirty="0"/>
              <a:t> (OS for raspberry </a:t>
            </a:r>
            <a:r>
              <a:rPr lang="en-US" dirty="0" err="1"/>
              <a:t>pis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Lasso server</a:t>
            </a:r>
          </a:p>
          <a:p>
            <a:pPr lvl="3"/>
            <a:r>
              <a:rPr lang="en-US" dirty="0"/>
              <a:t>Windows (can do basic functions, but no hardware connection)</a:t>
            </a:r>
          </a:p>
          <a:p>
            <a:r>
              <a:rPr lang="en-US" dirty="0"/>
              <a:t>Block Diagrams</a:t>
            </a:r>
          </a:p>
          <a:p>
            <a:r>
              <a:rPr lang="en-US" dirty="0"/>
              <a:t>Synergizes nicely with HackRF hardware</a:t>
            </a:r>
          </a:p>
          <a:p>
            <a:pPr lvl="1"/>
            <a:r>
              <a:rPr lang="en-US" dirty="0"/>
              <a:t>11-part tutorial available: </a:t>
            </a:r>
            <a:r>
              <a:rPr lang="en-US" dirty="0">
                <a:hlinkClick r:id="rId2"/>
              </a:rPr>
              <a:t>https://greatscottgadgets.com/sdr/1/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C380-AAA8-4494-9AAA-781392DA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Radio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02F0-88CF-4D09-A63C-1C713EA1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Linux commands for installation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 (if necessary)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hackrf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gnuradio_companion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gr-</a:t>
            </a:r>
            <a:r>
              <a:rPr lang="en-US" dirty="0" err="1"/>
              <a:t>osmosdr</a:t>
            </a:r>
            <a:endParaRPr lang="en-US" dirty="0"/>
          </a:p>
          <a:p>
            <a:r>
              <a:rPr lang="en-US" dirty="0"/>
              <a:t>Commands to see if software works</a:t>
            </a:r>
          </a:p>
          <a:p>
            <a:pPr lvl="1"/>
            <a:r>
              <a:rPr lang="en-US" dirty="0" err="1"/>
              <a:t>hackrf_info</a:t>
            </a:r>
            <a:endParaRPr lang="en-US" dirty="0"/>
          </a:p>
          <a:p>
            <a:pPr lvl="1"/>
            <a:r>
              <a:rPr lang="en-US" dirty="0" err="1"/>
              <a:t>Gnuradio_companion</a:t>
            </a:r>
            <a:endParaRPr lang="en-US" dirty="0"/>
          </a:p>
          <a:p>
            <a:r>
              <a:rPr lang="en-US" dirty="0" err="1"/>
              <a:t>GreatScott</a:t>
            </a:r>
            <a:r>
              <a:rPr lang="en-US" dirty="0"/>
              <a:t> tutorial has sample programs to test</a:t>
            </a:r>
          </a:p>
        </p:txBody>
      </p:sp>
    </p:spTree>
    <p:extLst>
      <p:ext uri="{BB962C8B-B14F-4D97-AF65-F5344CB8AC3E}">
        <p14:creationId xmlns:p14="http://schemas.microsoft.com/office/powerpoint/2010/main" val="28801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6273-8244-44D9-941E-AEED5E31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Record_ref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FED0-042F-44C9-89AD-8D38B970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executable</a:t>
            </a:r>
          </a:p>
          <a:p>
            <a:r>
              <a:rPr lang="en-US" dirty="0"/>
              <a:t>Tells the </a:t>
            </a:r>
            <a:r>
              <a:rPr lang="en-US" dirty="0" err="1"/>
              <a:t>hackrf</a:t>
            </a:r>
            <a:r>
              <a:rPr lang="en-US" dirty="0"/>
              <a:t> to record a certain number of IQ data samples at a specified frequency</a:t>
            </a:r>
          </a:p>
          <a:p>
            <a:r>
              <a:rPr lang="en-US" dirty="0"/>
              <a:t>Saves the samples to a specified local directory</a:t>
            </a:r>
          </a:p>
          <a:p>
            <a:r>
              <a:rPr lang="en-US" dirty="0"/>
              <a:t>The radio oscillates at a center frequency, but the stream is multiplied by a cosine to re-center to a channel frequency to remove the DC spike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FE6EA-7EF2-4331-A715-FC7FD4F7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80962"/>
            <a:ext cx="10401300" cy="6696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A4337-31AE-4B96-BE84-6E63F9E0F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33" y="174316"/>
            <a:ext cx="3048092" cy="334702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B76C39-D15D-409B-84A3-F02A8C709224}"/>
              </a:ext>
            </a:extLst>
          </p:cNvPr>
          <p:cNvCxnSpPr/>
          <p:nvPr/>
        </p:nvCxnSpPr>
        <p:spPr>
          <a:xfrm flipV="1">
            <a:off x="5708342" y="1917577"/>
            <a:ext cx="568171" cy="204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DF2454-ACD8-4182-ACF3-6F21CDACD1CB}"/>
              </a:ext>
            </a:extLst>
          </p:cNvPr>
          <p:cNvSpPr txBox="1"/>
          <p:nvPr/>
        </p:nvSpPr>
        <p:spPr>
          <a:xfrm>
            <a:off x="4847207" y="6036816"/>
            <a:ext cx="43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Record_ref.grc</a:t>
            </a:r>
            <a:r>
              <a:rPr lang="en-US" dirty="0"/>
              <a:t> in </a:t>
            </a:r>
            <a:r>
              <a:rPr lang="en-US" dirty="0" err="1"/>
              <a:t>GNURadio</a:t>
            </a:r>
            <a:r>
              <a:rPr lang="en-US" dirty="0"/>
              <a:t> Companion</a:t>
            </a:r>
          </a:p>
        </p:txBody>
      </p:sp>
    </p:spTree>
    <p:extLst>
      <p:ext uri="{BB962C8B-B14F-4D97-AF65-F5344CB8AC3E}">
        <p14:creationId xmlns:p14="http://schemas.microsoft.com/office/powerpoint/2010/main" val="18412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92B5-9CAD-45B4-825B-58AD6C63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08FF-DABB-4826-8585-90621C44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options is set to “NO GUI” because this program does not require a </a:t>
            </a:r>
            <a:r>
              <a:rPr lang="en-US" dirty="0" err="1"/>
              <a:t>gui</a:t>
            </a:r>
            <a:endParaRPr lang="en-US" dirty="0"/>
          </a:p>
          <a:p>
            <a:r>
              <a:rPr lang="en-US" dirty="0"/>
              <a:t>Run options is set to “Run to Completion”</a:t>
            </a:r>
          </a:p>
          <a:p>
            <a:pPr lvl="1"/>
            <a:r>
              <a:rPr lang="en-US" dirty="0"/>
              <a:t>This will run the program until the header block stops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1A745-D64B-44A1-AA84-6316F86E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57" y="3653706"/>
            <a:ext cx="4583930" cy="27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F175-FD2D-40C8-9403-B850DA0A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056F-F77A-4563-A734-04C579C6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 as variables to the python executable</a:t>
            </a:r>
          </a:p>
          <a:p>
            <a:r>
              <a:rPr lang="en-US" dirty="0"/>
              <a:t>They are:</a:t>
            </a:r>
          </a:p>
          <a:p>
            <a:pPr lvl="1"/>
            <a:r>
              <a:rPr lang="en-US" dirty="0"/>
              <a:t>channel_freq (int, default = 97900000)</a:t>
            </a:r>
          </a:p>
          <a:p>
            <a:pPr lvl="2"/>
            <a:r>
              <a:rPr lang="en-US" dirty="0"/>
              <a:t>This sets the target frequency for the multiplication shift</a:t>
            </a:r>
          </a:p>
          <a:p>
            <a:pPr lvl="2"/>
            <a:r>
              <a:rPr lang="en-US" dirty="0"/>
              <a:t>This should be the frequency of the signal of interest [Hz]</a:t>
            </a:r>
          </a:p>
          <a:p>
            <a:pPr lvl="1"/>
            <a:r>
              <a:rPr lang="en-US" dirty="0"/>
              <a:t>center_freq (int, default = 97000000)</a:t>
            </a:r>
          </a:p>
          <a:p>
            <a:pPr lvl="2"/>
            <a:r>
              <a:rPr lang="en-US" dirty="0"/>
              <a:t>This sets the recording center frequency for the </a:t>
            </a:r>
            <a:r>
              <a:rPr lang="en-US" dirty="0" err="1"/>
              <a:t>hackrf</a:t>
            </a:r>
            <a:endParaRPr lang="en-US" dirty="0"/>
          </a:p>
          <a:p>
            <a:pPr lvl="2"/>
            <a:r>
              <a:rPr lang="en-US" dirty="0"/>
              <a:t>|channel_freq – center_freq| &lt; </a:t>
            </a:r>
            <a:r>
              <a:rPr lang="en-US" dirty="0" err="1"/>
              <a:t>samp_rate</a:t>
            </a:r>
            <a:r>
              <a:rPr lang="en-US" dirty="0"/>
              <a:t>/2</a:t>
            </a:r>
          </a:p>
          <a:p>
            <a:pPr lvl="1"/>
            <a:r>
              <a:rPr lang="en-US" dirty="0" err="1"/>
              <a:t>num_samples</a:t>
            </a:r>
            <a:r>
              <a:rPr lang="en-US" dirty="0"/>
              <a:t> (int, default = 10000000)</a:t>
            </a:r>
          </a:p>
          <a:p>
            <a:pPr lvl="2"/>
            <a:r>
              <a:rPr lang="en-US" dirty="0"/>
              <a:t>Sets the number of samples to be recorded before the header block stops the program</a:t>
            </a:r>
          </a:p>
          <a:p>
            <a:pPr lvl="2"/>
            <a:r>
              <a:rPr lang="en-US" dirty="0"/>
              <a:t>10000000 (10 million) samples is 80 MB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07A15-630F-407D-8578-628A2339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29" y="879138"/>
            <a:ext cx="4423484" cy="20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9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97D8-3475-42EB-8BA9-23786ED1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E485-0529-4048-A131-21D6635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025544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/>
              <a:t>samp_rate</a:t>
            </a:r>
            <a:r>
              <a:rPr lang="en-US" dirty="0"/>
              <a:t> (int, default = 2000000)</a:t>
            </a:r>
          </a:p>
          <a:p>
            <a:pPr lvl="2"/>
            <a:r>
              <a:rPr lang="en-US" dirty="0"/>
              <a:t>Sets the </a:t>
            </a:r>
            <a:r>
              <a:rPr lang="en-US" dirty="0" err="1"/>
              <a:t>hackrf</a:t>
            </a:r>
            <a:r>
              <a:rPr lang="en-US" dirty="0"/>
              <a:t> sampling rate in samples per second</a:t>
            </a:r>
          </a:p>
          <a:p>
            <a:pPr lvl="2"/>
            <a:r>
              <a:rPr lang="en-US" dirty="0"/>
              <a:t>Minimum is 2 MSPS (default), maximum is 20 MSPS</a:t>
            </a:r>
          </a:p>
          <a:p>
            <a:pPr lvl="1"/>
            <a:r>
              <a:rPr lang="en-US" dirty="0" err="1"/>
              <a:t>file_loc</a:t>
            </a:r>
            <a:r>
              <a:rPr lang="en-US" dirty="0"/>
              <a:t> (String, default = “/dev/null”)</a:t>
            </a:r>
          </a:p>
          <a:p>
            <a:pPr lvl="2"/>
            <a:r>
              <a:rPr lang="en-US" dirty="0"/>
              <a:t>Sets the local directory for the binary file containing the data</a:t>
            </a:r>
          </a:p>
          <a:p>
            <a:pPr lvl="2"/>
            <a:r>
              <a:rPr lang="en-US" dirty="0"/>
              <a:t>Full path is required, including the new file name</a:t>
            </a:r>
          </a:p>
          <a:p>
            <a:pPr lvl="2"/>
            <a:r>
              <a:rPr lang="en-US" dirty="0"/>
              <a:t>The program automatically amends this string to the end of the file name:</a:t>
            </a:r>
          </a:p>
          <a:p>
            <a:pPr lvl="3"/>
            <a:r>
              <a:rPr lang="en-US" dirty="0" err="1"/>
              <a:t>file_loc+"_END_"+str</a:t>
            </a:r>
            <a:r>
              <a:rPr lang="en-US" dirty="0"/>
              <a:t>(</a:t>
            </a:r>
            <a:r>
              <a:rPr lang="en-US" dirty="0" err="1"/>
              <a:t>datetime.datetime.now</a:t>
            </a:r>
            <a:r>
              <a:rPr lang="en-US" dirty="0"/>
              <a:t>()).replace(" ","_").replace(":","_").replace(".","_")</a:t>
            </a:r>
          </a:p>
          <a:p>
            <a:pPr lvl="3"/>
            <a:r>
              <a:rPr lang="en-US" dirty="0"/>
              <a:t>There is an import block importing datetime in order to support this</a:t>
            </a:r>
          </a:p>
          <a:p>
            <a:pPr lvl="1"/>
            <a:r>
              <a:rPr lang="en-US" dirty="0" err="1"/>
              <a:t>hackrf_index</a:t>
            </a:r>
            <a:r>
              <a:rPr lang="en-US" dirty="0"/>
              <a:t> (int, default = 0)</a:t>
            </a:r>
          </a:p>
          <a:p>
            <a:pPr lvl="2"/>
            <a:r>
              <a:rPr lang="en-US" dirty="0"/>
              <a:t>Sets the index for the </a:t>
            </a:r>
            <a:r>
              <a:rPr lang="en-US" dirty="0" err="1"/>
              <a:t>hackrf</a:t>
            </a:r>
            <a:r>
              <a:rPr lang="en-US" dirty="0"/>
              <a:t> in the </a:t>
            </a:r>
            <a:r>
              <a:rPr lang="en-US" dirty="0" err="1"/>
              <a:t>osmocom</a:t>
            </a:r>
            <a:r>
              <a:rPr lang="en-US" dirty="0"/>
              <a:t> Source block</a:t>
            </a:r>
          </a:p>
          <a:p>
            <a:pPr lvl="2"/>
            <a:r>
              <a:rPr lang="en-US" dirty="0"/>
              <a:t>Only non-zero for when two </a:t>
            </a:r>
            <a:r>
              <a:rPr lang="en-US" dirty="0" err="1"/>
              <a:t>hackrf</a:t>
            </a:r>
            <a:r>
              <a:rPr lang="en-US" dirty="0"/>
              <a:t> devices are being operated by the same computer or pi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hackrf_info</a:t>
            </a:r>
            <a:r>
              <a:rPr lang="en-US" dirty="0"/>
              <a:t> to check the indexes of the </a:t>
            </a:r>
            <a:r>
              <a:rPr lang="en-US" dirty="0" err="1"/>
              <a:t>hackrfs</a:t>
            </a:r>
            <a:r>
              <a:rPr lang="en-US" dirty="0"/>
              <a:t> that are connected</a:t>
            </a:r>
          </a:p>
        </p:txBody>
      </p:sp>
    </p:spTree>
    <p:extLst>
      <p:ext uri="{BB962C8B-B14F-4D97-AF65-F5344CB8AC3E}">
        <p14:creationId xmlns:p14="http://schemas.microsoft.com/office/powerpoint/2010/main" val="257583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2CAF-4726-4477-8FA3-77C65E69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7C17-B88D-41DE-8EBF-07B4C91A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for using parameters in </a:t>
            </a:r>
            <a:r>
              <a:rPr lang="en-US" dirty="0" err="1"/>
              <a:t>gnuradio</a:t>
            </a:r>
            <a:endParaRPr lang="en-US" dirty="0"/>
          </a:p>
          <a:p>
            <a:pPr lvl="1"/>
            <a:r>
              <a:rPr lang="en-US" dirty="0"/>
              <a:t>Any python code/functions can be implemented in the blocks in GNU Radio</a:t>
            </a:r>
          </a:p>
          <a:p>
            <a:pPr lvl="2"/>
            <a:r>
              <a:rPr lang="en-US" dirty="0"/>
              <a:t>Ex. Str(</a:t>
            </a:r>
            <a:r>
              <a:rPr lang="en-US" dirty="0" err="1"/>
              <a:t>datetime.datetime.now</a:t>
            </a:r>
            <a:r>
              <a:rPr lang="en-US" dirty="0"/>
              <a:t>()) for adding the recording time to the file name</a:t>
            </a:r>
          </a:p>
          <a:p>
            <a:pPr lvl="1"/>
            <a:r>
              <a:rPr lang="en-US" dirty="0"/>
              <a:t>Try to prevent the channel_freq from overlapping with the center_freq</a:t>
            </a:r>
          </a:p>
          <a:p>
            <a:pPr lvl="2"/>
            <a:r>
              <a:rPr lang="en-US" dirty="0"/>
              <a:t>There will be a DC spike visible in the FFT of the recording at the center_freq, which might prevent you from observing the target signal</a:t>
            </a:r>
          </a:p>
          <a:p>
            <a:pPr lvl="1"/>
            <a:r>
              <a:rPr lang="en-US" dirty="0"/>
              <a:t>The variable types are color coded in GNU Radio</a:t>
            </a:r>
          </a:p>
          <a:p>
            <a:pPr lvl="2"/>
            <a:r>
              <a:rPr lang="en-US" dirty="0"/>
              <a:t>Blue is complex (IQ)</a:t>
            </a:r>
          </a:p>
          <a:p>
            <a:pPr lvl="2"/>
            <a:r>
              <a:rPr lang="en-US" dirty="0"/>
              <a:t>Orange is real data (after demodulation)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572D5-EF5D-490A-8679-EF05E938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9" y="3917373"/>
            <a:ext cx="3821096" cy="22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1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907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Record_ref</vt:lpstr>
      <vt:lpstr>GNU Radio</vt:lpstr>
      <vt:lpstr>GNU Radio Setup</vt:lpstr>
      <vt:lpstr>Record_ref function</vt:lpstr>
      <vt:lpstr>PowerPoint Presentation</vt:lpstr>
      <vt:lpstr>Options Block</vt:lpstr>
      <vt:lpstr>Parameter Blocks</vt:lpstr>
      <vt:lpstr>Parameter Blocks</vt:lpstr>
      <vt:lpstr>Parameter Blocks</vt:lpstr>
      <vt:lpstr>Osmocom Source Block</vt:lpstr>
      <vt:lpstr>File Meta Sink Block</vt:lpstr>
      <vt:lpstr>Signal Source Block (cosine)</vt:lpstr>
      <vt:lpstr>PowerPoint Presentation</vt:lpstr>
      <vt:lpstr>Application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Record_ref</dc:title>
  <dc:creator>Andrew deVries</dc:creator>
  <cp:lastModifiedBy>Andrew deVries</cp:lastModifiedBy>
  <cp:revision>16</cp:revision>
  <dcterms:created xsi:type="dcterms:W3CDTF">2020-03-24T18:17:13Z</dcterms:created>
  <dcterms:modified xsi:type="dcterms:W3CDTF">2020-03-26T03:39:10Z</dcterms:modified>
</cp:coreProperties>
</file>