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31" r:id="rId3"/>
    <p:sldId id="264" r:id="rId4"/>
    <p:sldId id="332" r:id="rId5"/>
    <p:sldId id="333" r:id="rId6"/>
    <p:sldId id="257" r:id="rId7"/>
    <p:sldId id="258" r:id="rId8"/>
    <p:sldId id="259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184B5-3832-415C-8CC6-8A8E421505FB}" v="4" dt="2024-10-31T20:44:56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1156" autoAdjust="0"/>
  </p:normalViewPr>
  <p:slideViewPr>
    <p:cSldViewPr snapToGrid="0">
      <p:cViewPr varScale="1">
        <p:scale>
          <a:sx n="102" d="100"/>
          <a:sy n="102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enne Tremblay" userId="937082c1-8874-4971-8ca1-afd6f908c4a2" providerId="ADAL" clId="{539184B5-3832-415C-8CC6-8A8E421505FB}"/>
    <pc:docChg chg="undo custSel addSld modSld">
      <pc:chgData name="Etienne Tremblay" userId="937082c1-8874-4971-8ca1-afd6f908c4a2" providerId="ADAL" clId="{539184B5-3832-415C-8CC6-8A8E421505FB}" dt="2024-11-05T22:05:29.336" v="187" actId="6549"/>
      <pc:docMkLst>
        <pc:docMk/>
      </pc:docMkLst>
      <pc:sldChg chg="addSp delSp modSp mod">
        <pc:chgData name="Etienne Tremblay" userId="937082c1-8874-4971-8ca1-afd6f908c4a2" providerId="ADAL" clId="{539184B5-3832-415C-8CC6-8A8E421505FB}" dt="2024-10-31T20:45:52.481" v="7" actId="1076"/>
        <pc:sldMkLst>
          <pc:docMk/>
          <pc:sldMk cId="1040760324" sldId="256"/>
        </pc:sldMkLst>
        <pc:spChg chg="mod">
          <ac:chgData name="Etienne Tremblay" userId="937082c1-8874-4971-8ca1-afd6f908c4a2" providerId="ADAL" clId="{539184B5-3832-415C-8CC6-8A8E421505FB}" dt="2024-10-31T20:45:52.481" v="7" actId="1076"/>
          <ac:spMkLst>
            <pc:docMk/>
            <pc:sldMk cId="1040760324" sldId="256"/>
            <ac:spMk id="2" creationId="{C2319FD1-56E3-6815-F5BD-4E017BDFE2BB}"/>
          </ac:spMkLst>
        </pc:spChg>
        <pc:spChg chg="del">
          <ac:chgData name="Etienne Tremblay" userId="937082c1-8874-4971-8ca1-afd6f908c4a2" providerId="ADAL" clId="{539184B5-3832-415C-8CC6-8A8E421505FB}" dt="2024-10-31T20:45:43.029" v="5" actId="478"/>
          <ac:spMkLst>
            <pc:docMk/>
            <pc:sldMk cId="1040760324" sldId="256"/>
            <ac:spMk id="3" creationId="{20C11C7E-D01D-5B4B-668B-8F3BB107EE26}"/>
          </ac:spMkLst>
        </pc:spChg>
        <pc:spChg chg="add">
          <ac:chgData name="Etienne Tremblay" userId="937082c1-8874-4971-8ca1-afd6f908c4a2" providerId="ADAL" clId="{539184B5-3832-415C-8CC6-8A8E421505FB}" dt="2024-10-31T20:44:44.267" v="0"/>
          <ac:spMkLst>
            <pc:docMk/>
            <pc:sldMk cId="1040760324" sldId="256"/>
            <ac:spMk id="4" creationId="{CB197406-3357-4ED4-5F38-DA5011F1A3FC}"/>
          </ac:spMkLst>
        </pc:spChg>
        <pc:spChg chg="add mod">
          <ac:chgData name="Etienne Tremblay" userId="937082c1-8874-4971-8ca1-afd6f908c4a2" providerId="ADAL" clId="{539184B5-3832-415C-8CC6-8A8E421505FB}" dt="2024-10-31T20:44:56.078" v="2"/>
          <ac:spMkLst>
            <pc:docMk/>
            <pc:sldMk cId="1040760324" sldId="256"/>
            <ac:spMk id="5" creationId="{2E2F0B28-9754-2E06-4C50-DE37B6862E59}"/>
          </ac:spMkLst>
        </pc:spChg>
      </pc:sldChg>
      <pc:sldChg chg="modSp mod">
        <pc:chgData name="Etienne Tremblay" userId="937082c1-8874-4971-8ca1-afd6f908c4a2" providerId="ADAL" clId="{539184B5-3832-415C-8CC6-8A8E421505FB}" dt="2024-11-05T21:46:20.313" v="19" actId="20577"/>
        <pc:sldMkLst>
          <pc:docMk/>
          <pc:sldMk cId="2156146450" sldId="257"/>
        </pc:sldMkLst>
        <pc:spChg chg="mod">
          <ac:chgData name="Etienne Tremblay" userId="937082c1-8874-4971-8ca1-afd6f908c4a2" providerId="ADAL" clId="{539184B5-3832-415C-8CC6-8A8E421505FB}" dt="2024-11-05T21:46:20.313" v="19" actId="20577"/>
          <ac:spMkLst>
            <pc:docMk/>
            <pc:sldMk cId="2156146450" sldId="257"/>
            <ac:spMk id="3" creationId="{B973BB6B-44E8-6580-74EA-BCBB7B0D281F}"/>
          </ac:spMkLst>
        </pc:spChg>
      </pc:sldChg>
      <pc:sldChg chg="modSp mod">
        <pc:chgData name="Etienne Tremblay" userId="937082c1-8874-4971-8ca1-afd6f908c4a2" providerId="ADAL" clId="{539184B5-3832-415C-8CC6-8A8E421505FB}" dt="2024-11-05T22:05:29.336" v="187" actId="6549"/>
        <pc:sldMkLst>
          <pc:docMk/>
          <pc:sldMk cId="1712868395" sldId="259"/>
        </pc:sldMkLst>
        <pc:spChg chg="mod">
          <ac:chgData name="Etienne Tremblay" userId="937082c1-8874-4971-8ca1-afd6f908c4a2" providerId="ADAL" clId="{539184B5-3832-415C-8CC6-8A8E421505FB}" dt="2024-11-05T22:05:29.336" v="187" actId="6549"/>
          <ac:spMkLst>
            <pc:docMk/>
            <pc:sldMk cId="1712868395" sldId="259"/>
            <ac:spMk id="3" creationId="{619589EC-8BAD-B089-FC4E-1F1D8A1797D3}"/>
          </ac:spMkLst>
        </pc:spChg>
      </pc:sldChg>
      <pc:sldChg chg="modSp mod">
        <pc:chgData name="Etienne Tremblay" userId="937082c1-8874-4971-8ca1-afd6f908c4a2" providerId="ADAL" clId="{539184B5-3832-415C-8CC6-8A8E421505FB}" dt="2024-11-05T21:47:25.328" v="21" actId="20577"/>
        <pc:sldMkLst>
          <pc:docMk/>
          <pc:sldMk cId="2038187719" sldId="260"/>
        </pc:sldMkLst>
        <pc:spChg chg="mod">
          <ac:chgData name="Etienne Tremblay" userId="937082c1-8874-4971-8ca1-afd6f908c4a2" providerId="ADAL" clId="{539184B5-3832-415C-8CC6-8A8E421505FB}" dt="2024-11-05T21:47:25.328" v="21" actId="20577"/>
          <ac:spMkLst>
            <pc:docMk/>
            <pc:sldMk cId="2038187719" sldId="260"/>
            <ac:spMk id="3" creationId="{A9400FB2-D964-F3E9-E722-9AFC81ACFEAF}"/>
          </ac:spMkLst>
        </pc:spChg>
      </pc:sldChg>
      <pc:sldChg chg="modSp mod">
        <pc:chgData name="Etienne Tremblay" userId="937082c1-8874-4971-8ca1-afd6f908c4a2" providerId="ADAL" clId="{539184B5-3832-415C-8CC6-8A8E421505FB}" dt="2024-11-05T21:48:56.569" v="77" actId="20577"/>
        <pc:sldMkLst>
          <pc:docMk/>
          <pc:sldMk cId="1690983371" sldId="261"/>
        </pc:sldMkLst>
        <pc:spChg chg="mod">
          <ac:chgData name="Etienne Tremblay" userId="937082c1-8874-4971-8ca1-afd6f908c4a2" providerId="ADAL" clId="{539184B5-3832-415C-8CC6-8A8E421505FB}" dt="2024-11-05T21:48:56.569" v="77" actId="20577"/>
          <ac:spMkLst>
            <pc:docMk/>
            <pc:sldMk cId="1690983371" sldId="261"/>
            <ac:spMk id="3" creationId="{FBDDDC0F-1F5F-17F9-7BB1-E1EF8B06D272}"/>
          </ac:spMkLst>
        </pc:spChg>
      </pc:sldChg>
      <pc:sldChg chg="modSp mod">
        <pc:chgData name="Etienne Tremblay" userId="937082c1-8874-4971-8ca1-afd6f908c4a2" providerId="ADAL" clId="{539184B5-3832-415C-8CC6-8A8E421505FB}" dt="2024-11-05T21:47:43.705" v="28" actId="20577"/>
        <pc:sldMkLst>
          <pc:docMk/>
          <pc:sldMk cId="272389593" sldId="262"/>
        </pc:sldMkLst>
        <pc:spChg chg="mod">
          <ac:chgData name="Etienne Tremblay" userId="937082c1-8874-4971-8ca1-afd6f908c4a2" providerId="ADAL" clId="{539184B5-3832-415C-8CC6-8A8E421505FB}" dt="2024-11-05T21:47:43.705" v="28" actId="20577"/>
          <ac:spMkLst>
            <pc:docMk/>
            <pc:sldMk cId="272389593" sldId="262"/>
            <ac:spMk id="3" creationId="{DF4B6F16-DD33-A106-98C6-3D313C5B5258}"/>
          </ac:spMkLst>
        </pc:spChg>
      </pc:sldChg>
      <pc:sldChg chg="modSp new mod">
        <pc:chgData name="Etienne Tremblay" userId="937082c1-8874-4971-8ca1-afd6f908c4a2" providerId="ADAL" clId="{539184B5-3832-415C-8CC6-8A8E421505FB}" dt="2024-11-05T21:47:05.066" v="20"/>
        <pc:sldMkLst>
          <pc:docMk/>
          <pc:sldMk cId="908534781" sldId="263"/>
        </pc:sldMkLst>
        <pc:spChg chg="mod">
          <ac:chgData name="Etienne Tremblay" userId="937082c1-8874-4971-8ca1-afd6f908c4a2" providerId="ADAL" clId="{539184B5-3832-415C-8CC6-8A8E421505FB}" dt="2024-10-31T21:45:23.428" v="12" actId="20577"/>
          <ac:spMkLst>
            <pc:docMk/>
            <pc:sldMk cId="908534781" sldId="263"/>
            <ac:spMk id="2" creationId="{048683ED-130A-A2B2-0DE0-64FA08B5EE44}"/>
          </ac:spMkLst>
        </pc:spChg>
        <pc:spChg chg="mod">
          <ac:chgData name="Etienne Tremblay" userId="937082c1-8874-4971-8ca1-afd6f908c4a2" providerId="ADAL" clId="{539184B5-3832-415C-8CC6-8A8E421505FB}" dt="2024-11-05T21:47:05.066" v="20"/>
          <ac:spMkLst>
            <pc:docMk/>
            <pc:sldMk cId="908534781" sldId="263"/>
            <ac:spMk id="3" creationId="{925113CF-4167-B8C1-35B6-ACBCDA54BEC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B2E37-5221-4165-815B-EDD46F65888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70F7B5-7C96-4D39-BD3B-08864D46C15B}">
      <dgm:prSet/>
      <dgm:spPr/>
      <dgm:t>
        <a:bodyPr/>
        <a:lstStyle/>
        <a:p>
          <a:pPr>
            <a:defRPr b="1"/>
          </a:pPr>
          <a:r>
            <a:rPr lang="en-CA"/>
            <a:t>Besoin d’une machine</a:t>
          </a:r>
          <a:endParaRPr lang="en-US"/>
        </a:p>
      </dgm:t>
    </dgm:pt>
    <dgm:pt modelId="{707FCDE8-111A-4A91-BC5B-D456E559DFCB}" type="parTrans" cxnId="{C229BFEF-5138-413E-A871-BDF1A8EEA373}">
      <dgm:prSet/>
      <dgm:spPr/>
      <dgm:t>
        <a:bodyPr/>
        <a:lstStyle/>
        <a:p>
          <a:endParaRPr lang="en-US"/>
        </a:p>
      </dgm:t>
    </dgm:pt>
    <dgm:pt modelId="{10833EA5-FA55-45C2-811F-2DB34207871B}" type="sibTrans" cxnId="{C229BFEF-5138-413E-A871-BDF1A8EEA373}">
      <dgm:prSet/>
      <dgm:spPr/>
      <dgm:t>
        <a:bodyPr/>
        <a:lstStyle/>
        <a:p>
          <a:endParaRPr lang="en-US"/>
        </a:p>
      </dgm:t>
    </dgm:pt>
    <dgm:pt modelId="{78B0EF7C-7446-4FDA-8810-C245FDEF2918}">
      <dgm:prSet/>
      <dgm:spPr/>
      <dgm:t>
        <a:bodyPr/>
        <a:lstStyle/>
        <a:p>
          <a:r>
            <a:rPr lang="en-CA"/>
            <a:t>Requete</a:t>
          </a:r>
          <a:endParaRPr lang="en-US"/>
        </a:p>
      </dgm:t>
    </dgm:pt>
    <dgm:pt modelId="{E9A48DED-9AA8-472B-9E74-E5F65D2C555D}" type="parTrans" cxnId="{5CD0D01C-7BB6-42D7-888B-BC2679E9304E}">
      <dgm:prSet/>
      <dgm:spPr/>
      <dgm:t>
        <a:bodyPr/>
        <a:lstStyle/>
        <a:p>
          <a:endParaRPr lang="en-US"/>
        </a:p>
      </dgm:t>
    </dgm:pt>
    <dgm:pt modelId="{8A031537-E636-494D-8472-B518EEE453A4}" type="sibTrans" cxnId="{5CD0D01C-7BB6-42D7-888B-BC2679E9304E}">
      <dgm:prSet/>
      <dgm:spPr/>
      <dgm:t>
        <a:bodyPr/>
        <a:lstStyle/>
        <a:p>
          <a:endParaRPr lang="en-US"/>
        </a:p>
      </dgm:t>
    </dgm:pt>
    <dgm:pt modelId="{F9704F4E-B0C5-4131-AF46-352663A1E802}">
      <dgm:prSet/>
      <dgm:spPr/>
      <dgm:t>
        <a:bodyPr/>
        <a:lstStyle/>
        <a:p>
          <a:r>
            <a:rPr lang="en-CA"/>
            <a:t>5m/5h/5j/5s</a:t>
          </a:r>
          <a:endParaRPr lang="en-US"/>
        </a:p>
      </dgm:t>
    </dgm:pt>
    <dgm:pt modelId="{97876269-BA8B-408A-8217-3FB647247DD6}" type="parTrans" cxnId="{AC21DFEE-BC2D-476F-B179-A7EECD139B26}">
      <dgm:prSet/>
      <dgm:spPr/>
      <dgm:t>
        <a:bodyPr/>
        <a:lstStyle/>
        <a:p>
          <a:endParaRPr lang="en-US"/>
        </a:p>
      </dgm:t>
    </dgm:pt>
    <dgm:pt modelId="{6D3A9F72-9A8C-4557-9874-67E04B24E263}" type="sibTrans" cxnId="{AC21DFEE-BC2D-476F-B179-A7EECD139B26}">
      <dgm:prSet/>
      <dgm:spPr/>
      <dgm:t>
        <a:bodyPr/>
        <a:lstStyle/>
        <a:p>
          <a:endParaRPr lang="en-US"/>
        </a:p>
      </dgm:t>
    </dgm:pt>
    <dgm:pt modelId="{0384439A-14A3-4255-BF63-C57DCE2BE92C}">
      <dgm:prSet/>
      <dgm:spPr/>
      <dgm:t>
        <a:bodyPr/>
        <a:lstStyle/>
        <a:p>
          <a:pPr>
            <a:defRPr b="1"/>
          </a:pPr>
          <a:r>
            <a:rPr lang="en-CA"/>
            <a:t>Infrastructure </a:t>
          </a:r>
          <a:endParaRPr lang="en-US"/>
        </a:p>
      </dgm:t>
    </dgm:pt>
    <dgm:pt modelId="{85FAF80B-D7C3-4BC1-AFE6-7BC23F415CCB}" type="parTrans" cxnId="{FFFD208C-58D0-4A96-9D32-B2E94F8A0E6A}">
      <dgm:prSet/>
      <dgm:spPr/>
      <dgm:t>
        <a:bodyPr/>
        <a:lstStyle/>
        <a:p>
          <a:endParaRPr lang="en-US"/>
        </a:p>
      </dgm:t>
    </dgm:pt>
    <dgm:pt modelId="{9AD1773E-01E6-4A46-A90C-4BDC9670F35F}" type="sibTrans" cxnId="{FFFD208C-58D0-4A96-9D32-B2E94F8A0E6A}">
      <dgm:prSet/>
      <dgm:spPr/>
      <dgm:t>
        <a:bodyPr/>
        <a:lstStyle/>
        <a:p>
          <a:endParaRPr lang="en-US"/>
        </a:p>
      </dgm:t>
    </dgm:pt>
    <dgm:pt modelId="{A7898A96-1D01-4F6C-8BFE-9C68153AE7DE}">
      <dgm:prSet/>
      <dgm:spPr/>
      <dgm:t>
        <a:bodyPr/>
        <a:lstStyle/>
        <a:p>
          <a:r>
            <a:rPr lang="en-CA"/>
            <a:t>Cloud agnostique (terraform) </a:t>
          </a:r>
          <a:endParaRPr lang="en-US"/>
        </a:p>
      </dgm:t>
    </dgm:pt>
    <dgm:pt modelId="{FD5C83E8-2DFF-4D48-B6CD-64E275DF52E9}" type="parTrans" cxnId="{7C81C4FE-FEF8-4965-BF62-0D1BB0977056}">
      <dgm:prSet/>
      <dgm:spPr/>
      <dgm:t>
        <a:bodyPr/>
        <a:lstStyle/>
        <a:p>
          <a:endParaRPr lang="en-US"/>
        </a:p>
      </dgm:t>
    </dgm:pt>
    <dgm:pt modelId="{77365CF1-9018-4D9E-83E0-70C6E3314450}" type="sibTrans" cxnId="{7C81C4FE-FEF8-4965-BF62-0D1BB0977056}">
      <dgm:prSet/>
      <dgm:spPr/>
      <dgm:t>
        <a:bodyPr/>
        <a:lstStyle/>
        <a:p>
          <a:endParaRPr lang="en-US"/>
        </a:p>
      </dgm:t>
    </dgm:pt>
    <dgm:pt modelId="{A2F52AEE-CC32-4A14-96BF-39531341D0A8}">
      <dgm:prSet/>
      <dgm:spPr/>
      <dgm:t>
        <a:bodyPr/>
        <a:lstStyle/>
        <a:p>
          <a:r>
            <a:rPr lang="en-CA"/>
            <a:t>Cloud specifique (Azure/AWS/GCP)</a:t>
          </a:r>
          <a:endParaRPr lang="en-US"/>
        </a:p>
      </dgm:t>
    </dgm:pt>
    <dgm:pt modelId="{0A6C7B67-CD4C-4F64-9E96-A39A369D9D89}" type="parTrans" cxnId="{2B69AC0A-360F-484A-8435-E55C7ADA2D44}">
      <dgm:prSet/>
      <dgm:spPr/>
      <dgm:t>
        <a:bodyPr/>
        <a:lstStyle/>
        <a:p>
          <a:endParaRPr lang="en-US"/>
        </a:p>
      </dgm:t>
    </dgm:pt>
    <dgm:pt modelId="{A1EE95EB-87B9-45C4-8B12-88982562773F}" type="sibTrans" cxnId="{2B69AC0A-360F-484A-8435-E55C7ADA2D44}">
      <dgm:prSet/>
      <dgm:spPr/>
      <dgm:t>
        <a:bodyPr/>
        <a:lstStyle/>
        <a:p>
          <a:endParaRPr lang="en-US"/>
        </a:p>
      </dgm:t>
    </dgm:pt>
    <dgm:pt modelId="{C27F48AB-CAEB-495B-962E-2E8DBAA9C8A4}" type="pres">
      <dgm:prSet presAssocID="{584B2E37-5221-4165-815B-EDD46F658887}" presName="root" presStyleCnt="0">
        <dgm:presLayoutVars>
          <dgm:dir/>
          <dgm:resizeHandles val="exact"/>
        </dgm:presLayoutVars>
      </dgm:prSet>
      <dgm:spPr/>
    </dgm:pt>
    <dgm:pt modelId="{DCE4D008-C83F-4DCC-AAD6-E3C492CB264B}" type="pres">
      <dgm:prSet presAssocID="{E070F7B5-7C96-4D39-BD3B-08864D46C15B}" presName="compNode" presStyleCnt="0"/>
      <dgm:spPr/>
    </dgm:pt>
    <dgm:pt modelId="{FBD60CC7-4A8D-4714-A3CF-A1340EFDDD6C}" type="pres">
      <dgm:prSet presAssocID="{E070F7B5-7C96-4D39-BD3B-08864D46C1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15D9E5C-1A45-474E-9AB2-CDF8979BFDA6}" type="pres">
      <dgm:prSet presAssocID="{E070F7B5-7C96-4D39-BD3B-08864D46C15B}" presName="iconSpace" presStyleCnt="0"/>
      <dgm:spPr/>
    </dgm:pt>
    <dgm:pt modelId="{6C5F2143-8C5E-4DA2-B737-FD09C012E2F1}" type="pres">
      <dgm:prSet presAssocID="{E070F7B5-7C96-4D39-BD3B-08864D46C15B}" presName="parTx" presStyleLbl="revTx" presStyleIdx="0" presStyleCnt="4">
        <dgm:presLayoutVars>
          <dgm:chMax val="0"/>
          <dgm:chPref val="0"/>
        </dgm:presLayoutVars>
      </dgm:prSet>
      <dgm:spPr/>
    </dgm:pt>
    <dgm:pt modelId="{924C2474-2663-47BE-BFB6-99B9FA4759D0}" type="pres">
      <dgm:prSet presAssocID="{E070F7B5-7C96-4D39-BD3B-08864D46C15B}" presName="txSpace" presStyleCnt="0"/>
      <dgm:spPr/>
    </dgm:pt>
    <dgm:pt modelId="{3D487BF6-E0C1-4C30-B90A-C140A3936375}" type="pres">
      <dgm:prSet presAssocID="{E070F7B5-7C96-4D39-BD3B-08864D46C15B}" presName="desTx" presStyleLbl="revTx" presStyleIdx="1" presStyleCnt="4">
        <dgm:presLayoutVars/>
      </dgm:prSet>
      <dgm:spPr/>
    </dgm:pt>
    <dgm:pt modelId="{D35D64D0-7D6C-49DF-AF09-E23EB5134FDE}" type="pres">
      <dgm:prSet presAssocID="{10833EA5-FA55-45C2-811F-2DB34207871B}" presName="sibTrans" presStyleCnt="0"/>
      <dgm:spPr/>
    </dgm:pt>
    <dgm:pt modelId="{ED282246-667D-4867-A8FE-10D67B59FA55}" type="pres">
      <dgm:prSet presAssocID="{0384439A-14A3-4255-BF63-C57DCE2BE92C}" presName="compNode" presStyleCnt="0"/>
      <dgm:spPr/>
    </dgm:pt>
    <dgm:pt modelId="{2C930CC2-9CD1-42E1-8FD3-4EBE26D46AAB}" type="pres">
      <dgm:prSet presAssocID="{0384439A-14A3-4255-BF63-C57DCE2BE9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A4A8024-3236-491B-9839-92397576BF1C}" type="pres">
      <dgm:prSet presAssocID="{0384439A-14A3-4255-BF63-C57DCE2BE92C}" presName="iconSpace" presStyleCnt="0"/>
      <dgm:spPr/>
    </dgm:pt>
    <dgm:pt modelId="{40D243E1-93AC-4810-B600-8CB82DA34793}" type="pres">
      <dgm:prSet presAssocID="{0384439A-14A3-4255-BF63-C57DCE2BE92C}" presName="parTx" presStyleLbl="revTx" presStyleIdx="2" presStyleCnt="4">
        <dgm:presLayoutVars>
          <dgm:chMax val="0"/>
          <dgm:chPref val="0"/>
        </dgm:presLayoutVars>
      </dgm:prSet>
      <dgm:spPr/>
    </dgm:pt>
    <dgm:pt modelId="{A2579235-C044-4200-8E6D-DF66737C0F56}" type="pres">
      <dgm:prSet presAssocID="{0384439A-14A3-4255-BF63-C57DCE2BE92C}" presName="txSpace" presStyleCnt="0"/>
      <dgm:spPr/>
    </dgm:pt>
    <dgm:pt modelId="{03827828-AB28-49F7-960A-A5F76F7D1FC6}" type="pres">
      <dgm:prSet presAssocID="{0384439A-14A3-4255-BF63-C57DCE2BE92C}" presName="desTx" presStyleLbl="revTx" presStyleIdx="3" presStyleCnt="4">
        <dgm:presLayoutVars/>
      </dgm:prSet>
      <dgm:spPr/>
    </dgm:pt>
  </dgm:ptLst>
  <dgm:cxnLst>
    <dgm:cxn modelId="{2B69AC0A-360F-484A-8435-E55C7ADA2D44}" srcId="{0384439A-14A3-4255-BF63-C57DCE2BE92C}" destId="{A2F52AEE-CC32-4A14-96BF-39531341D0A8}" srcOrd="1" destOrd="0" parTransId="{0A6C7B67-CD4C-4F64-9E96-A39A369D9D89}" sibTransId="{A1EE95EB-87B9-45C4-8B12-88982562773F}"/>
    <dgm:cxn modelId="{7310190E-7591-43AB-B930-7B4285FC260D}" type="presOf" srcId="{A7898A96-1D01-4F6C-8BFE-9C68153AE7DE}" destId="{03827828-AB28-49F7-960A-A5F76F7D1FC6}" srcOrd="0" destOrd="0" presId="urn:microsoft.com/office/officeart/2018/2/layout/IconLabelDescriptionList"/>
    <dgm:cxn modelId="{5CD0D01C-7BB6-42D7-888B-BC2679E9304E}" srcId="{E070F7B5-7C96-4D39-BD3B-08864D46C15B}" destId="{78B0EF7C-7446-4FDA-8810-C245FDEF2918}" srcOrd="0" destOrd="0" parTransId="{E9A48DED-9AA8-472B-9E74-E5F65D2C555D}" sibTransId="{8A031537-E636-494D-8472-B518EEE453A4}"/>
    <dgm:cxn modelId="{4BA8491D-27A3-46FF-B0E1-F4C4DDBB2ADA}" type="presOf" srcId="{E070F7B5-7C96-4D39-BD3B-08864D46C15B}" destId="{6C5F2143-8C5E-4DA2-B737-FD09C012E2F1}" srcOrd="0" destOrd="0" presId="urn:microsoft.com/office/officeart/2018/2/layout/IconLabelDescriptionList"/>
    <dgm:cxn modelId="{375DC425-5B54-4DED-B659-E2862EDB1955}" type="presOf" srcId="{F9704F4E-B0C5-4131-AF46-352663A1E802}" destId="{3D487BF6-E0C1-4C30-B90A-C140A3936375}" srcOrd="0" destOrd="1" presId="urn:microsoft.com/office/officeart/2018/2/layout/IconLabelDescriptionList"/>
    <dgm:cxn modelId="{2B524D45-2946-4332-A0F0-485FAD0153F2}" type="presOf" srcId="{0384439A-14A3-4255-BF63-C57DCE2BE92C}" destId="{40D243E1-93AC-4810-B600-8CB82DA34793}" srcOrd="0" destOrd="0" presId="urn:microsoft.com/office/officeart/2018/2/layout/IconLabelDescriptionList"/>
    <dgm:cxn modelId="{FB312149-4367-4FB5-9901-FD1500F71F64}" type="presOf" srcId="{A2F52AEE-CC32-4A14-96BF-39531341D0A8}" destId="{03827828-AB28-49F7-960A-A5F76F7D1FC6}" srcOrd="0" destOrd="1" presId="urn:microsoft.com/office/officeart/2018/2/layout/IconLabelDescriptionList"/>
    <dgm:cxn modelId="{2BBB9460-AFC7-4F2B-AECE-8A80CBDD84EA}" type="presOf" srcId="{584B2E37-5221-4165-815B-EDD46F658887}" destId="{C27F48AB-CAEB-495B-962E-2E8DBAA9C8A4}" srcOrd="0" destOrd="0" presId="urn:microsoft.com/office/officeart/2018/2/layout/IconLabelDescriptionList"/>
    <dgm:cxn modelId="{FFFD208C-58D0-4A96-9D32-B2E94F8A0E6A}" srcId="{584B2E37-5221-4165-815B-EDD46F658887}" destId="{0384439A-14A3-4255-BF63-C57DCE2BE92C}" srcOrd="1" destOrd="0" parTransId="{85FAF80B-D7C3-4BC1-AFE6-7BC23F415CCB}" sibTransId="{9AD1773E-01E6-4A46-A90C-4BDC9670F35F}"/>
    <dgm:cxn modelId="{CF01D0C8-4700-4BDB-98FE-0CBA5156A52A}" type="presOf" srcId="{78B0EF7C-7446-4FDA-8810-C245FDEF2918}" destId="{3D487BF6-E0C1-4C30-B90A-C140A3936375}" srcOrd="0" destOrd="0" presId="urn:microsoft.com/office/officeart/2018/2/layout/IconLabelDescriptionList"/>
    <dgm:cxn modelId="{AC21DFEE-BC2D-476F-B179-A7EECD139B26}" srcId="{E070F7B5-7C96-4D39-BD3B-08864D46C15B}" destId="{F9704F4E-B0C5-4131-AF46-352663A1E802}" srcOrd="1" destOrd="0" parTransId="{97876269-BA8B-408A-8217-3FB647247DD6}" sibTransId="{6D3A9F72-9A8C-4557-9874-67E04B24E263}"/>
    <dgm:cxn modelId="{C229BFEF-5138-413E-A871-BDF1A8EEA373}" srcId="{584B2E37-5221-4165-815B-EDD46F658887}" destId="{E070F7B5-7C96-4D39-BD3B-08864D46C15B}" srcOrd="0" destOrd="0" parTransId="{707FCDE8-111A-4A91-BC5B-D456E559DFCB}" sibTransId="{10833EA5-FA55-45C2-811F-2DB34207871B}"/>
    <dgm:cxn modelId="{7C81C4FE-FEF8-4965-BF62-0D1BB0977056}" srcId="{0384439A-14A3-4255-BF63-C57DCE2BE92C}" destId="{A7898A96-1D01-4F6C-8BFE-9C68153AE7DE}" srcOrd="0" destOrd="0" parTransId="{FD5C83E8-2DFF-4D48-B6CD-64E275DF52E9}" sibTransId="{77365CF1-9018-4D9E-83E0-70C6E3314450}"/>
    <dgm:cxn modelId="{47FF6E0E-84E5-4A74-BB39-45F4B3C6494D}" type="presParOf" srcId="{C27F48AB-CAEB-495B-962E-2E8DBAA9C8A4}" destId="{DCE4D008-C83F-4DCC-AAD6-E3C492CB264B}" srcOrd="0" destOrd="0" presId="urn:microsoft.com/office/officeart/2018/2/layout/IconLabelDescriptionList"/>
    <dgm:cxn modelId="{5CB7FCCA-61C8-4D4E-A9F2-826170F280BC}" type="presParOf" srcId="{DCE4D008-C83F-4DCC-AAD6-E3C492CB264B}" destId="{FBD60CC7-4A8D-4714-A3CF-A1340EFDDD6C}" srcOrd="0" destOrd="0" presId="urn:microsoft.com/office/officeart/2018/2/layout/IconLabelDescriptionList"/>
    <dgm:cxn modelId="{C85C36A4-3094-4E43-BC9A-DAB3D7A6E576}" type="presParOf" srcId="{DCE4D008-C83F-4DCC-AAD6-E3C492CB264B}" destId="{415D9E5C-1A45-474E-9AB2-CDF8979BFDA6}" srcOrd="1" destOrd="0" presId="urn:microsoft.com/office/officeart/2018/2/layout/IconLabelDescriptionList"/>
    <dgm:cxn modelId="{3BAFD45C-E808-47B3-BCD9-BF65D187E357}" type="presParOf" srcId="{DCE4D008-C83F-4DCC-AAD6-E3C492CB264B}" destId="{6C5F2143-8C5E-4DA2-B737-FD09C012E2F1}" srcOrd="2" destOrd="0" presId="urn:microsoft.com/office/officeart/2018/2/layout/IconLabelDescriptionList"/>
    <dgm:cxn modelId="{BE995F98-2AF0-4565-BC71-361763E3553C}" type="presParOf" srcId="{DCE4D008-C83F-4DCC-AAD6-E3C492CB264B}" destId="{924C2474-2663-47BE-BFB6-99B9FA4759D0}" srcOrd="3" destOrd="0" presId="urn:microsoft.com/office/officeart/2018/2/layout/IconLabelDescriptionList"/>
    <dgm:cxn modelId="{D2B83223-97A6-41DB-9886-B2184020AE71}" type="presParOf" srcId="{DCE4D008-C83F-4DCC-AAD6-E3C492CB264B}" destId="{3D487BF6-E0C1-4C30-B90A-C140A3936375}" srcOrd="4" destOrd="0" presId="urn:microsoft.com/office/officeart/2018/2/layout/IconLabelDescriptionList"/>
    <dgm:cxn modelId="{EB8740C1-774F-44F8-AE30-95F7A38F5CFF}" type="presParOf" srcId="{C27F48AB-CAEB-495B-962E-2E8DBAA9C8A4}" destId="{D35D64D0-7D6C-49DF-AF09-E23EB5134FDE}" srcOrd="1" destOrd="0" presId="urn:microsoft.com/office/officeart/2018/2/layout/IconLabelDescriptionList"/>
    <dgm:cxn modelId="{92FCF9E6-0DF2-44AA-845C-427989042507}" type="presParOf" srcId="{C27F48AB-CAEB-495B-962E-2E8DBAA9C8A4}" destId="{ED282246-667D-4867-A8FE-10D67B59FA55}" srcOrd="2" destOrd="0" presId="urn:microsoft.com/office/officeart/2018/2/layout/IconLabelDescriptionList"/>
    <dgm:cxn modelId="{97DC2047-A4E7-4DA1-9E93-48524D393F1E}" type="presParOf" srcId="{ED282246-667D-4867-A8FE-10D67B59FA55}" destId="{2C930CC2-9CD1-42E1-8FD3-4EBE26D46AAB}" srcOrd="0" destOrd="0" presId="urn:microsoft.com/office/officeart/2018/2/layout/IconLabelDescriptionList"/>
    <dgm:cxn modelId="{E52A6AAD-DF77-4075-8B88-5E7ABA63B93C}" type="presParOf" srcId="{ED282246-667D-4867-A8FE-10D67B59FA55}" destId="{AA4A8024-3236-491B-9839-92397576BF1C}" srcOrd="1" destOrd="0" presId="urn:microsoft.com/office/officeart/2018/2/layout/IconLabelDescriptionList"/>
    <dgm:cxn modelId="{D30B91A3-08C9-4CB9-ABED-48BFB8AE2D62}" type="presParOf" srcId="{ED282246-667D-4867-A8FE-10D67B59FA55}" destId="{40D243E1-93AC-4810-B600-8CB82DA34793}" srcOrd="2" destOrd="0" presId="urn:microsoft.com/office/officeart/2018/2/layout/IconLabelDescriptionList"/>
    <dgm:cxn modelId="{5DF30D0B-A043-409B-80B0-34DCD85A9668}" type="presParOf" srcId="{ED282246-667D-4867-A8FE-10D67B59FA55}" destId="{A2579235-C044-4200-8E6D-DF66737C0F56}" srcOrd="3" destOrd="0" presId="urn:microsoft.com/office/officeart/2018/2/layout/IconLabelDescriptionList"/>
    <dgm:cxn modelId="{500A71BD-46F7-4D13-9C48-08603A00049A}" type="presParOf" srcId="{ED282246-667D-4867-A8FE-10D67B59FA55}" destId="{03827828-AB28-49F7-960A-A5F76F7D1FC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60CC7-4A8D-4714-A3CF-A1340EFDDD6C}">
      <dsp:nvSpPr>
        <dsp:cNvPr id="0" name=""/>
        <dsp:cNvSpPr/>
      </dsp:nvSpPr>
      <dsp:spPr>
        <a:xfrm>
          <a:off x="331199" y="42972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F2143-8C5E-4DA2-B737-FD09C012E2F1}">
      <dsp:nvSpPr>
        <dsp:cNvPr id="0" name=""/>
        <dsp:cNvSpPr/>
      </dsp:nvSpPr>
      <dsp:spPr>
        <a:xfrm>
          <a:off x="331199" y="20675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kern="1200"/>
            <a:t>Besoin d’une machine</a:t>
          </a:r>
          <a:endParaRPr lang="en-US" sz="3600" kern="1200"/>
        </a:p>
      </dsp:txBody>
      <dsp:txXfrm>
        <a:off x="331199" y="2067568"/>
        <a:ext cx="4320000" cy="648000"/>
      </dsp:txXfrm>
    </dsp:sp>
    <dsp:sp modelId="{3D487BF6-E0C1-4C30-B90A-C140A3936375}">
      <dsp:nvSpPr>
        <dsp:cNvPr id="0" name=""/>
        <dsp:cNvSpPr/>
      </dsp:nvSpPr>
      <dsp:spPr>
        <a:xfrm>
          <a:off x="331199" y="2774101"/>
          <a:ext cx="4320000" cy="582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Requete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5m/5h/5j/5s</a:t>
          </a:r>
          <a:endParaRPr lang="en-US" sz="1700" kern="1200"/>
        </a:p>
      </dsp:txBody>
      <dsp:txXfrm>
        <a:off x="331199" y="2774101"/>
        <a:ext cx="4320000" cy="582254"/>
      </dsp:txXfrm>
    </dsp:sp>
    <dsp:sp modelId="{2C930CC2-9CD1-42E1-8FD3-4EBE26D46AAB}">
      <dsp:nvSpPr>
        <dsp:cNvPr id="0" name=""/>
        <dsp:cNvSpPr/>
      </dsp:nvSpPr>
      <dsp:spPr>
        <a:xfrm>
          <a:off x="5407199" y="42972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243E1-93AC-4810-B600-8CB82DA34793}">
      <dsp:nvSpPr>
        <dsp:cNvPr id="0" name=""/>
        <dsp:cNvSpPr/>
      </dsp:nvSpPr>
      <dsp:spPr>
        <a:xfrm>
          <a:off x="5407199" y="20675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kern="1200"/>
            <a:t>Infrastructure </a:t>
          </a:r>
          <a:endParaRPr lang="en-US" sz="3600" kern="1200"/>
        </a:p>
      </dsp:txBody>
      <dsp:txXfrm>
        <a:off x="5407199" y="2067568"/>
        <a:ext cx="4320000" cy="648000"/>
      </dsp:txXfrm>
    </dsp:sp>
    <dsp:sp modelId="{03827828-AB28-49F7-960A-A5F76F7D1FC6}">
      <dsp:nvSpPr>
        <dsp:cNvPr id="0" name=""/>
        <dsp:cNvSpPr/>
      </dsp:nvSpPr>
      <dsp:spPr>
        <a:xfrm>
          <a:off x="5407199" y="2774101"/>
          <a:ext cx="4320000" cy="582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Cloud agnostique (terraform) 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Cloud specifique (Azure/AWS/GCP)</a:t>
          </a:r>
          <a:endParaRPr lang="en-US" sz="1700" kern="1200"/>
        </a:p>
      </dsp:txBody>
      <dsp:txXfrm>
        <a:off x="5407199" y="2774101"/>
        <a:ext cx="4320000" cy="582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E1348-91AC-4674-A4F5-8396AA641AF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8EDD-89FE-4BF1-886C-4B1F3A8B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08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30 </a:t>
            </a:r>
            <a:r>
              <a:rPr lang="en-CA" dirty="0" err="1"/>
              <a:t>ans</a:t>
            </a:r>
            <a:r>
              <a:rPr lang="en-CA" dirty="0"/>
              <a:t> que je </a:t>
            </a:r>
            <a:r>
              <a:rPr lang="en-CA" dirty="0" err="1"/>
              <a:t>suis</a:t>
            </a:r>
            <a:r>
              <a:rPr lang="en-CA" dirty="0"/>
              <a:t> dans les TI (EDS, Fujitsu), GM, Bombardier, Inco, Purina, </a:t>
            </a:r>
            <a:r>
              <a:rPr lang="en-CA" dirty="0" err="1"/>
              <a:t>Gouvernement</a:t>
            </a:r>
            <a:r>
              <a:rPr lang="en-CA" dirty="0"/>
              <a:t> Quebec/Canada, SQ, Prison Canada, RONA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travers les </a:t>
            </a:r>
            <a:r>
              <a:rPr lang="en-CA" dirty="0" err="1"/>
              <a:t>annees</a:t>
            </a:r>
            <a:r>
              <a:rPr lang="en-CA" dirty="0"/>
              <a:t> </a:t>
            </a:r>
            <a:r>
              <a:rPr lang="en-CA" dirty="0" err="1"/>
              <a:t>j’ai</a:t>
            </a:r>
            <a:r>
              <a:rPr lang="en-CA" dirty="0"/>
              <a:t> commencer avec la gestion des source, </a:t>
            </a:r>
            <a:r>
              <a:rPr lang="en-CA" dirty="0" err="1"/>
              <a:t>ensuite</a:t>
            </a:r>
            <a:r>
              <a:rPr lang="en-CA" dirty="0"/>
              <a:t> les build, les deployment, les </a:t>
            </a:r>
            <a:r>
              <a:rPr lang="en-CA" dirty="0" err="1"/>
              <a:t>processus</a:t>
            </a:r>
            <a:r>
              <a:rPr lang="en-CA" dirty="0"/>
              <a:t> Agile/Scrum, </a:t>
            </a:r>
            <a:r>
              <a:rPr lang="en-CA" dirty="0" err="1"/>
              <a:t>finalement</a:t>
            </a:r>
            <a:r>
              <a:rPr lang="en-CA" dirty="0"/>
              <a:t> integration des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Optimiser gestion des sources/branches,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CI integration continue,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Deploiement</a:t>
            </a:r>
            <a:r>
              <a:rPr lang="en-CA" dirty="0"/>
              <a:t> </a:t>
            </a:r>
            <a:r>
              <a:rPr lang="en-CA" dirty="0" err="1"/>
              <a:t>automatise</a:t>
            </a:r>
            <a:r>
              <a:rPr lang="en-CA" dirty="0"/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Infrastructure </a:t>
            </a:r>
            <a:r>
              <a:rPr lang="en-CA" dirty="0" err="1"/>
              <a:t>Automatiser</a:t>
            </a:r>
            <a:endParaRPr lang="en-CA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Optimiser </a:t>
            </a:r>
            <a:r>
              <a:rPr lang="en-CA" dirty="0" err="1"/>
              <a:t>leurs</a:t>
            </a:r>
            <a:r>
              <a:rPr lang="en-CA" dirty="0"/>
              <a:t> </a:t>
            </a:r>
            <a:r>
              <a:rPr lang="en-CA" dirty="0" err="1"/>
              <a:t>processus</a:t>
            </a:r>
            <a:r>
              <a:rPr lang="en-CA" dirty="0"/>
              <a:t> de </a:t>
            </a:r>
            <a:r>
              <a:rPr lang="en-CA" dirty="0" err="1"/>
              <a:t>developpement</a:t>
            </a:r>
            <a:r>
              <a:rPr lang="en-CA" dirty="0"/>
              <a:t> et </a:t>
            </a:r>
            <a:r>
              <a:rPr lang="en-CA" dirty="0" err="1"/>
              <a:t>integrer</a:t>
            </a:r>
            <a:r>
              <a:rPr lang="en-CA" dirty="0"/>
              <a:t> les operation dans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processus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1DDE2-C5AC-4152-9B1E-9946881268B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40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Mono repo/ Multiple par projects/</a:t>
            </a:r>
            <a:r>
              <a:rPr lang="en-CA" dirty="0" err="1"/>
              <a:t>besoin</a:t>
            </a:r>
            <a:endParaRPr lang="en-CA" dirty="0"/>
          </a:p>
          <a:p>
            <a:pPr lvl="1"/>
            <a:r>
              <a:rPr lang="en-CA" dirty="0"/>
              <a:t>App</a:t>
            </a:r>
          </a:p>
          <a:p>
            <a:pPr lvl="1"/>
            <a:r>
              <a:rPr lang="en-CA" dirty="0"/>
              <a:t>Infra</a:t>
            </a:r>
          </a:p>
          <a:p>
            <a:pPr lvl="1"/>
            <a:r>
              <a:rPr lang="en-CA" dirty="0"/>
              <a:t>BD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EDD-89FE-4BF1-886C-4B1F3A8B69C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12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EDD-89FE-4BF1-886C-4B1F3A8B69C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60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A3F8-6E6A-47CD-95D4-C0C246F07BF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2579-6A00-424F-B37C-9F9CD147509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3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A3F8-6E6A-47CD-95D4-C0C246F07BF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2579-6A00-424F-B37C-9F9CD1475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7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A3F8-6E6A-47CD-95D4-C0C246F07BF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2579-6A00-424F-B37C-9F9CD1475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87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A3F8-6E6A-47CD-95D4-C0C246F07BF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2579-6A00-424F-B37C-9F9CD1475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3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A3F8-6E6A-47CD-95D4-C0C246F07BF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2579-6A00-424F-B37C-9F9CD147509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8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A3F8-6E6A-47CD-95D4-C0C246F07BF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2579-6A00-424F-B37C-9F9CD1475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49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A3F8-6E6A-47CD-95D4-C0C246F07BF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2579-6A00-424F-B37C-9F9CD1475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25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A3F8-6E6A-47CD-95D4-C0C246F07BF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2579-6A00-424F-B37C-9F9CD1475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9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A3F8-6E6A-47CD-95D4-C0C246F07BF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2579-6A00-424F-B37C-9F9CD1475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50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98A3F8-6E6A-47CD-95D4-C0C246F07BF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02579-6A00-424F-B37C-9F9CD1475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0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A3F8-6E6A-47CD-95D4-C0C246F07BF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2579-6A00-424F-B37C-9F9CD1475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82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98A3F8-6E6A-47CD-95D4-C0C246F07BF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702579-6A00-424F-B37C-9F9CD147509B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5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9FD1-56E3-6815-F5BD-4E017BDFE2BB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275681"/>
            <a:ext cx="9144000" cy="2306637"/>
          </a:xfrm>
        </p:spPr>
        <p:txBody>
          <a:bodyPr>
            <a:normAutofit fontScale="90000"/>
          </a:bodyPr>
          <a:lstStyle/>
          <a:p>
            <a:r>
              <a:rPr lang="fr-FR" dirty="0"/>
              <a:t>Création d'une </a:t>
            </a:r>
            <a:r>
              <a:rPr lang="fr-FR" dirty="0" err="1"/>
              <a:t>WebAPI</a:t>
            </a:r>
            <a:r>
              <a:rPr lang="fr-FR" dirty="0"/>
              <a:t> sécurisée avec Infrastructure as Code sur Azure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076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652B-D3C3-4FAF-1688-9AA4C864D76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Creation d’un client pour 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6F16-DD33-A106-98C6-3D313C5B525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 err="1">
                <a:solidFill>
                  <a:srgbClr val="000000"/>
                </a:solidFill>
                <a:effectLst/>
                <a:latin typeface="UICTFontTextStyleEmphasizedBody"/>
              </a:rPr>
              <a:t>DotNet</a:t>
            </a:r>
            <a:r>
              <a:rPr lang="en-CA" b="1" i="0" dirty="0">
                <a:solidFill>
                  <a:srgbClr val="000000"/>
                </a:solidFill>
                <a:effectLst/>
                <a:latin typeface="UICTFontTextStyleEmphasizedBody"/>
              </a:rPr>
              <a:t> new console -n </a:t>
            </a:r>
            <a:r>
              <a:rPr lang="en-CA" b="1" i="0" dirty="0" err="1">
                <a:solidFill>
                  <a:srgbClr val="000000"/>
                </a:solidFill>
                <a:effectLst/>
                <a:latin typeface="UICTFontTextStyleEmphasizedBody"/>
              </a:rPr>
              <a:t>TodoClient</a:t>
            </a:r>
            <a:endParaRPr lang="en-CA" b="1" i="0" dirty="0">
              <a:solidFill>
                <a:srgbClr val="000000"/>
              </a:solidFill>
              <a:effectLst/>
              <a:latin typeface="UICTFontTextStyleEmphasizedBody"/>
            </a:endParaRPr>
          </a:p>
          <a:p>
            <a:r>
              <a:rPr lang="en-CA" dirty="0"/>
              <a:t>Create app registration for client that will consume the API</a:t>
            </a:r>
          </a:p>
          <a:p>
            <a:endParaRPr lang="en-CA" dirty="0"/>
          </a:p>
        </p:txBody>
      </p:sp>
      <p:pic>
        <p:nvPicPr>
          <p:cNvPr id="4" name="Picture 3" descr="A purple circle with black text&#10;&#10;Description automatically generated">
            <a:extLst>
              <a:ext uri="{FF2B5EF4-FFF2-40B4-BE49-F238E27FC236}">
                <a16:creationId xmlns:a16="http://schemas.microsoft.com/office/drawing/2014/main" id="{23142262-A259-BF9F-289B-A5CF7DD22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478" y="2784467"/>
            <a:ext cx="2965043" cy="296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47A8-A7CE-FD0B-E474-97F56A1EA9E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DDC0F-1F5F-17F9-7BB1-E1EF8B06D27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Creation d’un pipeline Azure DevOps</a:t>
            </a:r>
          </a:p>
          <a:p>
            <a:pPr lvl="1"/>
            <a:r>
              <a:rPr lang="en-CA" dirty="0"/>
              <a:t>Build</a:t>
            </a:r>
          </a:p>
          <a:p>
            <a:pPr lvl="2"/>
            <a:r>
              <a:rPr lang="en-CA" dirty="0"/>
              <a:t>Compile DB</a:t>
            </a:r>
          </a:p>
          <a:p>
            <a:pPr lvl="2"/>
            <a:r>
              <a:rPr lang="en-CA" dirty="0"/>
              <a:t>Compile </a:t>
            </a:r>
            <a:r>
              <a:rPr lang="en-CA" dirty="0" err="1"/>
              <a:t>WebApi</a:t>
            </a:r>
            <a:endParaRPr lang="en-CA" dirty="0"/>
          </a:p>
          <a:p>
            <a:pPr lvl="2"/>
            <a:r>
              <a:rPr lang="en-CA" dirty="0"/>
              <a:t>Compile bicep files (verification)</a:t>
            </a:r>
          </a:p>
          <a:p>
            <a:pPr lvl="2"/>
            <a:r>
              <a:rPr lang="en-CA" dirty="0"/>
              <a:t>Copy to output</a:t>
            </a:r>
          </a:p>
          <a:p>
            <a:pPr lvl="1"/>
            <a:r>
              <a:rPr lang="en-CA" dirty="0"/>
              <a:t>Release</a:t>
            </a:r>
          </a:p>
          <a:p>
            <a:pPr lvl="2"/>
            <a:r>
              <a:rPr lang="en-CA" dirty="0"/>
              <a:t>Create </a:t>
            </a:r>
            <a:r>
              <a:rPr lang="en-CA" dirty="0" err="1"/>
              <a:t>keyvault</a:t>
            </a:r>
            <a:endParaRPr lang="en-CA" dirty="0"/>
          </a:p>
          <a:p>
            <a:pPr lvl="2"/>
            <a:r>
              <a:rPr lang="en-CA" dirty="0"/>
              <a:t>Create </a:t>
            </a:r>
            <a:r>
              <a:rPr lang="en-CA" dirty="0" err="1"/>
              <a:t>db</a:t>
            </a:r>
            <a:endParaRPr lang="en-CA" dirty="0"/>
          </a:p>
          <a:p>
            <a:pPr lvl="2"/>
            <a:r>
              <a:rPr lang="en-CA" dirty="0"/>
              <a:t>Create app registration for API</a:t>
            </a:r>
          </a:p>
          <a:p>
            <a:pPr lvl="2"/>
            <a:r>
              <a:rPr lang="en-CA" dirty="0"/>
              <a:t>Create website</a:t>
            </a:r>
          </a:p>
          <a:p>
            <a:pPr lvl="2"/>
            <a:r>
              <a:rPr lang="en-CA" dirty="0"/>
              <a:t>Deploy </a:t>
            </a:r>
            <a:r>
              <a:rPr lang="en-CA" dirty="0" err="1"/>
              <a:t>db</a:t>
            </a:r>
            <a:endParaRPr lang="en-CA" dirty="0"/>
          </a:p>
          <a:p>
            <a:pPr lvl="2"/>
            <a:r>
              <a:rPr lang="en-CA" dirty="0"/>
              <a:t>Deploy website</a:t>
            </a:r>
          </a:p>
          <a:p>
            <a:pPr lvl="2"/>
            <a:r>
              <a:rPr lang="en-CA" dirty="0"/>
              <a:t>Deploy application settings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33CE9A2-A1D0-3AAE-57C6-8BDAAB206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49" y="2495549"/>
            <a:ext cx="298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8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EE89-D8C3-4E62-A11E-CAC801D2488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Etienne Tremblay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CFB90F-2E50-4E0E-9039-02CD1ACD35C7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err="1"/>
              <a:t>Président</a:t>
            </a:r>
            <a:r>
              <a:rPr lang="en-CA" dirty="0"/>
              <a:t> </a:t>
            </a:r>
            <a:r>
              <a:rPr lang="en-CA" dirty="0" err="1"/>
              <a:t>Tegaaa</a:t>
            </a:r>
            <a:r>
              <a:rPr lang="en-CA" dirty="0"/>
              <a:t> Solutions</a:t>
            </a:r>
          </a:p>
          <a:p>
            <a:r>
              <a:rPr lang="en-CA" dirty="0"/>
              <a:t>Microsoft Most Valuable Professional Azure DevOps</a:t>
            </a:r>
          </a:p>
          <a:p>
            <a:r>
              <a:rPr lang="en-CA" dirty="0" err="1"/>
              <a:t>Sp</a:t>
            </a:r>
            <a:r>
              <a:rPr lang="fr-CA" dirty="0" err="1"/>
              <a:t>écialiste</a:t>
            </a:r>
            <a:r>
              <a:rPr lang="fr-CA" dirty="0"/>
              <a:t> </a:t>
            </a:r>
            <a:r>
              <a:rPr lang="en-CA" dirty="0"/>
              <a:t>DevOps</a:t>
            </a:r>
          </a:p>
        </p:txBody>
      </p:sp>
      <p:pic>
        <p:nvPicPr>
          <p:cNvPr id="9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BD3A9B7B-6E75-4286-B2B2-C22AF7578852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58477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7546-537A-8552-66C3-1C143BA551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Stéphane Lapointe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D50F-B53C-4E61-FC1C-BA7EACFDD89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Microsoft Most Valuable Professional Azure</a:t>
            </a:r>
          </a:p>
          <a:p>
            <a:r>
              <a:rPr lang="en-CA" dirty="0"/>
              <a:t>Principal Cloud Architect - </a:t>
            </a:r>
            <a:r>
              <a:rPr lang="en-CA" dirty="0" err="1"/>
              <a:t>Workleap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373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45358-2185-5C75-0D08-8C419D02E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6AB8-ECDC-965A-3C41-E359BFC2242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Situation courante (package)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37B112-CC39-944C-6979-36F6CEBEC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4" y="2148267"/>
            <a:ext cx="2105025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2CD67-90E5-414D-5F8E-DF1F03E09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087" y="2380890"/>
            <a:ext cx="820750" cy="820750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E844AA4A-8FA1-49D9-381A-727081702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54" y="2287139"/>
            <a:ext cx="780290" cy="780290"/>
          </a:xfrm>
          <a:prstGeom prst="rect">
            <a:avLst/>
          </a:prstGeom>
        </p:spPr>
      </p:pic>
      <p:pic>
        <p:nvPicPr>
          <p:cNvPr id="11" name="Picture 10" descr="A blue hexagon with a white wheel on it&#10;&#10;Description automatically generated">
            <a:extLst>
              <a:ext uri="{FF2B5EF4-FFF2-40B4-BE49-F238E27FC236}">
                <a16:creationId xmlns:a16="http://schemas.microsoft.com/office/drawing/2014/main" id="{19470443-091F-4A89-BB43-C6035412E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23" y="4395262"/>
            <a:ext cx="2387157" cy="1450758"/>
          </a:xfrm>
          <a:prstGeom prst="rect">
            <a:avLst/>
          </a:prstGeom>
        </p:spPr>
      </p:pic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0C900BD0-E25A-0ACA-FE63-27D0D3F1C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44" y="3691410"/>
            <a:ext cx="2427937" cy="17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83903-0B79-D725-7F52-F36C74359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9FBD-A4B9-D9B8-A2E7-4A789EBA1DA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Situation courante (infrastructure)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105F14-F88A-712E-128F-94056DC8A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47315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006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6198-B195-F7C2-7482-CE740CE37C1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Situation courante (</a:t>
            </a:r>
            <a:r>
              <a:rPr lang="en-CA" dirty="0" err="1"/>
              <a:t>fichiers</a:t>
            </a:r>
            <a:r>
              <a:rPr lang="en-CA" dirty="0"/>
              <a:t>/repos)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A06E84-3F74-B9EF-F83B-FA2D92C9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32" y="2107777"/>
            <a:ext cx="5142368" cy="343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7C6A-7E7E-842A-FB65-DE7CACA83D3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Infrastructure</a:t>
            </a:r>
          </a:p>
        </p:txBody>
      </p:sp>
      <p:pic>
        <p:nvPicPr>
          <p:cNvPr id="3074" name="Picture 2" descr="Pricing - Key Vault | Microsoft Azure">
            <a:extLst>
              <a:ext uri="{FF2B5EF4-FFF2-40B4-BE49-F238E27FC236}">
                <a16:creationId xmlns:a16="http://schemas.microsoft.com/office/drawing/2014/main" id="{EEB2311D-4F5D-DE72-43D5-EE6CCE6A5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22" y="3021448"/>
            <a:ext cx="3122705" cy="163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090F7EFF-501D-BAB3-71E4-78AECA413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83" y="3021448"/>
            <a:ext cx="1747794" cy="1747794"/>
          </a:xfrm>
          <a:prstGeom prst="rect">
            <a:avLst/>
          </a:prstGeom>
        </p:spPr>
      </p:pic>
      <p:pic>
        <p:nvPicPr>
          <p:cNvPr id="7" name="Picture 6" descr="A blue cylinder with black text and a cloud&#10;&#10;Description automatically generated">
            <a:extLst>
              <a:ext uri="{FF2B5EF4-FFF2-40B4-BE49-F238E27FC236}">
                <a16:creationId xmlns:a16="http://schemas.microsoft.com/office/drawing/2014/main" id="{D0FE2158-835E-6675-6347-87BA89061C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3021448"/>
            <a:ext cx="2014494" cy="201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3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8CAC-8E34-7B37-B652-AC5E0C4A337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89EC-8BAD-B089-FC4E-1F1D8A1797D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97280" y="3683106"/>
            <a:ext cx="10058400" cy="218598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 err="1">
                <a:solidFill>
                  <a:srgbClr val="000000"/>
                </a:solidFill>
                <a:effectLst/>
                <a:latin typeface="UICTFontTextStyleEmphasizedBody"/>
              </a:rPr>
              <a:t>DotNet</a:t>
            </a:r>
            <a:r>
              <a:rPr lang="en-CA" b="1" i="0" dirty="0">
                <a:solidFill>
                  <a:srgbClr val="000000"/>
                </a:solidFill>
                <a:effectLst/>
                <a:latin typeface="UICTFontTextStyleEmphasizedBody"/>
              </a:rPr>
              <a:t> tool install -g </a:t>
            </a:r>
            <a:r>
              <a:rPr lang="en-CA" b="1" i="0" dirty="0" err="1">
                <a:solidFill>
                  <a:srgbClr val="000000"/>
                </a:solidFill>
                <a:effectLst/>
                <a:latin typeface="UICTFontTextStyleEmphasizedBody"/>
              </a:rPr>
              <a:t>Microsoft.SqlPackage</a:t>
            </a:r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 err="1">
                <a:solidFill>
                  <a:srgbClr val="000000"/>
                </a:solidFill>
                <a:effectLst/>
                <a:latin typeface="UICTFontTextStyleEmphasizedBody"/>
              </a:rPr>
              <a:t>DotNet</a:t>
            </a:r>
            <a:r>
              <a:rPr lang="en-CA" b="1" i="0" dirty="0">
                <a:solidFill>
                  <a:srgbClr val="000000"/>
                </a:solidFill>
                <a:effectLst/>
                <a:latin typeface="UICTFontTextStyleEmphasizedBody"/>
              </a:rPr>
              <a:t> new install </a:t>
            </a:r>
            <a:r>
              <a:rPr lang="en-CA" b="1" i="0" dirty="0" err="1">
                <a:solidFill>
                  <a:srgbClr val="000000"/>
                </a:solidFill>
                <a:effectLst/>
                <a:latin typeface="UICTFontTextStyleEmphasizedBody"/>
              </a:rPr>
              <a:t>Microsoft.Build.Sql.Templates</a:t>
            </a:r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 err="1">
                <a:solidFill>
                  <a:srgbClr val="000000"/>
                </a:solidFill>
                <a:effectLst/>
                <a:latin typeface="UICTFontTextStyleEmphasizedBody"/>
              </a:rPr>
              <a:t>DotNet</a:t>
            </a:r>
            <a:r>
              <a:rPr lang="en-CA" b="1" i="0" dirty="0">
                <a:solidFill>
                  <a:srgbClr val="000000"/>
                </a:solidFill>
                <a:effectLst/>
                <a:latin typeface="UICTFontTextStyleEmphasizedBody"/>
              </a:rPr>
              <a:t> new </a:t>
            </a:r>
            <a:r>
              <a:rPr lang="en-CA" b="1" i="0" dirty="0" err="1">
                <a:solidFill>
                  <a:srgbClr val="000000"/>
                </a:solidFill>
                <a:effectLst/>
                <a:latin typeface="UICTFontTextStyleEmphasizedBody"/>
              </a:rPr>
              <a:t>sqlproj</a:t>
            </a:r>
            <a:r>
              <a:rPr lang="en-CA" b="1" i="0" dirty="0">
                <a:solidFill>
                  <a:srgbClr val="000000"/>
                </a:solidFill>
                <a:effectLst/>
                <a:latin typeface="UICTFontTextStyleEmphasizedBody"/>
              </a:rPr>
              <a:t> -n </a:t>
            </a:r>
            <a:r>
              <a:rPr lang="en-CA" b="1" i="0" dirty="0" err="1">
                <a:solidFill>
                  <a:srgbClr val="000000"/>
                </a:solidFill>
                <a:effectLst/>
                <a:latin typeface="UICTFontTextStyleEmphasizedBody"/>
              </a:rPr>
              <a:t>MyTodo</a:t>
            </a:r>
            <a:endParaRPr lang="en-CA" b="1" i="0" dirty="0">
              <a:solidFill>
                <a:srgbClr val="000000"/>
              </a:solidFill>
              <a:effectLst/>
              <a:latin typeface="UICTFontTextStyleEmphasizedBody"/>
            </a:endParaRPr>
          </a:p>
          <a:p>
            <a:r>
              <a:rPr lang="en-CA" dirty="0"/>
              <a:t>Created model used a migration to bootstrap DB</a:t>
            </a:r>
          </a:p>
          <a:p>
            <a:r>
              <a:rPr lang="en-CA" dirty="0"/>
              <a:t>Reverse engineered into SQL Project in VS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098" name="Picture 2" descr="Image Dacpac">
            <a:extLst>
              <a:ext uri="{FF2B5EF4-FFF2-40B4-BE49-F238E27FC236}">
                <a16:creationId xmlns:a16="http://schemas.microsoft.com/office/drawing/2014/main" id="{179FB62E-E682-95A1-5D7D-6C612EB87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286" y="1978242"/>
            <a:ext cx="1335683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180DD00-981C-305C-5F0C-5DCC9DC7A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2" y="1978242"/>
            <a:ext cx="2610616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6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A4FC-FC49-F80D-344B-E80C2C17FF5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0FB2-D964-F3E9-E722-9AFC81ACFEA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 err="1">
                <a:solidFill>
                  <a:srgbClr val="000000"/>
                </a:solidFill>
                <a:effectLst/>
                <a:latin typeface="UICTFontTextStyleEmphasizedBody"/>
              </a:rPr>
              <a:t>DotNet</a:t>
            </a:r>
            <a:r>
              <a:rPr lang="en-CA" b="1" i="0" dirty="0">
                <a:solidFill>
                  <a:srgbClr val="000000"/>
                </a:solidFill>
                <a:effectLst/>
                <a:latin typeface="UICTFontTextStyleEmphasizedBody"/>
              </a:rPr>
              <a:t> new </a:t>
            </a:r>
            <a:r>
              <a:rPr lang="en-CA" b="1" i="0" dirty="0" err="1">
                <a:solidFill>
                  <a:srgbClr val="000000"/>
                </a:solidFill>
                <a:effectLst/>
                <a:latin typeface="UICTFontTextStyleEmphasizedBody"/>
              </a:rPr>
              <a:t>webapi</a:t>
            </a:r>
            <a:r>
              <a:rPr lang="en-CA" b="1" i="0" dirty="0">
                <a:solidFill>
                  <a:srgbClr val="000000"/>
                </a:solidFill>
                <a:effectLst/>
                <a:latin typeface="UICTFontTextStyleEmphasizedBody"/>
              </a:rPr>
              <a:t> –n </a:t>
            </a:r>
            <a:r>
              <a:rPr lang="en-CA" b="1" i="0" dirty="0" err="1">
                <a:solidFill>
                  <a:srgbClr val="000000"/>
                </a:solidFill>
                <a:effectLst/>
                <a:latin typeface="UICTFontTextStyleEmphasizedBody"/>
              </a:rPr>
              <a:t>TodoAPI</a:t>
            </a:r>
            <a:endParaRPr lang="en-CA" b="1" i="0" dirty="0">
              <a:solidFill>
                <a:srgbClr val="000000"/>
              </a:solidFill>
              <a:effectLst/>
              <a:latin typeface="UICTFontTextStyleEmphasizedBody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 descr="A purple circle with black text&#10;&#10;Description automatically generated">
            <a:extLst>
              <a:ext uri="{FF2B5EF4-FFF2-40B4-BE49-F238E27FC236}">
                <a16:creationId xmlns:a16="http://schemas.microsoft.com/office/drawing/2014/main" id="{0391B5C4-D977-97C9-ED25-13307D6C4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58" y="2470142"/>
            <a:ext cx="2965043" cy="296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87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292</Words>
  <Application>Microsoft Macintosh PowerPoint</Application>
  <PresentationFormat>Widescreen</PresentationFormat>
  <Paragraphs>59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Segoe UI</vt:lpstr>
      <vt:lpstr>UICTFontTextStyleEmphasizedBody</vt:lpstr>
      <vt:lpstr>Retrospect</vt:lpstr>
      <vt:lpstr>Création d'une WebAPI sécurisée avec Infrastructure as Code sur Azure</vt:lpstr>
      <vt:lpstr>Etienne Tremblay</vt:lpstr>
      <vt:lpstr>Stéphane Lapointe</vt:lpstr>
      <vt:lpstr>Situation courante (package)</vt:lpstr>
      <vt:lpstr>Situation courante (infrastructure)</vt:lpstr>
      <vt:lpstr>Situation courante (fichiers/repos)</vt:lpstr>
      <vt:lpstr>Infrastructure</vt:lpstr>
      <vt:lpstr>Database</vt:lpstr>
      <vt:lpstr>Application</vt:lpstr>
      <vt:lpstr>Creation d’un client pour tester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 Tremblay</dc:creator>
  <cp:lastModifiedBy>Stephane Lapointe</cp:lastModifiedBy>
  <cp:revision>4</cp:revision>
  <dcterms:created xsi:type="dcterms:W3CDTF">2024-10-31T20:32:55Z</dcterms:created>
  <dcterms:modified xsi:type="dcterms:W3CDTF">2024-11-06T21:45:45Z</dcterms:modified>
</cp:coreProperties>
</file>