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1307-3778-49BC-9681-739BFAF1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429F4-4879-4A76-9B3C-F876EBF3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9F11-57ED-4F18-BCBF-7F262096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DDC1-7C2D-4C4F-96DD-32C48672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20BF-7E49-4260-BD81-9AB604B5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22D3-C4CB-497E-9E74-F86814DF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F3972-E027-4058-A5D7-861C84EB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6DD7-88B7-4145-A834-646D719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CC63-170A-4750-BA59-01D44BC1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91E38-0981-4C23-ADD9-5A18552A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4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E837C-23AC-4E97-B834-5D945C20A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AC2D8-F237-4D11-BE7C-56132395F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8FF9-1464-408D-B53C-9B856FD7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8AA7-D55F-42A4-8224-5A60B5BF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1991-139B-44D7-A11E-01B83867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3979-3029-4D02-A1E1-31F2B864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180B-70FE-4B45-81CB-49056338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2D85-9AC8-4D3C-8381-5612F0C6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0534-E000-4998-B7CB-D49FCA2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86C6-8DE1-4B1F-90B7-8A90EC2D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810E-1D1C-4D12-84EE-A64F9000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0475-2F91-489F-8350-23519EBF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AEA8-0DBB-441B-B29C-5F862030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30A9E-EC7B-4834-BB62-CC5C461A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F103-72D5-4135-9922-2163182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BEB4-8D05-4232-9E4D-0170142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AEB0-0923-4A5B-9CFD-B9F95C7CE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C4D6-5D73-4077-9153-2724A606B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11460-E49B-4EF7-833D-98CD07FC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EF6B-C6AD-4633-83ED-25D5D9FA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F3F35-60FA-4CB6-9831-1E5CAF6B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5A0-F1EC-4756-8308-EB35678E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CC89-1261-4D09-B92D-2EE35E59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5AA61-7671-4A53-8CE8-A1FA29F2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9AE71-292D-4E09-AF30-F11AD330E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0CDA5-2D3A-47F8-991E-A342701E0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C4E46-6B1F-4AAF-B3BD-804CA4D8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87F5E-CC5F-42DF-9C6C-D152BF2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80FB2-93B5-4C61-A635-5966CBB1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8668-DC32-48E5-B7D0-7756A0AA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2A1F4-AB4E-4BA1-BC7F-E8C96192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8BD2C-5A6E-425A-BD99-53D7898C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1BD48-9A13-468C-8C54-376EA686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7B17C-2FE7-4BB0-AAE2-CA66FFB2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75402-A7B5-4504-88E2-BC55F372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26A70-875D-48EE-B626-A3724CF6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CB36-53CD-45F4-80D9-1AB6744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E90B-FA2F-462F-87CD-C80F6CBD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3BD35-47F8-49D1-841F-8AAE60E2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C24-F442-4A44-A26F-8BECDABC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9D23B-3D76-4DDB-B17C-B236BE18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98727-FD9F-4412-B437-E12AF0D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FEF2-C0F6-40F9-823E-32D0ED2C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15249-29C7-41C0-BFE0-8ED1DD8FD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BF507-E07D-4851-BB73-F86690BC9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678A8-1655-4451-8867-2CB21A85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457D8-942F-4CDE-BEA6-83395D07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4AC7E-6733-439A-AA55-FC203F25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098EE-3BD7-41BD-8166-22DAB002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5302B-EFD7-48A7-8706-1B2B64C3B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9913-5A5F-4F03-AF1E-7D6A4904D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F847-44E8-426B-8AFE-31F5B5E6E3E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EB89-1C61-498E-BB6B-2158183A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3E07-178F-4DCE-8116-673105A9B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6F87-82BE-405A-90BB-35150389C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9872477-75A4-4B7B-AFE8-3805DF686A28}"/>
              </a:ext>
            </a:extLst>
          </p:cNvPr>
          <p:cNvSpPr/>
          <p:nvPr/>
        </p:nvSpPr>
        <p:spPr>
          <a:xfrm>
            <a:off x="1073766" y="4671336"/>
            <a:ext cx="5354320" cy="178680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1AAD054-74C0-48D6-9714-802424A5F3AC}"/>
              </a:ext>
            </a:extLst>
          </p:cNvPr>
          <p:cNvSpPr/>
          <p:nvPr/>
        </p:nvSpPr>
        <p:spPr>
          <a:xfrm>
            <a:off x="5494020" y="307037"/>
            <a:ext cx="5354320" cy="178680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9D052DBC-1A5D-4D8C-8DBE-25E683B96996}"/>
              </a:ext>
            </a:extLst>
          </p:cNvPr>
          <p:cNvSpPr/>
          <p:nvPr/>
        </p:nvSpPr>
        <p:spPr>
          <a:xfrm>
            <a:off x="3970020" y="2761545"/>
            <a:ext cx="3048000" cy="1244917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25CFB906-DDAD-4CA5-AB01-F45A96262B19}"/>
              </a:ext>
            </a:extLst>
          </p:cNvPr>
          <p:cNvSpPr/>
          <p:nvPr/>
        </p:nvSpPr>
        <p:spPr>
          <a:xfrm>
            <a:off x="577812" y="2331271"/>
            <a:ext cx="3048000" cy="1244917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E7AE03EA-436C-493E-B7F4-A706B223A522}"/>
              </a:ext>
            </a:extLst>
          </p:cNvPr>
          <p:cNvSpPr/>
          <p:nvPr/>
        </p:nvSpPr>
        <p:spPr>
          <a:xfrm>
            <a:off x="8457385" y="5012283"/>
            <a:ext cx="3048000" cy="1244917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B40C96C0-6DB3-4DBE-ADB0-BCA4CD2F980A}"/>
              </a:ext>
            </a:extLst>
          </p:cNvPr>
          <p:cNvSpPr/>
          <p:nvPr/>
        </p:nvSpPr>
        <p:spPr>
          <a:xfrm>
            <a:off x="577812" y="577361"/>
            <a:ext cx="3048000" cy="1244917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31FFA-C6D8-440C-9F11-BC7333A68AA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28338" y="873010"/>
            <a:ext cx="2011680" cy="554037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+mn-lt"/>
              </a:rPr>
              <a:t>divemeets_urls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99208-3CD7-4DD1-A320-063199579BDE}"/>
              </a:ext>
            </a:extLst>
          </p:cNvPr>
          <p:cNvSpPr txBox="1"/>
          <p:nvPr/>
        </p:nvSpPr>
        <p:spPr>
          <a:xfrm>
            <a:off x="5869940" y="851215"/>
            <a:ext cx="460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MSDS 692 </a:t>
            </a:r>
            <a:r>
              <a:rPr lang="en-US" sz="2800" dirty="0" err="1"/>
              <a:t>WebScraping.ipynb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B57A9-E15F-4E40-AE7A-F2675E20194A}"/>
              </a:ext>
            </a:extLst>
          </p:cNvPr>
          <p:cNvSpPr txBox="1"/>
          <p:nvPr/>
        </p:nvSpPr>
        <p:spPr>
          <a:xfrm>
            <a:off x="4358640" y="3172689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divemeets_data.csv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DECD5-44FD-4C6A-9015-3E61495205CC}"/>
              </a:ext>
            </a:extLst>
          </p:cNvPr>
          <p:cNvSpPr txBox="1"/>
          <p:nvPr/>
        </p:nvSpPr>
        <p:spPr>
          <a:xfrm>
            <a:off x="844512" y="2761545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divemeets_judges.csv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150C5-A341-478D-A479-F1F7CB70DF4F}"/>
              </a:ext>
            </a:extLst>
          </p:cNvPr>
          <p:cNvSpPr txBox="1"/>
          <p:nvPr/>
        </p:nvSpPr>
        <p:spPr>
          <a:xfrm>
            <a:off x="1470006" y="5301256"/>
            <a:ext cx="45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MSDS 692 Process </a:t>
            </a:r>
            <a:r>
              <a:rPr lang="en-US" sz="2800" dirty="0" err="1"/>
              <a:t>Data.ipynb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588F6-327B-4C6B-AF33-DBA8B6070118}"/>
              </a:ext>
            </a:extLst>
          </p:cNvPr>
          <p:cNvSpPr txBox="1"/>
          <p:nvPr/>
        </p:nvSpPr>
        <p:spPr>
          <a:xfrm>
            <a:off x="8677816" y="5424527"/>
            <a:ext cx="2827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divemeets_final_data.csv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77037B-D139-496E-A15C-F751D01639D2}"/>
              </a:ext>
            </a:extLst>
          </p:cNvPr>
          <p:cNvSpPr/>
          <p:nvPr/>
        </p:nvSpPr>
        <p:spPr>
          <a:xfrm>
            <a:off x="3869652" y="805859"/>
            <a:ext cx="1555788" cy="688341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1C14064-899D-4FDE-8775-7492A78D949B}"/>
              </a:ext>
            </a:extLst>
          </p:cNvPr>
          <p:cNvSpPr/>
          <p:nvPr/>
        </p:nvSpPr>
        <p:spPr>
          <a:xfrm>
            <a:off x="5596852" y="2203066"/>
            <a:ext cx="802640" cy="654663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AE839B5-34D4-4DB3-A437-9FB192E4A7EB}"/>
              </a:ext>
            </a:extLst>
          </p:cNvPr>
          <p:cNvSpPr/>
          <p:nvPr/>
        </p:nvSpPr>
        <p:spPr>
          <a:xfrm>
            <a:off x="1358824" y="3576189"/>
            <a:ext cx="802640" cy="85002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C385849-9B64-4DEA-BF09-1435AA279622}"/>
              </a:ext>
            </a:extLst>
          </p:cNvPr>
          <p:cNvSpPr/>
          <p:nvPr/>
        </p:nvSpPr>
        <p:spPr>
          <a:xfrm>
            <a:off x="5092700" y="3959516"/>
            <a:ext cx="802640" cy="61206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E03BE6-F567-4593-9F94-16EB55970FC9}"/>
              </a:ext>
            </a:extLst>
          </p:cNvPr>
          <p:cNvSpPr/>
          <p:nvPr/>
        </p:nvSpPr>
        <p:spPr>
          <a:xfrm>
            <a:off x="6592531" y="5424527"/>
            <a:ext cx="1738669" cy="688341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70CFC-9678-40AC-9671-03BC0937DFF3}"/>
              </a:ext>
            </a:extLst>
          </p:cNvPr>
          <p:cNvSpPr/>
          <p:nvPr/>
        </p:nvSpPr>
        <p:spPr>
          <a:xfrm>
            <a:off x="8140700" y="2671889"/>
            <a:ext cx="2830214" cy="1754326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Process 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17103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divemeets_urls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divemeets_urls</dc:title>
  <dc:creator>Cheryl Hoffer</dc:creator>
  <cp:lastModifiedBy>Cheryl Hoffer</cp:lastModifiedBy>
  <cp:revision>4</cp:revision>
  <dcterms:created xsi:type="dcterms:W3CDTF">2019-10-21T21:51:48Z</dcterms:created>
  <dcterms:modified xsi:type="dcterms:W3CDTF">2019-10-21T22:21:46Z</dcterms:modified>
</cp:coreProperties>
</file>