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319" r:id="rId3"/>
    <p:sldId id="313" r:id="rId4"/>
    <p:sldId id="315" r:id="rId5"/>
    <p:sldId id="317" r:id="rId6"/>
    <p:sldId id="318" r:id="rId7"/>
  </p:sldIdLst>
  <p:sldSz cx="9144000" cy="5143500" type="screen16x9"/>
  <p:notesSz cx="6858000" cy="9144000"/>
  <p:embeddedFontLst>
    <p:embeddedFont>
      <p:font typeface="Ebrima" panose="02000000000000000000" pitchFamily="2" charset="0"/>
      <p:regular r:id="rId9"/>
      <p:bold r:id="rId10"/>
    </p:embeddedFont>
    <p:embeddedFont>
      <p:font typeface="Staatliches" panose="020B0604020202020204" charset="0"/>
      <p:regular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05281C-9DAE-4197-9E2B-406A77A5E67B}">
  <a:tblStyle styleId="{2E05281C-9DAE-4197-9E2B-406A77A5E6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9250" y="1241550"/>
            <a:ext cx="602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75950" y="3377250"/>
            <a:ext cx="579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8"/>
          <p:cNvGrpSpPr/>
          <p:nvPr/>
        </p:nvGrpSpPr>
        <p:grpSpPr>
          <a:xfrm>
            <a:off x="-1176142" y="-883393"/>
            <a:ext cx="11626011" cy="6755492"/>
            <a:chOff x="238125" y="783925"/>
            <a:chExt cx="7127275" cy="4141425"/>
          </a:xfrm>
        </p:grpSpPr>
        <p:sp>
          <p:nvSpPr>
            <p:cNvPr id="33" name="Google Shape;33;p8"/>
            <p:cNvSpPr/>
            <p:nvPr/>
          </p:nvSpPr>
          <p:spPr>
            <a:xfrm>
              <a:off x="238125" y="2990775"/>
              <a:ext cx="2218000" cy="1934575"/>
            </a:xfrm>
            <a:custGeom>
              <a:avLst/>
              <a:gdLst/>
              <a:ahLst/>
              <a:cxnLst/>
              <a:rect l="l" t="t" r="r" b="b"/>
              <a:pathLst>
                <a:path w="88720" h="77383" extrusionOk="0">
                  <a:moveTo>
                    <a:pt x="28020" y="1"/>
                  </a:moveTo>
                  <a:cubicBezTo>
                    <a:pt x="11294" y="1"/>
                    <a:pt x="0" y="39029"/>
                    <a:pt x="0" y="49219"/>
                  </a:cubicBezTo>
                  <a:cubicBezTo>
                    <a:pt x="0" y="69098"/>
                    <a:pt x="22760" y="77383"/>
                    <a:pt x="37752" y="77383"/>
                  </a:cubicBezTo>
                  <a:cubicBezTo>
                    <a:pt x="37781" y="77383"/>
                    <a:pt x="88719" y="73054"/>
                    <a:pt x="88719" y="67651"/>
                  </a:cubicBezTo>
                  <a:cubicBezTo>
                    <a:pt x="88719" y="67393"/>
                    <a:pt x="88690" y="67121"/>
                    <a:pt x="88633" y="66848"/>
                  </a:cubicBezTo>
                  <a:cubicBezTo>
                    <a:pt x="82957" y="64641"/>
                    <a:pt x="81252" y="61416"/>
                    <a:pt x="81252" y="57690"/>
                  </a:cubicBezTo>
                  <a:cubicBezTo>
                    <a:pt x="81252" y="51813"/>
                    <a:pt x="85150" y="45751"/>
                    <a:pt x="85150" y="38398"/>
                  </a:cubicBezTo>
                  <a:cubicBezTo>
                    <a:pt x="85150" y="12656"/>
                    <a:pt x="58864" y="21973"/>
                    <a:pt x="47011" y="13545"/>
                  </a:cubicBezTo>
                  <a:cubicBezTo>
                    <a:pt x="40533" y="8916"/>
                    <a:pt x="37279" y="1"/>
                    <a:pt x="28020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589250" y="783925"/>
              <a:ext cx="3293325" cy="3996300"/>
            </a:xfrm>
            <a:custGeom>
              <a:avLst/>
              <a:gdLst/>
              <a:ahLst/>
              <a:cxnLst/>
              <a:rect l="l" t="t" r="r" b="b"/>
              <a:pathLst>
                <a:path w="131733" h="159852" extrusionOk="0">
                  <a:moveTo>
                    <a:pt x="19780" y="0"/>
                  </a:moveTo>
                  <a:cubicBezTo>
                    <a:pt x="11825" y="0"/>
                    <a:pt x="2438" y="8686"/>
                    <a:pt x="2438" y="25168"/>
                  </a:cubicBezTo>
                  <a:cubicBezTo>
                    <a:pt x="2438" y="39830"/>
                    <a:pt x="8687" y="57058"/>
                    <a:pt x="8687" y="68653"/>
                  </a:cubicBezTo>
                  <a:cubicBezTo>
                    <a:pt x="8687" y="82155"/>
                    <a:pt x="1" y="94180"/>
                    <a:pt x="1" y="107194"/>
                  </a:cubicBezTo>
                  <a:cubicBezTo>
                    <a:pt x="1" y="153216"/>
                    <a:pt x="69658" y="152915"/>
                    <a:pt x="69844" y="152944"/>
                  </a:cubicBezTo>
                  <a:cubicBezTo>
                    <a:pt x="78257" y="154391"/>
                    <a:pt x="84248" y="159852"/>
                    <a:pt x="92533" y="159852"/>
                  </a:cubicBezTo>
                  <a:cubicBezTo>
                    <a:pt x="93636" y="159852"/>
                    <a:pt x="94740" y="159752"/>
                    <a:pt x="95829" y="159565"/>
                  </a:cubicBezTo>
                  <a:cubicBezTo>
                    <a:pt x="87774" y="157286"/>
                    <a:pt x="83016" y="151439"/>
                    <a:pt x="83016" y="144631"/>
                  </a:cubicBezTo>
                  <a:cubicBezTo>
                    <a:pt x="83016" y="126357"/>
                    <a:pt x="113401" y="119592"/>
                    <a:pt x="113401" y="100945"/>
                  </a:cubicBezTo>
                  <a:cubicBezTo>
                    <a:pt x="113401" y="62175"/>
                    <a:pt x="46267" y="75074"/>
                    <a:pt x="46267" y="50537"/>
                  </a:cubicBezTo>
                  <a:cubicBezTo>
                    <a:pt x="46267" y="25369"/>
                    <a:pt x="131732" y="33667"/>
                    <a:pt x="131732" y="14576"/>
                  </a:cubicBezTo>
                  <a:cubicBezTo>
                    <a:pt x="131732" y="7654"/>
                    <a:pt x="116382" y="2279"/>
                    <a:pt x="100258" y="2279"/>
                  </a:cubicBezTo>
                  <a:cubicBezTo>
                    <a:pt x="84449" y="2279"/>
                    <a:pt x="68611" y="5690"/>
                    <a:pt x="52745" y="5690"/>
                  </a:cubicBezTo>
                  <a:cubicBezTo>
                    <a:pt x="35761" y="5690"/>
                    <a:pt x="30429" y="0"/>
                    <a:pt x="19780" y="0"/>
                  </a:cubicBezTo>
                  <a:close/>
                </a:path>
              </a:pathLst>
            </a:custGeom>
            <a:solidFill>
              <a:srgbClr val="B2E2E3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4186050" y="1063050"/>
              <a:ext cx="2937500" cy="2960075"/>
            </a:xfrm>
            <a:custGeom>
              <a:avLst/>
              <a:gdLst/>
              <a:ahLst/>
              <a:cxnLst/>
              <a:rect l="l" t="t" r="r" b="b"/>
              <a:pathLst>
                <a:path w="117500" h="118403" extrusionOk="0">
                  <a:moveTo>
                    <a:pt x="106095" y="116177"/>
                  </a:moveTo>
                  <a:cubicBezTo>
                    <a:pt x="105103" y="116776"/>
                    <a:pt x="104177" y="117338"/>
                    <a:pt x="103525" y="118044"/>
                  </a:cubicBezTo>
                  <a:lnTo>
                    <a:pt x="106095" y="116177"/>
                  </a:lnTo>
                  <a:close/>
                  <a:moveTo>
                    <a:pt x="30156" y="0"/>
                  </a:moveTo>
                  <a:cubicBezTo>
                    <a:pt x="11724" y="0"/>
                    <a:pt x="0" y="12943"/>
                    <a:pt x="0" y="20295"/>
                  </a:cubicBezTo>
                  <a:cubicBezTo>
                    <a:pt x="0" y="57531"/>
                    <a:pt x="71076" y="28794"/>
                    <a:pt x="71076" y="69972"/>
                  </a:cubicBezTo>
                  <a:cubicBezTo>
                    <a:pt x="71076" y="76737"/>
                    <a:pt x="69184" y="83889"/>
                    <a:pt x="69184" y="91084"/>
                  </a:cubicBezTo>
                  <a:cubicBezTo>
                    <a:pt x="69184" y="107739"/>
                    <a:pt x="81395" y="118402"/>
                    <a:pt x="96631" y="118402"/>
                  </a:cubicBezTo>
                  <a:cubicBezTo>
                    <a:pt x="100558" y="118402"/>
                    <a:pt x="104299" y="117456"/>
                    <a:pt x="107294" y="115306"/>
                  </a:cubicBezTo>
                  <a:lnTo>
                    <a:pt x="107294" y="115306"/>
                  </a:lnTo>
                  <a:lnTo>
                    <a:pt x="106095" y="116177"/>
                  </a:lnTo>
                  <a:lnTo>
                    <a:pt x="106095" y="116177"/>
                  </a:lnTo>
                  <a:cubicBezTo>
                    <a:pt x="108588" y="114673"/>
                    <a:pt x="111494" y="112943"/>
                    <a:pt x="111494" y="108154"/>
                  </a:cubicBezTo>
                  <a:cubicBezTo>
                    <a:pt x="111494" y="100945"/>
                    <a:pt x="102866" y="94080"/>
                    <a:pt x="102866" y="84018"/>
                  </a:cubicBezTo>
                  <a:cubicBezTo>
                    <a:pt x="102866" y="68940"/>
                    <a:pt x="117499" y="64483"/>
                    <a:pt x="117499" y="41522"/>
                  </a:cubicBezTo>
                  <a:cubicBezTo>
                    <a:pt x="117499" y="29339"/>
                    <a:pt x="113859" y="4343"/>
                    <a:pt x="101633" y="4343"/>
                  </a:cubicBezTo>
                  <a:cubicBezTo>
                    <a:pt x="94137" y="4343"/>
                    <a:pt x="87358" y="10879"/>
                    <a:pt x="79346" y="10879"/>
                  </a:cubicBezTo>
                  <a:cubicBezTo>
                    <a:pt x="68539" y="10879"/>
                    <a:pt x="48831" y="0"/>
                    <a:pt x="30156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5137725" y="1079525"/>
              <a:ext cx="2227675" cy="1775175"/>
            </a:xfrm>
            <a:custGeom>
              <a:avLst/>
              <a:gdLst/>
              <a:ahLst/>
              <a:cxnLst/>
              <a:rect l="l" t="t" r="r" b="b"/>
              <a:pathLst>
                <a:path w="89107" h="71007" extrusionOk="0">
                  <a:moveTo>
                    <a:pt x="26731" y="0"/>
                  </a:moveTo>
                  <a:cubicBezTo>
                    <a:pt x="8844" y="0"/>
                    <a:pt x="1" y="14233"/>
                    <a:pt x="2050" y="21098"/>
                  </a:cubicBezTo>
                  <a:cubicBezTo>
                    <a:pt x="6637" y="36463"/>
                    <a:pt x="26502" y="31676"/>
                    <a:pt x="32077" y="35316"/>
                  </a:cubicBezTo>
                  <a:cubicBezTo>
                    <a:pt x="48790" y="46208"/>
                    <a:pt x="46877" y="71006"/>
                    <a:pt x="64540" y="71006"/>
                  </a:cubicBezTo>
                  <a:cubicBezTo>
                    <a:pt x="68447" y="71006"/>
                    <a:pt x="73311" y="69793"/>
                    <a:pt x="79547" y="66948"/>
                  </a:cubicBezTo>
                  <a:cubicBezTo>
                    <a:pt x="79876" y="63336"/>
                    <a:pt x="77569" y="60513"/>
                    <a:pt x="77569" y="57030"/>
                  </a:cubicBezTo>
                  <a:cubicBezTo>
                    <a:pt x="77569" y="48875"/>
                    <a:pt x="89107" y="41465"/>
                    <a:pt x="89107" y="31633"/>
                  </a:cubicBezTo>
                  <a:cubicBezTo>
                    <a:pt x="89107" y="789"/>
                    <a:pt x="44604" y="0"/>
                    <a:pt x="26731" y="0"/>
                  </a:cubicBezTo>
                  <a:close/>
                </a:path>
              </a:pathLst>
            </a:custGeom>
            <a:solidFill>
              <a:srgbClr val="B2E2E3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4477700" y="3095775"/>
              <a:ext cx="2566650" cy="1631075"/>
            </a:xfrm>
            <a:custGeom>
              <a:avLst/>
              <a:gdLst/>
              <a:ahLst/>
              <a:cxnLst/>
              <a:rect l="l" t="t" r="r" b="b"/>
              <a:pathLst>
                <a:path w="102666" h="65243" extrusionOk="0">
                  <a:moveTo>
                    <a:pt x="47714" y="0"/>
                  </a:moveTo>
                  <a:cubicBezTo>
                    <a:pt x="37595" y="301"/>
                    <a:pt x="44776" y="14820"/>
                    <a:pt x="27305" y="22646"/>
                  </a:cubicBezTo>
                  <a:cubicBezTo>
                    <a:pt x="19221" y="26258"/>
                    <a:pt x="1" y="33166"/>
                    <a:pt x="1" y="54335"/>
                  </a:cubicBezTo>
                  <a:cubicBezTo>
                    <a:pt x="1" y="63035"/>
                    <a:pt x="12184" y="65242"/>
                    <a:pt x="20841" y="65242"/>
                  </a:cubicBezTo>
                  <a:cubicBezTo>
                    <a:pt x="32479" y="65242"/>
                    <a:pt x="36965" y="62190"/>
                    <a:pt x="54952" y="62190"/>
                  </a:cubicBezTo>
                  <a:cubicBezTo>
                    <a:pt x="63265" y="62190"/>
                    <a:pt x="71635" y="62677"/>
                    <a:pt x="79963" y="62677"/>
                  </a:cubicBezTo>
                  <a:cubicBezTo>
                    <a:pt x="90684" y="62677"/>
                    <a:pt x="102666" y="62003"/>
                    <a:pt x="102666" y="51211"/>
                  </a:cubicBezTo>
                  <a:cubicBezTo>
                    <a:pt x="102666" y="50680"/>
                    <a:pt x="102565" y="50179"/>
                    <a:pt x="102264" y="49935"/>
                  </a:cubicBezTo>
                  <a:cubicBezTo>
                    <a:pt x="101720" y="49476"/>
                    <a:pt x="101017" y="49247"/>
                    <a:pt x="100415" y="48889"/>
                  </a:cubicBezTo>
                  <a:cubicBezTo>
                    <a:pt x="98925" y="49090"/>
                    <a:pt x="97463" y="49032"/>
                    <a:pt x="96044" y="49204"/>
                  </a:cubicBezTo>
                  <a:cubicBezTo>
                    <a:pt x="93146" y="49539"/>
                    <a:pt x="90449" y="49697"/>
                    <a:pt x="87937" y="49697"/>
                  </a:cubicBezTo>
                  <a:cubicBezTo>
                    <a:pt x="43443" y="49697"/>
                    <a:pt x="57132" y="0"/>
                    <a:pt x="47757" y="0"/>
                  </a:cubicBezTo>
                  <a:close/>
                </a:path>
              </a:pathLst>
            </a:custGeom>
            <a:solidFill>
              <a:srgbClr val="5BB8BB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 flipH="1">
            <a:off x="2497650" y="892625"/>
            <a:ext cx="41487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6DCFD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79" r:id="rId4"/>
    <p:sldLayoutId id="2147483680" r:id="rId5"/>
    <p:sldLayoutId id="2147483681" r:id="rId6"/>
    <p:sldLayoutId id="214748368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ctrTitle"/>
          </p:nvPr>
        </p:nvSpPr>
        <p:spPr>
          <a:xfrm>
            <a:off x="1559249" y="1921565"/>
            <a:ext cx="6025500" cy="1312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AquaTroppers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210" name="Google Shape;210;p39"/>
          <p:cNvCxnSpPr/>
          <p:nvPr/>
        </p:nvCxnSpPr>
        <p:spPr>
          <a:xfrm rot="10800000">
            <a:off x="2680100" y="949525"/>
            <a:ext cx="281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9"/>
          <p:cNvCxnSpPr/>
          <p:nvPr/>
        </p:nvCxnSpPr>
        <p:spPr>
          <a:xfrm rot="10800000">
            <a:off x="4775975" y="949593"/>
            <a:ext cx="168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9"/>
          <p:cNvCxnSpPr/>
          <p:nvPr/>
        </p:nvCxnSpPr>
        <p:spPr>
          <a:xfrm rot="10800000">
            <a:off x="2675700" y="4208000"/>
            <a:ext cx="379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743199" y="149013"/>
            <a:ext cx="2763517" cy="89408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Our Team: 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0323" y="3287466"/>
            <a:ext cx="646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Front-End Developers – </a:t>
            </a:r>
            <a:r>
              <a:rPr lang="en-GB" dirty="0" err="1" smtClean="0"/>
              <a:t>Mertin</a:t>
            </a:r>
            <a:r>
              <a:rPr lang="en-GB" dirty="0" smtClean="0"/>
              <a:t> </a:t>
            </a:r>
            <a:r>
              <a:rPr lang="en-GB" dirty="0" err="1" smtClean="0"/>
              <a:t>Dikmeshefket</a:t>
            </a:r>
            <a:r>
              <a:rPr lang="en-GB" dirty="0" smtClean="0"/>
              <a:t> and Andrey </a:t>
            </a:r>
            <a:r>
              <a:rPr lang="en-GB" dirty="0" err="1" smtClean="0"/>
              <a:t>Anreev</a:t>
            </a:r>
            <a:endParaRPr lang="bg-BG" dirty="0"/>
          </a:p>
        </p:txBody>
      </p:sp>
      <p:pic>
        <p:nvPicPr>
          <p:cNvPr id="1026" name="Picture 2" descr="https://raw.githubusercontent.com/NPBrankov19/AquaTroopers/main/Project/Images/dani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57" y="84033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043093"/>
            <a:ext cx="2980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Daniel </a:t>
            </a:r>
            <a:r>
              <a:rPr lang="en-GB" dirty="0" err="1"/>
              <a:t>Mihalev</a:t>
            </a:r>
            <a:r>
              <a:rPr lang="en-GB" dirty="0"/>
              <a:t> – Scrum Trainer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5112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Back-End Developers </a:t>
            </a:r>
            <a:r>
              <a:rPr lang="en-GB" dirty="0"/>
              <a:t>– Nikolay </a:t>
            </a:r>
            <a:r>
              <a:rPr lang="en-GB" dirty="0" err="1"/>
              <a:t>Brankov</a:t>
            </a:r>
            <a:r>
              <a:rPr lang="en-GB" dirty="0"/>
              <a:t>, Emil </a:t>
            </a:r>
            <a:r>
              <a:rPr lang="en-GB" dirty="0" err="1"/>
              <a:t>Bogdanov</a:t>
            </a:r>
            <a:r>
              <a:rPr lang="en-GB" dirty="0"/>
              <a:t>, </a:t>
            </a:r>
            <a:r>
              <a:rPr lang="en-GB" dirty="0" err="1"/>
              <a:t>Jivko</a:t>
            </a:r>
            <a:r>
              <a:rPr lang="en-GB" dirty="0"/>
              <a:t> </a:t>
            </a:r>
            <a:r>
              <a:rPr lang="en-GB" dirty="0" err="1"/>
              <a:t>Nanev</a:t>
            </a:r>
            <a:endParaRPr lang="en-GB" dirty="0"/>
          </a:p>
        </p:txBody>
      </p:sp>
      <p:pic>
        <p:nvPicPr>
          <p:cNvPr id="1028" name="Picture 4" descr="https://raw.githubusercontent.com/NPBrankov19/AquaTroopers/main/Project/Images/nikol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16" y="1772810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NPBrankov19/AquaTroopers/main/Project/Images/em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1755534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usercontent.com/NPBrankov19/AquaTroopers/main/Project/Images/jivk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4" y="1754734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raw.githubusercontent.com/NPBrankov19/AquaTroopers/main/Project/Images/merti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560" y="301018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raw.githubusercontent.com/NPBrankov19/AquaTroopers/main/Project/Images/andre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15" y="298415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24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F4515A-88CC-4081-9B67-13375209C37E}"/>
              </a:ext>
            </a:extLst>
          </p:cNvPr>
          <p:cNvSpPr/>
          <p:nvPr/>
        </p:nvSpPr>
        <p:spPr>
          <a:xfrm>
            <a:off x="-247507" y="1856515"/>
            <a:ext cx="9639014" cy="14304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D89DC-B368-46AC-873A-A6F43A15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97650" y="2207300"/>
            <a:ext cx="4148700" cy="2232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Topic and Goal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84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751-4DA8-43EE-8C33-A1287B11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28086" y="52236"/>
            <a:ext cx="4148700" cy="2232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we used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0C113D7-4424-4D3D-9F77-74611B20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000" y1="30078" x2="48222" y2="37305"/>
                        <a14:foregroundMark x1="48222" y1="37305" x2="53889" y2="35742"/>
                        <a14:foregroundMark x1="53889" y1="35742" x2="57111" y2="30469"/>
                        <a14:foregroundMark x1="58556" y1="29297" x2="49556" y2="66211"/>
                        <a14:foregroundMark x1="46667" y1="66016" x2="45444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69" y="2797566"/>
            <a:ext cx="4422282" cy="2515786"/>
          </a:xfrm>
          <a:prstGeom prst="rect">
            <a:avLst/>
          </a:prstGeom>
        </p:spPr>
      </p:pic>
      <p:pic>
        <p:nvPicPr>
          <p:cNvPr id="5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ED67894-8781-40E4-B107-5B7C861B6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53" y="2818065"/>
            <a:ext cx="3623151" cy="2415434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B445D20-B0D0-4035-A0A2-6AB249CBC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7" y="3274088"/>
            <a:ext cx="1680253" cy="1562742"/>
          </a:xfrm>
          <a:prstGeom prst="rect">
            <a:avLst/>
          </a:prstGeom>
        </p:spPr>
      </p:pic>
      <p:pic>
        <p:nvPicPr>
          <p:cNvPr id="10" name="Picture 4" descr="Html, Css And Javascript Logo - Html Css Logo Png, Transparent Png - kindpng">
            <a:extLst>
              <a:ext uri="{FF2B5EF4-FFF2-40B4-BE49-F238E27FC236}">
                <a16:creationId xmlns:a16="http://schemas.microsoft.com/office/drawing/2014/main" id="{863F4766-3012-43BF-8869-E2378802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67" b="89867" l="3721" r="93721">
                        <a14:foregroundMark x1="11395" y1="29867" x2="11395" y2="29867"/>
                        <a14:foregroundMark x1="12326" y1="30667" x2="15465" y2="32267"/>
                        <a14:foregroundMark x1="3837" y1="29067" x2="7442" y2="72800"/>
                        <a14:foregroundMark x1="7442" y1="72800" x2="12326" y2="82933"/>
                        <a14:foregroundMark x1="12326" y1="82933" x2="18605" y2="83733"/>
                        <a14:foregroundMark x1="18605" y1="83733" x2="22907" y2="72000"/>
                        <a14:foregroundMark x1="22907" y1="72000" x2="22442" y2="42667"/>
                        <a14:foregroundMark x1="22442" y1="42667" x2="16977" y2="34400"/>
                        <a14:foregroundMark x1="16977" y1="34400" x2="4419" y2="31467"/>
                        <a14:foregroundMark x1="4419" y1="31467" x2="3837" y2="31733"/>
                        <a14:foregroundMark x1="20814" y1="39467" x2="8488" y2="42133"/>
                        <a14:foregroundMark x1="8488" y1="42133" x2="6279" y2="57067"/>
                        <a14:foregroundMark x1="6279" y1="57067" x2="8140" y2="72533"/>
                        <a14:foregroundMark x1="8140" y1="72533" x2="13605" y2="79200"/>
                        <a14:foregroundMark x1="13605" y1="79200" x2="20349" y2="76800"/>
                        <a14:foregroundMark x1="20349" y1="76800" x2="21744" y2="62400"/>
                        <a14:foregroundMark x1="21744" y1="62400" x2="20465" y2="48533"/>
                        <a14:foregroundMark x1="20465" y1="48533" x2="16512" y2="41333"/>
                        <a14:foregroundMark x1="12674" y1="89867" x2="18488" y2="89067"/>
                        <a14:foregroundMark x1="18488" y1="89067" x2="18488" y2="89067"/>
                        <a14:foregroundMark x1="37442" y1="31200" x2="41628" y2="75200"/>
                        <a14:foregroundMark x1="41628" y1="75200" x2="46395" y2="83733"/>
                        <a14:foregroundMark x1="46395" y1="83733" x2="52442" y2="83200"/>
                        <a14:foregroundMark x1="52442" y1="83200" x2="56628" y2="73067"/>
                        <a14:foregroundMark x1="56628" y1="73067" x2="58256" y2="43733"/>
                        <a14:foregroundMark x1="58256" y1="43733" x2="53953" y2="33600"/>
                        <a14:foregroundMark x1="53953" y1="33600" x2="41279" y2="34933"/>
                        <a14:foregroundMark x1="41279" y1="34933" x2="37907" y2="37067"/>
                        <a14:foregroundMark x1="40698" y1="36000" x2="42791" y2="74667"/>
                        <a14:foregroundMark x1="42791" y1="74667" x2="47791" y2="84000"/>
                        <a14:foregroundMark x1="47791" y1="84000" x2="54884" y2="82400"/>
                        <a14:foregroundMark x1="54884" y1="82400" x2="58140" y2="70667"/>
                        <a14:foregroundMark x1="58140" y1="70667" x2="56860" y2="39200"/>
                        <a14:foregroundMark x1="56860" y1="39200" x2="51512" y2="31733"/>
                        <a14:foregroundMark x1="51512" y1="31733" x2="40581" y2="36533"/>
                        <a14:foregroundMark x1="43605" y1="39200" x2="44535" y2="56533"/>
                        <a14:foregroundMark x1="44535" y1="56533" x2="51628" y2="59733"/>
                        <a14:foregroundMark x1="51628" y1="59733" x2="51512" y2="42400"/>
                        <a14:foregroundMark x1="51512" y1="42400" x2="44070" y2="38933"/>
                        <a14:foregroundMark x1="45465" y1="56267" x2="45581" y2="71467"/>
                        <a14:foregroundMark x1="45581" y1="71467" x2="50814" y2="81067"/>
                        <a14:foregroundMark x1="50814" y1="81067" x2="48953" y2="66933"/>
                        <a14:foregroundMark x1="48953" y1="66933" x2="45698" y2="64800"/>
                        <a14:foregroundMark x1="49186" y1="58667" x2="55116" y2="55200"/>
                        <a14:foregroundMark x1="55116" y1="55200" x2="58140" y2="68267"/>
                        <a14:foregroundMark x1="58140" y1="68267" x2="52558" y2="77067"/>
                        <a14:foregroundMark x1="52558" y1="77067" x2="50116" y2="62933"/>
                        <a14:foregroundMark x1="50116" y1="62933" x2="50233" y2="60800"/>
                        <a14:foregroundMark x1="9070" y1="44533" x2="9884" y2="60800"/>
                        <a14:foregroundMark x1="9884" y1="60800" x2="16744" y2="65600"/>
                        <a14:foregroundMark x1="16744" y1="65600" x2="22907" y2="63200"/>
                        <a14:foregroundMark x1="22907" y1="63200" x2="20698" y2="50400"/>
                        <a14:foregroundMark x1="20698" y1="50400" x2="15349" y2="43733"/>
                        <a14:foregroundMark x1="15349" y1="43733" x2="9070" y2="44000"/>
                        <a14:foregroundMark x1="9884" y1="57333" x2="14884" y2="66133"/>
                        <a14:foregroundMark x1="14884" y1="66133" x2="22209" y2="65600"/>
                        <a14:foregroundMark x1="22209" y1="65600" x2="22442" y2="52000"/>
                        <a14:foregroundMark x1="22442" y1="52000" x2="15814" y2="49600"/>
                        <a14:foregroundMark x1="15814" y1="49600" x2="10465" y2="57067"/>
                        <a14:foregroundMark x1="10465" y1="57067" x2="10233" y2="57600"/>
                        <a14:foregroundMark x1="11279" y1="53067" x2="14651" y2="64533"/>
                        <a14:foregroundMark x1="14651" y1="64533" x2="11977" y2="55467"/>
                        <a14:foregroundMark x1="72907" y1="35200" x2="75349" y2="66400"/>
                        <a14:foregroundMark x1="75349" y1="66400" x2="79419" y2="78400"/>
                        <a14:foregroundMark x1="79419" y1="78400" x2="86163" y2="81600"/>
                        <a14:foregroundMark x1="86163" y1="81600" x2="89070" y2="67467"/>
                        <a14:foregroundMark x1="89070" y1="67467" x2="89070" y2="52533"/>
                        <a14:foregroundMark x1="89070" y1="52533" x2="84535" y2="39467"/>
                        <a14:foregroundMark x1="84535" y1="39467" x2="73605" y2="38400"/>
                        <a14:foregroundMark x1="79884" y1="41600" x2="80349" y2="70400"/>
                        <a14:foregroundMark x1="80349" y1="70400" x2="85814" y2="77867"/>
                        <a14:foregroundMark x1="85814" y1="77867" x2="91163" y2="70667"/>
                        <a14:foregroundMark x1="91163" y1="70667" x2="91279" y2="39733"/>
                        <a14:foregroundMark x1="91279" y1="39733" x2="84535" y2="37067"/>
                        <a14:foregroundMark x1="84535" y1="37067" x2="79070" y2="39200"/>
                        <a14:foregroundMark x1="72791" y1="33333" x2="79651" y2="31467"/>
                        <a14:foregroundMark x1="79651" y1="31467" x2="93256" y2="32000"/>
                        <a14:foregroundMark x1="93256" y1="32000" x2="91395" y2="73600"/>
                        <a14:foregroundMark x1="91395" y1="73600" x2="85814" y2="82667"/>
                        <a14:foregroundMark x1="85814" y1="82667" x2="79302" y2="81333"/>
                        <a14:foregroundMark x1="79302" y1="81333" x2="75814" y2="70133"/>
                        <a14:foregroundMark x1="75814" y1="70133" x2="75814" y2="69867"/>
                        <a14:foregroundMark x1="73605" y1="73867" x2="77093" y2="84800"/>
                        <a14:foregroundMark x1="77093" y1="84800" x2="83372" y2="85867"/>
                        <a14:foregroundMark x1="83372" y1="85867" x2="89070" y2="82667"/>
                        <a14:foregroundMark x1="89070" y1="82667" x2="89302" y2="76800"/>
                        <a14:foregroundMark x1="92907" y1="69067" x2="93721" y2="34400"/>
                        <a14:foregroundMark x1="78488" y1="42667" x2="78372" y2="66133"/>
                        <a14:foregroundMark x1="78372" y1="66133" x2="85233" y2="66133"/>
                        <a14:foregroundMark x1="85233" y1="66133" x2="87791" y2="51200"/>
                        <a14:foregroundMark x1="87791" y1="51200" x2="82907" y2="41067"/>
                        <a14:foregroundMark x1="82907" y1="41067" x2="76977" y2="41067"/>
                        <a14:foregroundMark x1="77442" y1="40267" x2="77907" y2="62133"/>
                        <a14:foregroundMark x1="77907" y1="62133" x2="83023" y2="68800"/>
                        <a14:foregroundMark x1="83023" y1="68800" x2="86163" y2="56533"/>
                        <a14:foregroundMark x1="86163" y1="56533" x2="84535" y2="41600"/>
                        <a14:foregroundMark x1="84535" y1="41600" x2="79070" y2="41067"/>
                        <a14:foregroundMark x1="80233" y1="42400" x2="81047" y2="56800"/>
                        <a14:foregroundMark x1="81047" y1="56800" x2="81628" y2="46133"/>
                        <a14:foregroundMark x1="12558" y1="54933" x2="19186" y2="54133"/>
                        <a14:foregroundMark x1="19186" y1="54133" x2="14651" y2="52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59" y="379353"/>
            <a:ext cx="5545769" cy="24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93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E1E1-015F-4DE5-A7EE-99877F5A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97650" y="1758899"/>
            <a:ext cx="4148700" cy="2232300"/>
          </a:xfrm>
        </p:spPr>
        <p:txBody>
          <a:bodyPr/>
          <a:lstStyle/>
          <a:p>
            <a:r>
              <a:rPr lang="en" sz="3600" dirty="0">
                <a:solidFill>
                  <a:schemeClr val="bg1"/>
                </a:solidFill>
                <a:latin typeface="Staatliches" panose="020B0604020202020204" charset="0"/>
                <a:ea typeface="Ebrima" panose="02000000000000000000" pitchFamily="2" charset="0"/>
                <a:cs typeface="Ebrima" panose="02000000000000000000" pitchFamily="2" charset="0"/>
              </a:rPr>
              <a:t>Thank you for your attention!</a:t>
            </a:r>
            <a:endParaRPr lang="bg-BG" dirty="0"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7445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504423" y="1713653"/>
            <a:ext cx="4148700" cy="131644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Now let’s continue with the website!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75846"/>
      </p:ext>
    </p:extLst>
  </p:cSld>
  <p:clrMapOvr>
    <a:masterClrMapping/>
  </p:clrMapOvr>
</p:sld>
</file>

<file path=ppt/theme/theme1.xml><?xml version="1.0" encoding="utf-8"?>
<a:theme xmlns:a="http://schemas.openxmlformats.org/drawingml/2006/main" name="Water Resourc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2E2E3"/>
      </a:accent1>
      <a:accent2>
        <a:srgbClr val="5BB8BB"/>
      </a:accent2>
      <a:accent3>
        <a:srgbClr val="5EDBEF"/>
      </a:accent3>
      <a:accent4>
        <a:srgbClr val="6DCFD1"/>
      </a:accent4>
      <a:accent5>
        <a:srgbClr val="0097A7"/>
      </a:accent5>
      <a:accent6>
        <a:srgbClr val="00C3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47</Words>
  <Application>Microsoft Office PowerPoint</Application>
  <PresentationFormat>On-screen Show (16:9)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Ebrima</vt:lpstr>
      <vt:lpstr>Staatliches</vt:lpstr>
      <vt:lpstr>Wingdings</vt:lpstr>
      <vt:lpstr>Roboto</vt:lpstr>
      <vt:lpstr>Water Resources</vt:lpstr>
      <vt:lpstr>AquaTroppers</vt:lpstr>
      <vt:lpstr>Our Team: </vt:lpstr>
      <vt:lpstr>Topic and Goal</vt:lpstr>
      <vt:lpstr>What we used</vt:lpstr>
      <vt:lpstr>Thank you for your attention!</vt:lpstr>
      <vt:lpstr>Now let’s continue with the website!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 Pandas</dc:title>
  <dc:creator>User</dc:creator>
  <cp:lastModifiedBy>Mi</cp:lastModifiedBy>
  <cp:revision>24</cp:revision>
  <dcterms:modified xsi:type="dcterms:W3CDTF">2021-06-28T17:48:51Z</dcterms:modified>
</cp:coreProperties>
</file>