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65" r:id="rId4"/>
    <p:sldId id="258" r:id="rId5"/>
    <p:sldId id="263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5FCA6-2330-495D-8740-828639420C36}">
  <a:tblStyle styleId="{F215FCA6-2330-495D-8740-828639420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1DCDA-41F8-4806-BC77-96FC51C07534}" type="doc">
      <dgm:prSet loTypeId="urn:microsoft.com/office/officeart/2005/8/layout/b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bg-BG"/>
        </a:p>
      </dgm:t>
    </dgm:pt>
    <dgm:pt modelId="{2C1ADD99-D732-47F9-9F5A-338EC6CA8503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Form a team</a:t>
          </a:r>
        </a:p>
      </dgm:t>
    </dgm:pt>
    <dgm:pt modelId="{FE2F18FC-542E-4B47-B700-1278A7FF9DC2}" type="parTrans" cxnId="{7AED1DD1-7503-44E4-8705-084EA4BDBF0D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D5709231-1A4A-4CEC-9440-2BB83201E5BB}" type="sibTrans" cxnId="{7AED1DD1-7503-44E4-8705-084EA4BDBF0D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accent2">
              <a:lumMod val="25000"/>
            </a:schemeClr>
          </a:solidFill>
        </a:ln>
      </dgm:spPr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62A472D1-FAE7-4CCF-A8BD-682A014DD842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Think of an idea</a:t>
          </a:r>
        </a:p>
      </dgm:t>
    </dgm:pt>
    <dgm:pt modelId="{F8E4FF74-0136-434F-B527-443972C9BF3B}" type="parTrans" cxnId="{C919A95D-1619-4E0C-8C87-54144A9421D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FF6015D0-50C0-42E1-B8BE-10843F44E8AA}" type="sibTrans" cxnId="{C919A95D-1619-4E0C-8C87-54144A9421DC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accent2">
              <a:lumMod val="25000"/>
            </a:schemeClr>
          </a:solidFill>
        </a:ln>
      </dgm:spPr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251BC31A-AF2C-45C7-9554-41AA306F6017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Get ready to present</a:t>
          </a:r>
        </a:p>
      </dgm:t>
    </dgm:pt>
    <dgm:pt modelId="{752F000A-7217-4133-9A4D-5BD0D666F138}" type="par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60B5F27-2F73-4294-BA51-8377FFEDDB44}" type="sibTrans" cxnId="{B531656C-3119-4035-A292-22E0C5355123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4C300B36-7A01-4E61-BE2F-E029125103CF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Create logo</a:t>
          </a:r>
        </a:p>
      </dgm:t>
    </dgm:pt>
    <dgm:pt modelId="{1BC81D07-EBD9-400D-9D84-F28D4B336F97}" type="parTrans" cxnId="{A60BABC6-FF11-4D96-A5BA-83D6A95335E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BFC38F33-BC1E-42A1-84BE-F5A2947F8E5D}" type="sibTrans" cxnId="{A60BABC6-FF11-4D96-A5BA-83D6A95335EC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accent2">
              <a:lumMod val="25000"/>
            </a:schemeClr>
          </a:solidFill>
        </a:ln>
      </dgm:spPr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5134E97F-5803-4BF1-9F0B-0B57409A3798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Make presentation and documentation</a:t>
          </a:r>
        </a:p>
      </dgm:t>
    </dgm:pt>
    <dgm:pt modelId="{75C24413-7C22-45E4-AB29-F987DB62D72F}" type="parTrans" cxnId="{1BF55484-00C7-4073-BFA9-933AA473547A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0807DB1-CD0E-4989-9A2E-C0C93916E08E}" type="sibTrans" cxnId="{1BF55484-00C7-4073-BFA9-933AA473547A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accent2">
              <a:lumMod val="25000"/>
            </a:schemeClr>
          </a:solidFill>
        </a:ln>
      </dgm:spPr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C9ECD3E5-2FDB-4511-8EF7-2EAFEC7B5D96}">
      <dgm:prSet phldrT="[Text]" custT="1"/>
      <dgm:spPr>
        <a:solidFill>
          <a:schemeClr val="accent2">
            <a:lumMod val="50000"/>
          </a:schemeClr>
        </a:solidFill>
        <a:ln>
          <a:solidFill>
            <a:schemeClr val="accent2">
              <a:lumMod val="25000"/>
            </a:schemeClr>
          </a:solidFill>
        </a:ln>
      </dgm:spPr>
      <dgm:t>
        <a:bodyPr/>
        <a:lstStyle/>
        <a:p>
          <a:r>
            <a:rPr lang="en-US" sz="1600" dirty="0">
              <a:latin typeface="Libre Franklin" pitchFamily="2" charset="0"/>
            </a:rPr>
            <a:t>Create the game</a:t>
          </a:r>
        </a:p>
      </dgm:t>
    </dgm:pt>
    <dgm:pt modelId="{5D3E8AF2-69A7-4FE7-A4FF-A1D32474A142}" type="parTrans" cxnId="{DCF68C90-05CE-4914-A9DA-D00098AFEE7C}">
      <dgm:prSet/>
      <dgm:spPr/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006E4B94-17DA-400B-BCCC-2ECB8918EF11}" type="sibTrans" cxnId="{DCF68C90-05CE-4914-A9DA-D00098AFEE7C}">
      <dgm:prSet custT="1"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accent2">
              <a:lumMod val="25000"/>
            </a:schemeClr>
          </a:solidFill>
        </a:ln>
      </dgm:spPr>
      <dgm:t>
        <a:bodyPr/>
        <a:lstStyle/>
        <a:p>
          <a:endParaRPr lang="en-US" sz="1400">
            <a:latin typeface="Libre Franklin" pitchFamily="2" charset="0"/>
          </a:endParaRPr>
        </a:p>
      </dgm:t>
    </dgm:pt>
    <dgm:pt modelId="{9F4BD208-0599-4996-B94C-A6679C227DCD}" type="pres">
      <dgm:prSet presAssocID="{9141DCDA-41F8-4806-BC77-96FC51C07534}" presName="Name0" presStyleCnt="0">
        <dgm:presLayoutVars>
          <dgm:dir/>
          <dgm:resizeHandles val="exact"/>
        </dgm:presLayoutVars>
      </dgm:prSet>
      <dgm:spPr/>
    </dgm:pt>
    <dgm:pt modelId="{075DB83F-F625-4699-B2CF-07F20E34E15C}" type="pres">
      <dgm:prSet presAssocID="{2C1ADD99-D732-47F9-9F5A-338EC6CA8503}" presName="node" presStyleLbl="node1" presStyleIdx="0" presStyleCnt="6">
        <dgm:presLayoutVars>
          <dgm:bulletEnabled val="1"/>
        </dgm:presLayoutVars>
      </dgm:prSet>
      <dgm:spPr/>
    </dgm:pt>
    <dgm:pt modelId="{6E8E8415-1624-4F65-960F-8302F4DD8F8C}" type="pres">
      <dgm:prSet presAssocID="{D5709231-1A4A-4CEC-9440-2BB83201E5BB}" presName="sibTrans" presStyleLbl="sibTrans1D1" presStyleIdx="0" presStyleCnt="5"/>
      <dgm:spPr/>
    </dgm:pt>
    <dgm:pt modelId="{4629C285-E4B7-4581-9F1D-559243000343}" type="pres">
      <dgm:prSet presAssocID="{D5709231-1A4A-4CEC-9440-2BB83201E5BB}" presName="connectorText" presStyleLbl="sibTrans1D1" presStyleIdx="0" presStyleCnt="5"/>
      <dgm:spPr/>
    </dgm:pt>
    <dgm:pt modelId="{2C9CDDE4-6B6F-4FA6-8D24-1347E6735A6F}" type="pres">
      <dgm:prSet presAssocID="{62A472D1-FAE7-4CCF-A8BD-682A014DD842}" presName="node" presStyleLbl="node1" presStyleIdx="1" presStyleCnt="6">
        <dgm:presLayoutVars>
          <dgm:bulletEnabled val="1"/>
        </dgm:presLayoutVars>
      </dgm:prSet>
      <dgm:spPr/>
    </dgm:pt>
    <dgm:pt modelId="{DE7744FE-8A59-4974-A7BA-AD2422390C7A}" type="pres">
      <dgm:prSet presAssocID="{FF6015D0-50C0-42E1-B8BE-10843F44E8AA}" presName="sibTrans" presStyleLbl="sibTrans1D1" presStyleIdx="1" presStyleCnt="5"/>
      <dgm:spPr/>
    </dgm:pt>
    <dgm:pt modelId="{79487FFB-6AFD-426F-801B-86CD743EE969}" type="pres">
      <dgm:prSet presAssocID="{FF6015D0-50C0-42E1-B8BE-10843F44E8AA}" presName="connectorText" presStyleLbl="sibTrans1D1" presStyleIdx="1" presStyleCnt="5"/>
      <dgm:spPr/>
    </dgm:pt>
    <dgm:pt modelId="{C03FBFE7-8D87-4405-BEC1-75B9BC22A40E}" type="pres">
      <dgm:prSet presAssocID="{C9ECD3E5-2FDB-4511-8EF7-2EAFEC7B5D96}" presName="node" presStyleLbl="node1" presStyleIdx="2" presStyleCnt="6">
        <dgm:presLayoutVars>
          <dgm:bulletEnabled val="1"/>
        </dgm:presLayoutVars>
      </dgm:prSet>
      <dgm:spPr/>
    </dgm:pt>
    <dgm:pt modelId="{A270435E-D22F-4D43-86A0-5B94963239D8}" type="pres">
      <dgm:prSet presAssocID="{006E4B94-17DA-400B-BCCC-2ECB8918EF11}" presName="sibTrans" presStyleLbl="sibTrans1D1" presStyleIdx="2" presStyleCnt="5"/>
      <dgm:spPr/>
    </dgm:pt>
    <dgm:pt modelId="{06FFC82B-6FDB-4A98-BA26-5BBF2B315056}" type="pres">
      <dgm:prSet presAssocID="{006E4B94-17DA-400B-BCCC-2ECB8918EF11}" presName="connectorText" presStyleLbl="sibTrans1D1" presStyleIdx="2" presStyleCnt="5"/>
      <dgm:spPr/>
    </dgm:pt>
    <dgm:pt modelId="{53C657EB-E72A-420C-8144-0D05D0D3FC2B}" type="pres">
      <dgm:prSet presAssocID="{4C300B36-7A01-4E61-BE2F-E029125103CF}" presName="node" presStyleLbl="node1" presStyleIdx="3" presStyleCnt="6">
        <dgm:presLayoutVars>
          <dgm:bulletEnabled val="1"/>
        </dgm:presLayoutVars>
      </dgm:prSet>
      <dgm:spPr/>
    </dgm:pt>
    <dgm:pt modelId="{297BDA0A-5128-47A6-806C-CE1C4C20DC7E}" type="pres">
      <dgm:prSet presAssocID="{BFC38F33-BC1E-42A1-84BE-F5A2947F8E5D}" presName="sibTrans" presStyleLbl="sibTrans1D1" presStyleIdx="3" presStyleCnt="5"/>
      <dgm:spPr/>
    </dgm:pt>
    <dgm:pt modelId="{3094890D-60A6-437A-8809-3FC71A51FA20}" type="pres">
      <dgm:prSet presAssocID="{BFC38F33-BC1E-42A1-84BE-F5A2947F8E5D}" presName="connectorText" presStyleLbl="sibTrans1D1" presStyleIdx="3" presStyleCnt="5"/>
      <dgm:spPr/>
    </dgm:pt>
    <dgm:pt modelId="{8ED54091-C729-4352-9DB4-96AA6F3E3799}" type="pres">
      <dgm:prSet presAssocID="{5134E97F-5803-4BF1-9F0B-0B57409A3798}" presName="node" presStyleLbl="node1" presStyleIdx="4" presStyleCnt="6">
        <dgm:presLayoutVars>
          <dgm:bulletEnabled val="1"/>
        </dgm:presLayoutVars>
      </dgm:prSet>
      <dgm:spPr/>
    </dgm:pt>
    <dgm:pt modelId="{61E7DCFF-E5F8-4224-A222-011D0A9E25C1}" type="pres">
      <dgm:prSet presAssocID="{C0807DB1-CD0E-4989-9A2E-C0C93916E08E}" presName="sibTrans" presStyleLbl="sibTrans1D1" presStyleIdx="4" presStyleCnt="5"/>
      <dgm:spPr/>
    </dgm:pt>
    <dgm:pt modelId="{82718FBF-A229-4500-83A9-FA3EE6E9E5AB}" type="pres">
      <dgm:prSet presAssocID="{C0807DB1-CD0E-4989-9A2E-C0C93916E08E}" presName="connectorText" presStyleLbl="sibTrans1D1" presStyleIdx="4" presStyleCnt="5"/>
      <dgm:spPr/>
    </dgm:pt>
    <dgm:pt modelId="{6BD7547B-7C5D-4D46-8BC9-C35966016B24}" type="pres">
      <dgm:prSet presAssocID="{251BC31A-AF2C-45C7-9554-41AA306F6017}" presName="node" presStyleLbl="node1" presStyleIdx="5" presStyleCnt="6">
        <dgm:presLayoutVars>
          <dgm:bulletEnabled val="1"/>
        </dgm:presLayoutVars>
      </dgm:prSet>
      <dgm:spPr/>
    </dgm:pt>
  </dgm:ptLst>
  <dgm:cxnLst>
    <dgm:cxn modelId="{F2BD8103-2541-4BA5-BF90-334638F4E3DC}" type="presOf" srcId="{2C1ADD99-D732-47F9-9F5A-338EC6CA8503}" destId="{075DB83F-F625-4699-B2CF-07F20E34E15C}" srcOrd="0" destOrd="0" presId="urn:microsoft.com/office/officeart/2005/8/layout/bProcess3"/>
    <dgm:cxn modelId="{E13D7710-EB38-4DBD-B1B5-C9B0940AD24B}" type="presOf" srcId="{FF6015D0-50C0-42E1-B8BE-10843F44E8AA}" destId="{79487FFB-6AFD-426F-801B-86CD743EE969}" srcOrd="1" destOrd="0" presId="urn:microsoft.com/office/officeart/2005/8/layout/bProcess3"/>
    <dgm:cxn modelId="{8E18555B-4DA6-4DC3-A297-44D6013DFB29}" type="presOf" srcId="{BFC38F33-BC1E-42A1-84BE-F5A2947F8E5D}" destId="{3094890D-60A6-437A-8809-3FC71A51FA20}" srcOrd="1" destOrd="0" presId="urn:microsoft.com/office/officeart/2005/8/layout/bProcess3"/>
    <dgm:cxn modelId="{C919A95D-1619-4E0C-8C87-54144A9421DC}" srcId="{9141DCDA-41F8-4806-BC77-96FC51C07534}" destId="{62A472D1-FAE7-4CCF-A8BD-682A014DD842}" srcOrd="1" destOrd="0" parTransId="{F8E4FF74-0136-434F-B527-443972C9BF3B}" sibTransId="{FF6015D0-50C0-42E1-B8BE-10843F44E8AA}"/>
    <dgm:cxn modelId="{05D58863-5DBD-49EA-837C-4F10F689E2D9}" type="presOf" srcId="{D5709231-1A4A-4CEC-9440-2BB83201E5BB}" destId="{6E8E8415-1624-4F65-960F-8302F4DD8F8C}" srcOrd="0" destOrd="0" presId="urn:microsoft.com/office/officeart/2005/8/layout/bProcess3"/>
    <dgm:cxn modelId="{7598AE47-FCBB-4096-ADD5-EDE0A3D3CA1F}" type="presOf" srcId="{9141DCDA-41F8-4806-BC77-96FC51C07534}" destId="{9F4BD208-0599-4996-B94C-A6679C227DCD}" srcOrd="0" destOrd="0" presId="urn:microsoft.com/office/officeart/2005/8/layout/bProcess3"/>
    <dgm:cxn modelId="{B531656C-3119-4035-A292-22E0C5355123}" srcId="{9141DCDA-41F8-4806-BC77-96FC51C07534}" destId="{251BC31A-AF2C-45C7-9554-41AA306F6017}" srcOrd="5" destOrd="0" parTransId="{752F000A-7217-4133-9A4D-5BD0D666F138}" sibTransId="{B60B5F27-2F73-4294-BA51-8377FFEDDB44}"/>
    <dgm:cxn modelId="{6E26B352-BC8E-492D-A2E2-758D13DAB9BE}" type="presOf" srcId="{006E4B94-17DA-400B-BCCC-2ECB8918EF11}" destId="{06FFC82B-6FDB-4A98-BA26-5BBF2B315056}" srcOrd="1" destOrd="0" presId="urn:microsoft.com/office/officeart/2005/8/layout/bProcess3"/>
    <dgm:cxn modelId="{181DA376-A30E-4FB3-9302-0760E1D8DD53}" type="presOf" srcId="{C9ECD3E5-2FDB-4511-8EF7-2EAFEC7B5D96}" destId="{C03FBFE7-8D87-4405-BEC1-75B9BC22A40E}" srcOrd="0" destOrd="0" presId="urn:microsoft.com/office/officeart/2005/8/layout/bProcess3"/>
    <dgm:cxn modelId="{C1352077-3C53-4584-9326-ACFFC1F6F4DF}" type="presOf" srcId="{5134E97F-5803-4BF1-9F0B-0B57409A3798}" destId="{8ED54091-C729-4352-9DB4-96AA6F3E3799}" srcOrd="0" destOrd="0" presId="urn:microsoft.com/office/officeart/2005/8/layout/bProcess3"/>
    <dgm:cxn modelId="{1BF55484-00C7-4073-BFA9-933AA473547A}" srcId="{9141DCDA-41F8-4806-BC77-96FC51C07534}" destId="{5134E97F-5803-4BF1-9F0B-0B57409A3798}" srcOrd="4" destOrd="0" parTransId="{75C24413-7C22-45E4-AB29-F987DB62D72F}" sibTransId="{C0807DB1-CD0E-4989-9A2E-C0C93916E08E}"/>
    <dgm:cxn modelId="{64FFC287-2696-40F1-B6C7-EE308517B4A0}" type="presOf" srcId="{4C300B36-7A01-4E61-BE2F-E029125103CF}" destId="{53C657EB-E72A-420C-8144-0D05D0D3FC2B}" srcOrd="0" destOrd="0" presId="urn:microsoft.com/office/officeart/2005/8/layout/bProcess3"/>
    <dgm:cxn modelId="{DCF68C90-05CE-4914-A9DA-D00098AFEE7C}" srcId="{9141DCDA-41F8-4806-BC77-96FC51C07534}" destId="{C9ECD3E5-2FDB-4511-8EF7-2EAFEC7B5D96}" srcOrd="2" destOrd="0" parTransId="{5D3E8AF2-69A7-4FE7-A4FF-A1D32474A142}" sibTransId="{006E4B94-17DA-400B-BCCC-2ECB8918EF11}"/>
    <dgm:cxn modelId="{3C4A7193-E7C7-4F9F-AF83-CB7DE953D0DA}" type="presOf" srcId="{C0807DB1-CD0E-4989-9A2E-C0C93916E08E}" destId="{61E7DCFF-E5F8-4224-A222-011D0A9E25C1}" srcOrd="0" destOrd="0" presId="urn:microsoft.com/office/officeart/2005/8/layout/bProcess3"/>
    <dgm:cxn modelId="{B12FF195-4754-4488-ADC2-B6F46351DEBA}" type="presOf" srcId="{BFC38F33-BC1E-42A1-84BE-F5A2947F8E5D}" destId="{297BDA0A-5128-47A6-806C-CE1C4C20DC7E}" srcOrd="0" destOrd="0" presId="urn:microsoft.com/office/officeart/2005/8/layout/bProcess3"/>
    <dgm:cxn modelId="{971F26A4-169F-47F9-AD9C-D948242B1285}" type="presOf" srcId="{C0807DB1-CD0E-4989-9A2E-C0C93916E08E}" destId="{82718FBF-A229-4500-83A9-FA3EE6E9E5AB}" srcOrd="1" destOrd="0" presId="urn:microsoft.com/office/officeart/2005/8/layout/bProcess3"/>
    <dgm:cxn modelId="{C20C6FA9-F002-46DB-8436-3DA7A5FA1AB0}" type="presOf" srcId="{62A472D1-FAE7-4CCF-A8BD-682A014DD842}" destId="{2C9CDDE4-6B6F-4FA6-8D24-1347E6735A6F}" srcOrd="0" destOrd="0" presId="urn:microsoft.com/office/officeart/2005/8/layout/bProcess3"/>
    <dgm:cxn modelId="{585DB5B1-3F27-407C-B828-F6F857AE168C}" type="presOf" srcId="{D5709231-1A4A-4CEC-9440-2BB83201E5BB}" destId="{4629C285-E4B7-4581-9F1D-559243000343}" srcOrd="1" destOrd="0" presId="urn:microsoft.com/office/officeart/2005/8/layout/bProcess3"/>
    <dgm:cxn modelId="{D58C78B2-F6EC-41FC-93F4-71139B8C02F8}" type="presOf" srcId="{251BC31A-AF2C-45C7-9554-41AA306F6017}" destId="{6BD7547B-7C5D-4D46-8BC9-C35966016B24}" srcOrd="0" destOrd="0" presId="urn:microsoft.com/office/officeart/2005/8/layout/bProcess3"/>
    <dgm:cxn modelId="{CF3CBFB3-D722-491E-B4D6-2F9FAA0B62DC}" type="presOf" srcId="{006E4B94-17DA-400B-BCCC-2ECB8918EF11}" destId="{A270435E-D22F-4D43-86A0-5B94963239D8}" srcOrd="0" destOrd="0" presId="urn:microsoft.com/office/officeart/2005/8/layout/bProcess3"/>
    <dgm:cxn modelId="{A60BABC6-FF11-4D96-A5BA-83D6A95335EC}" srcId="{9141DCDA-41F8-4806-BC77-96FC51C07534}" destId="{4C300B36-7A01-4E61-BE2F-E029125103CF}" srcOrd="3" destOrd="0" parTransId="{1BC81D07-EBD9-400D-9D84-F28D4B336F97}" sibTransId="{BFC38F33-BC1E-42A1-84BE-F5A2947F8E5D}"/>
    <dgm:cxn modelId="{7AED1DD1-7503-44E4-8705-084EA4BDBF0D}" srcId="{9141DCDA-41F8-4806-BC77-96FC51C07534}" destId="{2C1ADD99-D732-47F9-9F5A-338EC6CA8503}" srcOrd="0" destOrd="0" parTransId="{FE2F18FC-542E-4B47-B700-1278A7FF9DC2}" sibTransId="{D5709231-1A4A-4CEC-9440-2BB83201E5BB}"/>
    <dgm:cxn modelId="{84D867FB-62CA-4AD9-AA33-B224617CF944}" type="presOf" srcId="{FF6015D0-50C0-42E1-B8BE-10843F44E8AA}" destId="{DE7744FE-8A59-4974-A7BA-AD2422390C7A}" srcOrd="0" destOrd="0" presId="urn:microsoft.com/office/officeart/2005/8/layout/bProcess3"/>
    <dgm:cxn modelId="{63C55D12-37A0-4B50-BDBB-FA64AFC956DD}" type="presParOf" srcId="{9F4BD208-0599-4996-B94C-A6679C227DCD}" destId="{075DB83F-F625-4699-B2CF-07F20E34E15C}" srcOrd="0" destOrd="0" presId="urn:microsoft.com/office/officeart/2005/8/layout/bProcess3"/>
    <dgm:cxn modelId="{57A47D9F-41E3-4730-9816-913BD7635EF7}" type="presParOf" srcId="{9F4BD208-0599-4996-B94C-A6679C227DCD}" destId="{6E8E8415-1624-4F65-960F-8302F4DD8F8C}" srcOrd="1" destOrd="0" presId="urn:microsoft.com/office/officeart/2005/8/layout/bProcess3"/>
    <dgm:cxn modelId="{2C1EC8BF-82F3-4262-B295-74B026E6C62C}" type="presParOf" srcId="{6E8E8415-1624-4F65-960F-8302F4DD8F8C}" destId="{4629C285-E4B7-4581-9F1D-559243000343}" srcOrd="0" destOrd="0" presId="urn:microsoft.com/office/officeart/2005/8/layout/bProcess3"/>
    <dgm:cxn modelId="{E5E42FD7-B3F7-483E-931D-53EAE89421EC}" type="presParOf" srcId="{9F4BD208-0599-4996-B94C-A6679C227DCD}" destId="{2C9CDDE4-6B6F-4FA6-8D24-1347E6735A6F}" srcOrd="2" destOrd="0" presId="urn:microsoft.com/office/officeart/2005/8/layout/bProcess3"/>
    <dgm:cxn modelId="{34409439-9429-496E-BDC7-8CFBE98446EA}" type="presParOf" srcId="{9F4BD208-0599-4996-B94C-A6679C227DCD}" destId="{DE7744FE-8A59-4974-A7BA-AD2422390C7A}" srcOrd="3" destOrd="0" presId="urn:microsoft.com/office/officeart/2005/8/layout/bProcess3"/>
    <dgm:cxn modelId="{CE66E009-4890-4DD9-938E-54CFC39AA615}" type="presParOf" srcId="{DE7744FE-8A59-4974-A7BA-AD2422390C7A}" destId="{79487FFB-6AFD-426F-801B-86CD743EE969}" srcOrd="0" destOrd="0" presId="urn:microsoft.com/office/officeart/2005/8/layout/bProcess3"/>
    <dgm:cxn modelId="{840821E2-D5F4-49DA-8780-3EED59F27C9A}" type="presParOf" srcId="{9F4BD208-0599-4996-B94C-A6679C227DCD}" destId="{C03FBFE7-8D87-4405-BEC1-75B9BC22A40E}" srcOrd="4" destOrd="0" presId="urn:microsoft.com/office/officeart/2005/8/layout/bProcess3"/>
    <dgm:cxn modelId="{C685C69A-9D7B-4824-A7B9-9E54F4D1EFA8}" type="presParOf" srcId="{9F4BD208-0599-4996-B94C-A6679C227DCD}" destId="{A270435E-D22F-4D43-86A0-5B94963239D8}" srcOrd="5" destOrd="0" presId="urn:microsoft.com/office/officeart/2005/8/layout/bProcess3"/>
    <dgm:cxn modelId="{89FF1418-EB12-4F84-A6CE-060211101F9A}" type="presParOf" srcId="{A270435E-D22F-4D43-86A0-5B94963239D8}" destId="{06FFC82B-6FDB-4A98-BA26-5BBF2B315056}" srcOrd="0" destOrd="0" presId="urn:microsoft.com/office/officeart/2005/8/layout/bProcess3"/>
    <dgm:cxn modelId="{9FEE4D31-CA1D-43A9-A1E0-F2AF97CDD791}" type="presParOf" srcId="{9F4BD208-0599-4996-B94C-A6679C227DCD}" destId="{53C657EB-E72A-420C-8144-0D05D0D3FC2B}" srcOrd="6" destOrd="0" presId="urn:microsoft.com/office/officeart/2005/8/layout/bProcess3"/>
    <dgm:cxn modelId="{AB2F3058-7E67-4D6D-9129-3D013B1B4D41}" type="presParOf" srcId="{9F4BD208-0599-4996-B94C-A6679C227DCD}" destId="{297BDA0A-5128-47A6-806C-CE1C4C20DC7E}" srcOrd="7" destOrd="0" presId="urn:microsoft.com/office/officeart/2005/8/layout/bProcess3"/>
    <dgm:cxn modelId="{8B2C73FC-0C73-4F31-A710-DA6151C52BE9}" type="presParOf" srcId="{297BDA0A-5128-47A6-806C-CE1C4C20DC7E}" destId="{3094890D-60A6-437A-8809-3FC71A51FA20}" srcOrd="0" destOrd="0" presId="urn:microsoft.com/office/officeart/2005/8/layout/bProcess3"/>
    <dgm:cxn modelId="{6398225A-B52D-4FEC-90F4-18842BE32E7E}" type="presParOf" srcId="{9F4BD208-0599-4996-B94C-A6679C227DCD}" destId="{8ED54091-C729-4352-9DB4-96AA6F3E3799}" srcOrd="8" destOrd="0" presId="urn:microsoft.com/office/officeart/2005/8/layout/bProcess3"/>
    <dgm:cxn modelId="{252217DA-AE47-447D-B450-947ABF5ECB46}" type="presParOf" srcId="{9F4BD208-0599-4996-B94C-A6679C227DCD}" destId="{61E7DCFF-E5F8-4224-A222-011D0A9E25C1}" srcOrd="9" destOrd="0" presId="urn:microsoft.com/office/officeart/2005/8/layout/bProcess3"/>
    <dgm:cxn modelId="{D1EDE4F5-9419-4639-B55C-68EE10055131}" type="presParOf" srcId="{61E7DCFF-E5F8-4224-A222-011D0A9E25C1}" destId="{82718FBF-A229-4500-83A9-FA3EE6E9E5AB}" srcOrd="0" destOrd="0" presId="urn:microsoft.com/office/officeart/2005/8/layout/bProcess3"/>
    <dgm:cxn modelId="{31FDCDD5-BE29-4C0F-918D-AA0008982404}" type="presParOf" srcId="{9F4BD208-0599-4996-B94C-A6679C227DCD}" destId="{6BD7547B-7C5D-4D46-8BC9-C35966016B2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E8415-1624-4F65-960F-8302F4DD8F8C}">
      <dsp:nvSpPr>
        <dsp:cNvPr id="0" name=""/>
        <dsp:cNvSpPr/>
      </dsp:nvSpPr>
      <dsp:spPr>
        <a:xfrm>
          <a:off x="1975122" y="469419"/>
          <a:ext cx="363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977" y="45720"/>
              </a:lnTo>
            </a:path>
          </a:pathLst>
        </a:custGeom>
        <a:noFill/>
        <a:ln w="28575" cap="flat" cmpd="sng" algn="ctr">
          <a:solidFill>
            <a:schemeClr val="accent2">
              <a:lumMod val="2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2147246" y="513166"/>
        <a:ext cx="19728" cy="3945"/>
      </dsp:txXfrm>
    </dsp:sp>
    <dsp:sp modelId="{075DB83F-F625-4699-B2CF-07F20E34E15C}">
      <dsp:nvSpPr>
        <dsp:cNvPr id="0" name=""/>
        <dsp:cNvSpPr/>
      </dsp:nvSpPr>
      <dsp:spPr>
        <a:xfrm>
          <a:off x="261369" y="473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Form a team</a:t>
          </a:r>
        </a:p>
      </dsp:txBody>
      <dsp:txXfrm>
        <a:off x="261369" y="473"/>
        <a:ext cx="1715552" cy="1029331"/>
      </dsp:txXfrm>
    </dsp:sp>
    <dsp:sp modelId="{DE7744FE-8A59-4974-A7BA-AD2422390C7A}">
      <dsp:nvSpPr>
        <dsp:cNvPr id="0" name=""/>
        <dsp:cNvSpPr/>
      </dsp:nvSpPr>
      <dsp:spPr>
        <a:xfrm>
          <a:off x="4085251" y="469419"/>
          <a:ext cx="363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977" y="45720"/>
              </a:lnTo>
            </a:path>
          </a:pathLst>
        </a:custGeom>
        <a:noFill/>
        <a:ln w="28575" cap="flat" cmpd="sng" algn="ctr">
          <a:solidFill>
            <a:schemeClr val="accent2">
              <a:lumMod val="2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4257375" y="513166"/>
        <a:ext cx="19728" cy="3945"/>
      </dsp:txXfrm>
    </dsp:sp>
    <dsp:sp modelId="{2C9CDDE4-6B6F-4FA6-8D24-1347E6735A6F}">
      <dsp:nvSpPr>
        <dsp:cNvPr id="0" name=""/>
        <dsp:cNvSpPr/>
      </dsp:nvSpPr>
      <dsp:spPr>
        <a:xfrm>
          <a:off x="2371499" y="473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Think of an idea</a:t>
          </a:r>
        </a:p>
      </dsp:txBody>
      <dsp:txXfrm>
        <a:off x="2371499" y="473"/>
        <a:ext cx="1715552" cy="1029331"/>
      </dsp:txXfrm>
    </dsp:sp>
    <dsp:sp modelId="{A270435E-D22F-4D43-86A0-5B94963239D8}">
      <dsp:nvSpPr>
        <dsp:cNvPr id="0" name=""/>
        <dsp:cNvSpPr/>
      </dsp:nvSpPr>
      <dsp:spPr>
        <a:xfrm>
          <a:off x="1119145" y="1028005"/>
          <a:ext cx="4220259" cy="363977"/>
        </a:xfrm>
        <a:custGeom>
          <a:avLst/>
          <a:gdLst/>
          <a:ahLst/>
          <a:cxnLst/>
          <a:rect l="0" t="0" r="0" b="0"/>
          <a:pathLst>
            <a:path>
              <a:moveTo>
                <a:pt x="4220259" y="0"/>
              </a:moveTo>
              <a:lnTo>
                <a:pt x="4220259" y="199088"/>
              </a:lnTo>
              <a:lnTo>
                <a:pt x="0" y="199088"/>
              </a:lnTo>
              <a:lnTo>
                <a:pt x="0" y="363977"/>
              </a:lnTo>
            </a:path>
          </a:pathLst>
        </a:custGeom>
        <a:noFill/>
        <a:ln w="28575" cap="flat" cmpd="sng" algn="ctr">
          <a:solidFill>
            <a:schemeClr val="accent2">
              <a:lumMod val="2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3123308" y="1208021"/>
        <a:ext cx="211933" cy="3945"/>
      </dsp:txXfrm>
    </dsp:sp>
    <dsp:sp modelId="{C03FBFE7-8D87-4405-BEC1-75B9BC22A40E}">
      <dsp:nvSpPr>
        <dsp:cNvPr id="0" name=""/>
        <dsp:cNvSpPr/>
      </dsp:nvSpPr>
      <dsp:spPr>
        <a:xfrm>
          <a:off x="4481628" y="473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Create the game</a:t>
          </a:r>
        </a:p>
      </dsp:txBody>
      <dsp:txXfrm>
        <a:off x="4481628" y="473"/>
        <a:ext cx="1715552" cy="1029331"/>
      </dsp:txXfrm>
    </dsp:sp>
    <dsp:sp modelId="{297BDA0A-5128-47A6-806C-CE1C4C20DC7E}">
      <dsp:nvSpPr>
        <dsp:cNvPr id="0" name=""/>
        <dsp:cNvSpPr/>
      </dsp:nvSpPr>
      <dsp:spPr>
        <a:xfrm>
          <a:off x="1975122" y="1893328"/>
          <a:ext cx="363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977" y="45720"/>
              </a:lnTo>
            </a:path>
          </a:pathLst>
        </a:custGeom>
        <a:noFill/>
        <a:ln w="28575" cap="flat" cmpd="sng" algn="ctr">
          <a:solidFill>
            <a:schemeClr val="accent2">
              <a:lumMod val="2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2147246" y="1937075"/>
        <a:ext cx="19728" cy="3945"/>
      </dsp:txXfrm>
    </dsp:sp>
    <dsp:sp modelId="{53C657EB-E72A-420C-8144-0D05D0D3FC2B}">
      <dsp:nvSpPr>
        <dsp:cNvPr id="0" name=""/>
        <dsp:cNvSpPr/>
      </dsp:nvSpPr>
      <dsp:spPr>
        <a:xfrm>
          <a:off x="261369" y="1424382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Create logo</a:t>
          </a:r>
        </a:p>
      </dsp:txBody>
      <dsp:txXfrm>
        <a:off x="261369" y="1424382"/>
        <a:ext cx="1715552" cy="1029331"/>
      </dsp:txXfrm>
    </dsp:sp>
    <dsp:sp modelId="{61E7DCFF-E5F8-4224-A222-011D0A9E25C1}">
      <dsp:nvSpPr>
        <dsp:cNvPr id="0" name=""/>
        <dsp:cNvSpPr/>
      </dsp:nvSpPr>
      <dsp:spPr>
        <a:xfrm>
          <a:off x="4085251" y="1893328"/>
          <a:ext cx="363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977" y="45720"/>
              </a:lnTo>
            </a:path>
          </a:pathLst>
        </a:custGeom>
        <a:noFill/>
        <a:ln w="28575" cap="flat" cmpd="sng" algn="ctr">
          <a:solidFill>
            <a:schemeClr val="accent2">
              <a:lumMod val="25000"/>
            </a:schemeClr>
          </a:solidFill>
          <a:prstDash val="solid"/>
          <a:tailEnd type="arrow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Libre Franklin" pitchFamily="2" charset="0"/>
          </a:endParaRPr>
        </a:p>
      </dsp:txBody>
      <dsp:txXfrm>
        <a:off x="4257375" y="1937075"/>
        <a:ext cx="19728" cy="3945"/>
      </dsp:txXfrm>
    </dsp:sp>
    <dsp:sp modelId="{8ED54091-C729-4352-9DB4-96AA6F3E3799}">
      <dsp:nvSpPr>
        <dsp:cNvPr id="0" name=""/>
        <dsp:cNvSpPr/>
      </dsp:nvSpPr>
      <dsp:spPr>
        <a:xfrm>
          <a:off x="2371499" y="1424382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Make presentation and documentation</a:t>
          </a:r>
        </a:p>
      </dsp:txBody>
      <dsp:txXfrm>
        <a:off x="2371499" y="1424382"/>
        <a:ext cx="1715552" cy="1029331"/>
      </dsp:txXfrm>
    </dsp:sp>
    <dsp:sp modelId="{6BD7547B-7C5D-4D46-8BC9-C35966016B24}">
      <dsp:nvSpPr>
        <dsp:cNvPr id="0" name=""/>
        <dsp:cNvSpPr/>
      </dsp:nvSpPr>
      <dsp:spPr>
        <a:xfrm>
          <a:off x="4481628" y="1424382"/>
          <a:ext cx="1715552" cy="1029331"/>
        </a:xfrm>
        <a:prstGeom prst="rect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Franklin" pitchFamily="2" charset="0"/>
            </a:rPr>
            <a:t>Get ready to present</a:t>
          </a:r>
        </a:p>
      </dsp:txBody>
      <dsp:txXfrm>
        <a:off x="4481628" y="1424382"/>
        <a:ext cx="1715552" cy="102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b83d9c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b83d9c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be849174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be849174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8491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8491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713225" y="1469700"/>
            <a:ext cx="2997900" cy="15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1155875" y="3001175"/>
            <a:ext cx="25551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13225" y="-212037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488625" y="4353538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3" r:id="rId6"/>
    <p:sldLayoutId id="2147483667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Dimitrova/Cellular/tree/main/Capacious%20Cel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972458"/>
            <a:ext cx="7717500" cy="19739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hlinkClick r:id="rId3" tooltip="Capacious Cel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Capacious Cells</a:t>
            </a:r>
            <a:endParaRPr sz="72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92500" y="302683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solidFill>
                  <a:srgbClr val="212529"/>
                </a:solidFill>
                <a:latin typeface="Lexend Deca"/>
                <a:sym typeface="Prata"/>
              </a:rPr>
              <a:t>Team Cellular</a:t>
            </a: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2986617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0000" y="7358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Our Team</a:t>
            </a:r>
            <a:endParaRPr sz="4400" dirty="0"/>
          </a:p>
        </p:txBody>
      </p:sp>
      <p:sp>
        <p:nvSpPr>
          <p:cNvPr id="189" name="Google Shape;189;p31"/>
          <p:cNvSpPr txBox="1"/>
          <p:nvPr/>
        </p:nvSpPr>
        <p:spPr>
          <a:xfrm>
            <a:off x="720000" y="1987257"/>
            <a:ext cx="5158286" cy="189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dirty="0" err="1"/>
              <a:t>Mishel</a:t>
            </a:r>
            <a:r>
              <a:rPr lang="en-US" sz="2000" dirty="0"/>
              <a:t> Dimitrova – Scrum Trainer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err="1"/>
              <a:t>Yanislav</a:t>
            </a:r>
            <a:r>
              <a:rPr lang="en-US" sz="2000" dirty="0"/>
              <a:t> </a:t>
            </a:r>
            <a:r>
              <a:rPr lang="en-US" sz="2000" dirty="0" err="1"/>
              <a:t>Yanev</a:t>
            </a:r>
            <a:r>
              <a:rPr lang="en-US" sz="2000" dirty="0"/>
              <a:t> – Back End Developer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/>
              <a:t>Vladislav </a:t>
            </a:r>
            <a:r>
              <a:rPr lang="en-US" sz="2000" dirty="0" err="1"/>
              <a:t>Karshakov</a:t>
            </a:r>
            <a:r>
              <a:rPr lang="en-US" sz="2000" dirty="0"/>
              <a:t> – Back End Developer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/>
              <a:t>Georgi </a:t>
            </a:r>
            <a:r>
              <a:rPr lang="en-US" sz="2000" dirty="0" err="1"/>
              <a:t>Tabanov</a:t>
            </a:r>
            <a:r>
              <a:rPr lang="en-US" sz="2000" dirty="0"/>
              <a:t> – Back End Developer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err="1"/>
              <a:t>Dimitar</a:t>
            </a:r>
            <a:r>
              <a:rPr lang="en-US" sz="2000" dirty="0"/>
              <a:t> </a:t>
            </a:r>
            <a:r>
              <a:rPr lang="en-US" sz="2000" dirty="0" err="1"/>
              <a:t>Staykov</a:t>
            </a:r>
            <a:r>
              <a:rPr lang="en-US" sz="2000" dirty="0"/>
              <a:t> - Designer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3167900" y="1202575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643C4D-A163-4519-BF57-185ABEA7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250" y="1369175"/>
            <a:ext cx="2573037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713125" y="1088700"/>
            <a:ext cx="2997900" cy="881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Idea</a:t>
            </a:r>
            <a:endParaRPr sz="4400"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1"/>
          </p:nvPr>
        </p:nvSpPr>
        <p:spPr>
          <a:xfrm>
            <a:off x="713125" y="2085908"/>
            <a:ext cx="5975542" cy="1190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1100"/>
              <a:buFont typeface="Arial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Our project is a game where you play as a cell that collects points and kills other cells to evolve.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/>
              <a:t>Used Technologies</a:t>
            </a:r>
            <a:endParaRPr sz="4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CB2D232-2895-4F80-AC48-8DAAFDD3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47" y="1519971"/>
            <a:ext cx="1173031" cy="1173031"/>
          </a:xfrm>
          <a:prstGeom prst="rect">
            <a:avLst/>
          </a:prstGeom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4F63B954-47A6-4A40-8240-6E9BCEF3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45" y="3064622"/>
            <a:ext cx="1101422" cy="11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4" descr="Git – CloudBerry">
            <a:extLst>
              <a:ext uri="{FF2B5EF4-FFF2-40B4-BE49-F238E27FC236}">
                <a16:creationId xmlns:a16="http://schemas.microsoft.com/office/drawing/2014/main" id="{74D759DA-0873-4AE1-A782-C574C032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903" y="3025482"/>
            <a:ext cx="1148368" cy="11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8" descr="Microsoft Excel - Wikipedia">
            <a:extLst>
              <a:ext uri="{FF2B5EF4-FFF2-40B4-BE49-F238E27FC236}">
                <a16:creationId xmlns:a16="http://schemas.microsoft.com/office/drawing/2014/main" id="{2DCD20A6-95A2-4308-99A6-4A2C3FFE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57" y="3064622"/>
            <a:ext cx="1116185" cy="103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2" descr="Microsoft Teams – Microsoft Technologies Tips and Tricks">
            <a:extLst>
              <a:ext uri="{FF2B5EF4-FFF2-40B4-BE49-F238E27FC236}">
                <a16:creationId xmlns:a16="http://schemas.microsoft.com/office/drawing/2014/main" id="{A21DFA6B-CA23-486A-A9AB-C2EFAC8C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31" y="1509694"/>
            <a:ext cx="1174727" cy="10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1D1A616-FBFD-401B-B947-1B4D9552878D}"/>
              </a:ext>
            </a:extLst>
          </p:cNvPr>
          <p:cNvGrpSpPr/>
          <p:nvPr/>
        </p:nvGrpSpPr>
        <p:grpSpPr>
          <a:xfrm>
            <a:off x="946841" y="1495733"/>
            <a:ext cx="1160978" cy="1106417"/>
            <a:chOff x="4978292" y="2532794"/>
            <a:chExt cx="2280184" cy="20729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1D738A-9B6E-4E46-A802-54143031CB8A}"/>
                </a:ext>
              </a:extLst>
            </p:cNvPr>
            <p:cNvSpPr/>
            <p:nvPr/>
          </p:nvSpPr>
          <p:spPr>
            <a:xfrm>
              <a:off x="4981434" y="2532794"/>
              <a:ext cx="2277042" cy="2071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44">
              <a:extLst>
                <a:ext uri="{FF2B5EF4-FFF2-40B4-BE49-F238E27FC236}">
                  <a16:creationId xmlns:a16="http://schemas.microsoft.com/office/drawing/2014/main" id="{CC009F27-538A-4794-9D4B-7B1897752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2" r="18410"/>
            <a:stretch/>
          </p:blipFill>
          <p:spPr bwMode="auto">
            <a:xfrm>
              <a:off x="4978292" y="2534576"/>
              <a:ext cx="2280184" cy="207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4" descr="Microsoft Word: Edit Documents – Приложения в Google Play">
            <a:extLst>
              <a:ext uri="{FF2B5EF4-FFF2-40B4-BE49-F238E27FC236}">
                <a16:creationId xmlns:a16="http://schemas.microsoft.com/office/drawing/2014/main" id="{2A052470-F485-44AD-9726-8A3592D9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7773" y1="42578" x2="41016" y2="43359"/>
                        <a14:foregroundMark x1="39844" y1="41797" x2="31836" y2="47266"/>
                        <a14:foregroundMark x1="31836" y1="47266" x2="36328" y2="60742"/>
                        <a14:foregroundMark x1="40234" y1="49414" x2="40234" y2="49414"/>
                        <a14:foregroundMark x1="40234" y1="48828" x2="16992" y2="40820"/>
                        <a14:foregroundMark x1="18359" y1="43945" x2="19922" y2="47266"/>
                        <a14:foregroundMark x1="20703" y1="53906" x2="25391" y2="53906"/>
                        <a14:foregroundMark x1="24609" y1="56055" x2="22852" y2="56055"/>
                        <a14:foregroundMark x1="26758" y1="50195" x2="26758" y2="50195"/>
                        <a14:foregroundMark x1="26758" y1="50195" x2="26758" y2="50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43" y="1375672"/>
            <a:ext cx="1474651" cy="147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Photoshop Logo, symbol, meaning, history, PNG, brand">
            <a:extLst>
              <a:ext uri="{FF2B5EF4-FFF2-40B4-BE49-F238E27FC236}">
                <a16:creationId xmlns:a16="http://schemas.microsoft.com/office/drawing/2014/main" id="{505399C5-56E0-46CE-9CAF-47359884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4" y="3028688"/>
            <a:ext cx="2070895" cy="116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E4AC0C87-A7F3-4058-BBDB-ADBA08E0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77" y="1533026"/>
            <a:ext cx="1747930" cy="10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dirty="0" err="1"/>
              <a:t>Realisation</a:t>
            </a:r>
            <a:endParaRPr sz="4400" dirty="0"/>
          </a:p>
        </p:txBody>
      </p:sp>
      <p:cxnSp>
        <p:nvCxnSpPr>
          <p:cNvPr id="279" name="Google Shape;279;p37"/>
          <p:cNvCxnSpPr/>
          <p:nvPr/>
        </p:nvCxnSpPr>
        <p:spPr>
          <a:xfrm>
            <a:off x="4707625" y="1214850"/>
            <a:ext cx="1066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E6D613CB-CD33-43CC-9F9C-9035FCE8B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443145"/>
              </p:ext>
            </p:extLst>
          </p:nvPr>
        </p:nvGraphicFramePr>
        <p:xfrm>
          <a:off x="1342724" y="1892490"/>
          <a:ext cx="6458551" cy="245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2295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sz="7200" dirty="0">
                <a:solidFill>
                  <a:srgbClr val="212529"/>
                </a:solidFill>
                <a:latin typeface="Lexend Deca"/>
                <a:sym typeface="Lexend Deca"/>
              </a:rPr>
              <a:t>Thank you for your attention</a:t>
            </a:r>
            <a:endParaRPr sz="7200" dirty="0">
              <a:solidFill>
                <a:srgbClr val="212529"/>
              </a:solidFill>
              <a:latin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Catamaran</vt:lpstr>
      <vt:lpstr>Lexend Deca</vt:lpstr>
      <vt:lpstr>Libre Franklin</vt:lpstr>
      <vt:lpstr>Pastel Minimalist Elegant Lines Portfolio by Slidesgo</vt:lpstr>
      <vt:lpstr>Capacious Cells</vt:lpstr>
      <vt:lpstr>Our Team</vt:lpstr>
      <vt:lpstr>Idea</vt:lpstr>
      <vt:lpstr>Used Technologies</vt:lpstr>
      <vt:lpstr>Realisation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Capacious Cells</dc:title>
  <dc:creator>LagG</dc:creator>
  <cp:lastModifiedBy>LagG</cp:lastModifiedBy>
  <cp:revision>5</cp:revision>
  <dcterms:modified xsi:type="dcterms:W3CDTF">2023-04-03T19:12:21Z</dcterms:modified>
</cp:coreProperties>
</file>