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rial Black"/>
      <p:regular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RQh19RcKZ41gJYJ0LALV1g7c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22" Type="http://schemas.openxmlformats.org/officeDocument/2006/relationships/font" Target="fonts/OpenSans-italic.fntdata"/><Relationship Id="rId21" Type="http://schemas.openxmlformats.org/officeDocument/2006/relationships/font" Target="fonts/OpenSans-bold.fntdata"/><Relationship Id="rId24" Type="http://customschemas.google.com/relationships/presentationmetadata" Target="meta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ArialBlack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">
  <p:cSld name="Person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rvice">
  <p:cSld name="Servic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">
  <p:cSld name="Ab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4">
  <p:cSld name="About 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5">
  <p:cSld name="About 5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6">
  <p:cSld name="About 6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8">
  <p:cSld name="About 8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2">
  <p:cSld name="Team 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Slide">
  <p:cSld name="Break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Laptop">
  <p:cSld name="Mockup Laptop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Tablet">
  <p:cSld name="Mockup Table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Desktop">
  <p:cSld name="Mockup Desktop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Smartwatch">
  <p:cSld name="Mockup Smartwatch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cing">
  <p:cSld name="Pricing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graphic">
  <p:cSld name="Infographic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graphic 2">
  <p:cSld name="Infographic 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graphic 3">
  <p:cSld name="Infographic 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Map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imonial">
  <p:cSld name="Testimonial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2">
  <p:cSld name="About 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vent">
  <p:cSld name="Ev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onta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3">
  <p:cSld name="About 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7">
  <p:cSld name="About 7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Headlin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">
  <p:cSld name="Mileston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533400" y="419099"/>
            <a:ext cx="11125200" cy="463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533400" y="1460500"/>
            <a:ext cx="11125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9896606" y="6445229"/>
            <a:ext cx="756781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533399" y="6445229"/>
            <a:ext cx="9237947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0778646" y="6445229"/>
            <a:ext cx="879953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36">
          <p15:clr>
            <a:srgbClr val="F26B43"/>
          </p15:clr>
        </p15:guide>
        <p15:guide id="3" pos="7344">
          <p15:clr>
            <a:srgbClr val="F26B43"/>
          </p15:clr>
        </p15:guide>
        <p15:guide id="4" orient="horz" pos="264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orient="horz" pos="4056">
          <p15:clr>
            <a:srgbClr val="F26B43"/>
          </p15:clr>
        </p15:guide>
        <p15:guide id="7" pos="480">
          <p15:clr>
            <a:srgbClr val="F26B43"/>
          </p15:clr>
        </p15:guide>
        <p15:guide id="8" pos="72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3.jp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Relationship Id="rId8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18.png"/><Relationship Id="rId11" Type="http://schemas.openxmlformats.org/officeDocument/2006/relationships/image" Target="../media/image25.png"/><Relationship Id="rId1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/>
          <p:nvPr/>
        </p:nvSpPr>
        <p:spPr>
          <a:xfrm>
            <a:off x="4824962" y="656401"/>
            <a:ext cx="5545193" cy="5545193"/>
          </a:xfrm>
          <a:custGeom>
            <a:rect b="b" l="l" r="r" t="t"/>
            <a:pathLst>
              <a:path extrusionOk="0" h="838200" w="83820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1709557" y="656401"/>
            <a:ext cx="5545193" cy="5545193"/>
          </a:xfrm>
          <a:custGeom>
            <a:rect b="b" l="l" r="r" t="t"/>
            <a:pathLst>
              <a:path extrusionOk="0" h="838200" w="83820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 rot="-5400000">
            <a:off x="7729220" y="609312"/>
            <a:ext cx="3286193" cy="5639369"/>
          </a:xfrm>
          <a:prstGeom prst="round2SameRect">
            <a:avLst>
              <a:gd fmla="val 26644" name="adj1"/>
              <a:gd fmla="val 0" name="adj2"/>
            </a:avLst>
          </a:prstGeom>
          <a:gradFill>
            <a:gsLst>
              <a:gs pos="0">
                <a:schemeClr val="accent1"/>
              </a:gs>
              <a:gs pos="58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1262506" y="2742081"/>
            <a:ext cx="4818381" cy="1470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TEAM 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Tech Excellence Final Project</a:t>
            </a:r>
            <a:endParaRPr b="0" i="0" sz="16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1"/>
          <p:cNvCxnSpPr/>
          <p:nvPr/>
        </p:nvCxnSpPr>
        <p:spPr>
          <a:xfrm>
            <a:off x="795728" y="2645888"/>
            <a:ext cx="0" cy="1566225"/>
          </a:xfrm>
          <a:prstGeom prst="straightConnector1">
            <a:avLst/>
          </a:prstGeom>
          <a:noFill/>
          <a:ln cap="rnd" cmpd="sng" w="635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raphical user interface, application&#10;&#10;Description automatically generated with medium confidence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8871" y="702734"/>
            <a:ext cx="2743028" cy="54525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background pattern&#10;&#10;Description automatically generated" id="56" name="Google Shape;56;p1"/>
          <p:cNvPicPr preferRelativeResize="0"/>
          <p:nvPr/>
        </p:nvPicPr>
        <p:blipFill rotWithShape="1">
          <a:blip r:embed="rId4">
            <a:alphaModFix/>
          </a:blip>
          <a:srcRect b="13295" l="67424" r="13535" t="13366"/>
          <a:stretch/>
        </p:blipFill>
        <p:spPr>
          <a:xfrm>
            <a:off x="8277798" y="844644"/>
            <a:ext cx="2385173" cy="5168704"/>
          </a:xfrm>
          <a:custGeom>
            <a:rect b="b" l="l" r="r" t="t"/>
            <a:pathLst>
              <a:path extrusionOk="0" h="5168704" w="2385173">
                <a:moveTo>
                  <a:pt x="266829" y="0"/>
                </a:moveTo>
                <a:lnTo>
                  <a:pt x="546386" y="0"/>
                </a:lnTo>
                <a:lnTo>
                  <a:pt x="552488" y="2542"/>
                </a:lnTo>
                <a:cubicBezTo>
                  <a:pt x="558886" y="8974"/>
                  <a:pt x="562843" y="17860"/>
                  <a:pt x="562843" y="27675"/>
                </a:cubicBezTo>
                <a:lnTo>
                  <a:pt x="562843" y="65991"/>
                </a:lnTo>
                <a:cubicBezTo>
                  <a:pt x="562843" y="137166"/>
                  <a:pt x="620232" y="194864"/>
                  <a:pt x="691024" y="194864"/>
                </a:cubicBezTo>
                <a:lnTo>
                  <a:pt x="1694149" y="194864"/>
                </a:lnTo>
                <a:cubicBezTo>
                  <a:pt x="1764941" y="194864"/>
                  <a:pt x="1822330" y="137166"/>
                  <a:pt x="1822330" y="65991"/>
                </a:cubicBezTo>
                <a:lnTo>
                  <a:pt x="1822330" y="27675"/>
                </a:lnTo>
                <a:cubicBezTo>
                  <a:pt x="1822330" y="17860"/>
                  <a:pt x="1826287" y="8974"/>
                  <a:pt x="1832684" y="2542"/>
                </a:cubicBezTo>
                <a:lnTo>
                  <a:pt x="1838788" y="0"/>
                </a:lnTo>
                <a:lnTo>
                  <a:pt x="2118344" y="0"/>
                </a:lnTo>
                <a:cubicBezTo>
                  <a:pt x="2265710" y="0"/>
                  <a:pt x="2385173" y="119464"/>
                  <a:pt x="2385173" y="266829"/>
                </a:cubicBezTo>
                <a:lnTo>
                  <a:pt x="2385173" y="4901875"/>
                </a:lnTo>
                <a:cubicBezTo>
                  <a:pt x="2385173" y="5049241"/>
                  <a:pt x="2265710" y="5168704"/>
                  <a:pt x="2118344" y="5168704"/>
                </a:cubicBezTo>
                <a:lnTo>
                  <a:pt x="266829" y="5168704"/>
                </a:lnTo>
                <a:cubicBezTo>
                  <a:pt x="119464" y="5168704"/>
                  <a:pt x="0" y="5049241"/>
                  <a:pt x="0" y="4901875"/>
                </a:cubicBezTo>
                <a:lnTo>
                  <a:pt x="0" y="266829"/>
                </a:lnTo>
                <a:cubicBezTo>
                  <a:pt x="0" y="119464"/>
                  <a:pt x="119464" y="0"/>
                  <a:pt x="26682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10268814" y="2776654"/>
            <a:ext cx="1304692" cy="1304692"/>
          </a:xfrm>
          <a:custGeom>
            <a:rect b="b" l="l" r="r" t="t"/>
            <a:pathLst>
              <a:path extrusionOk="0" h="838200" w="83820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rgbClr val="EFBA7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"/>
          <p:cNvGrpSpPr/>
          <p:nvPr/>
        </p:nvGrpSpPr>
        <p:grpSpPr>
          <a:xfrm>
            <a:off x="8587384" y="1996174"/>
            <a:ext cx="1635300" cy="1172914"/>
            <a:chOff x="8587384" y="1996174"/>
            <a:chExt cx="1635300" cy="1172914"/>
          </a:xfrm>
        </p:grpSpPr>
        <p:sp>
          <p:nvSpPr>
            <p:cNvPr id="59" name="Google Shape;59;p1"/>
            <p:cNvSpPr txBox="1"/>
            <p:nvPr/>
          </p:nvSpPr>
          <p:spPr>
            <a:xfrm>
              <a:off x="8587384" y="2645888"/>
              <a:ext cx="163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BAH MSD PROJECT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icket with solid fill" id="60" name="Google Shape;60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116290" y="1996174"/>
              <a:ext cx="649713" cy="6497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/>
          <p:nvPr/>
        </p:nvSpPr>
        <p:spPr>
          <a:xfrm flipH="1">
            <a:off x="6423948" y="0"/>
            <a:ext cx="576805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/>
          <p:nvPr/>
        </p:nvSpPr>
        <p:spPr>
          <a:xfrm flipH="1">
            <a:off x="9419403" y="656401"/>
            <a:ext cx="2772597" cy="5545193"/>
          </a:xfrm>
          <a:custGeom>
            <a:rect b="b" l="l" r="r" t="t"/>
            <a:pathLst>
              <a:path extrusionOk="0" h="5545193" w="2772597">
                <a:moveTo>
                  <a:pt x="1" y="0"/>
                </a:moveTo>
                <a:cubicBezTo>
                  <a:pt x="1531267" y="0"/>
                  <a:pt x="2772597" y="1241331"/>
                  <a:pt x="2772597" y="2772597"/>
                </a:cubicBezTo>
                <a:cubicBezTo>
                  <a:pt x="2772597" y="4303863"/>
                  <a:pt x="1531267" y="5545193"/>
                  <a:pt x="1" y="5545193"/>
                </a:cubicBezTo>
                <a:lnTo>
                  <a:pt x="0" y="5545193"/>
                </a:lnTo>
                <a:lnTo>
                  <a:pt x="0" y="4631182"/>
                </a:lnTo>
                <a:lnTo>
                  <a:pt x="1" y="4631182"/>
                </a:lnTo>
                <a:cubicBezTo>
                  <a:pt x="1026470" y="4631182"/>
                  <a:pt x="1858586" y="3799066"/>
                  <a:pt x="1858586" y="2772597"/>
                </a:cubicBezTo>
                <a:cubicBezTo>
                  <a:pt x="1858586" y="1746127"/>
                  <a:pt x="1026470" y="914011"/>
                  <a:pt x="1" y="914011"/>
                </a:cubicBezTo>
                <a:lnTo>
                  <a:pt x="0" y="914011"/>
                </a:lnTo>
                <a:lnTo>
                  <a:pt x="0" y="0"/>
                </a:lnTo>
                <a:close/>
              </a:path>
            </a:pathLst>
          </a:custGeom>
          <a:solidFill>
            <a:srgbClr val="F2F2F2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11539654" y="2776654"/>
            <a:ext cx="652346" cy="1304692"/>
          </a:xfrm>
          <a:custGeom>
            <a:rect b="b" l="l" r="r" t="t"/>
            <a:pathLst>
              <a:path extrusionOk="0" h="1304692" w="652346">
                <a:moveTo>
                  <a:pt x="652346" y="0"/>
                </a:moveTo>
                <a:lnTo>
                  <a:pt x="652346" y="215052"/>
                </a:lnTo>
                <a:cubicBezTo>
                  <a:pt x="410835" y="215052"/>
                  <a:pt x="215052" y="410835"/>
                  <a:pt x="215052" y="652346"/>
                </a:cubicBezTo>
                <a:cubicBezTo>
                  <a:pt x="215052" y="893857"/>
                  <a:pt x="410835" y="1089641"/>
                  <a:pt x="652346" y="1089641"/>
                </a:cubicBezTo>
                <a:lnTo>
                  <a:pt x="652346" y="1304692"/>
                </a:lnTo>
                <a:cubicBezTo>
                  <a:pt x="292065" y="1304692"/>
                  <a:pt x="0" y="1012628"/>
                  <a:pt x="0" y="652346"/>
                </a:cubicBezTo>
                <a:cubicBezTo>
                  <a:pt x="0" y="292065"/>
                  <a:pt x="292065" y="0"/>
                  <a:pt x="65234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rgbClr val="EFBA7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5881408" y="656401"/>
            <a:ext cx="5545193" cy="5545193"/>
          </a:xfrm>
          <a:custGeom>
            <a:rect b="b" l="l" r="r" t="t"/>
            <a:pathLst>
              <a:path extrusionOk="0" h="838200" w="83820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noFill/>
          <a:ln cap="flat" cmpd="sng" w="12700">
            <a:solidFill>
              <a:schemeClr val="lt1">
                <a:alpha val="1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3"/>
          <p:cNvSpPr txBox="1"/>
          <p:nvPr/>
        </p:nvSpPr>
        <p:spPr>
          <a:xfrm>
            <a:off x="1003999" y="2890350"/>
            <a:ext cx="5163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13"/>
          <p:cNvCxnSpPr/>
          <p:nvPr/>
        </p:nvCxnSpPr>
        <p:spPr>
          <a:xfrm>
            <a:off x="795728" y="2645888"/>
            <a:ext cx="0" cy="1566225"/>
          </a:xfrm>
          <a:prstGeom prst="straightConnector1">
            <a:avLst/>
          </a:prstGeom>
          <a:noFill/>
          <a:ln cap="rnd" cmpd="sng" w="635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4" name="Google Shape;324;p13"/>
          <p:cNvGrpSpPr/>
          <p:nvPr/>
        </p:nvGrpSpPr>
        <p:grpSpPr>
          <a:xfrm>
            <a:off x="7862946" y="2908412"/>
            <a:ext cx="1635300" cy="1172914"/>
            <a:chOff x="8587384" y="1996174"/>
            <a:chExt cx="1635300" cy="1172914"/>
          </a:xfrm>
        </p:grpSpPr>
        <p:sp>
          <p:nvSpPr>
            <p:cNvPr id="325" name="Google Shape;325;p13"/>
            <p:cNvSpPr txBox="1"/>
            <p:nvPr/>
          </p:nvSpPr>
          <p:spPr>
            <a:xfrm>
              <a:off x="8587384" y="2645888"/>
              <a:ext cx="163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BAH MSD PROJECT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icket with solid fill" id="326" name="Google Shape;32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16290" y="1996174"/>
              <a:ext cx="649713" cy="6497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7668522" y="656401"/>
            <a:ext cx="4523478" cy="5545193"/>
          </a:xfrm>
          <a:custGeom>
            <a:rect b="b" l="l" r="r" t="t"/>
            <a:pathLst>
              <a:path extrusionOk="0" h="5545193" w="4523478">
                <a:moveTo>
                  <a:pt x="2772596" y="0"/>
                </a:moveTo>
                <a:cubicBezTo>
                  <a:pt x="3346821" y="0"/>
                  <a:pt x="3880273" y="174562"/>
                  <a:pt x="4322783" y="473515"/>
                </a:cubicBezTo>
                <a:lnTo>
                  <a:pt x="4523478" y="623592"/>
                </a:lnTo>
                <a:lnTo>
                  <a:pt x="4523478" y="2153938"/>
                </a:lnTo>
                <a:lnTo>
                  <a:pt x="4485125" y="2049151"/>
                </a:lnTo>
                <a:cubicBezTo>
                  <a:pt x="4202977" y="1382076"/>
                  <a:pt x="3542449" y="914011"/>
                  <a:pt x="2772596" y="914011"/>
                </a:cubicBezTo>
                <a:cubicBezTo>
                  <a:pt x="1746127" y="914011"/>
                  <a:pt x="914011" y="1746127"/>
                  <a:pt x="914011" y="2772597"/>
                </a:cubicBezTo>
                <a:cubicBezTo>
                  <a:pt x="914011" y="3799066"/>
                  <a:pt x="1746127" y="4631182"/>
                  <a:pt x="2772596" y="4631182"/>
                </a:cubicBezTo>
                <a:cubicBezTo>
                  <a:pt x="3542449" y="4631182"/>
                  <a:pt x="4202977" y="4163117"/>
                  <a:pt x="4485125" y="3496043"/>
                </a:cubicBezTo>
                <a:lnTo>
                  <a:pt x="4523478" y="3391255"/>
                </a:lnTo>
                <a:lnTo>
                  <a:pt x="4523478" y="4921601"/>
                </a:lnTo>
                <a:lnTo>
                  <a:pt x="4322783" y="5071678"/>
                </a:lnTo>
                <a:cubicBezTo>
                  <a:pt x="3880273" y="5370631"/>
                  <a:pt x="3346821" y="5545193"/>
                  <a:pt x="2772596" y="5545193"/>
                </a:cubicBezTo>
                <a:cubicBezTo>
                  <a:pt x="1241331" y="5545193"/>
                  <a:pt x="0" y="4303863"/>
                  <a:pt x="0" y="2772597"/>
                </a:cubicBezTo>
                <a:cubicBezTo>
                  <a:pt x="0" y="1241331"/>
                  <a:pt x="1241331" y="0"/>
                  <a:pt x="2772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4262682" y="544388"/>
            <a:ext cx="5544693" cy="5544693"/>
          </a:xfrm>
          <a:custGeom>
            <a:rect b="b" l="l" r="r" t="t"/>
            <a:pathLst>
              <a:path extrusionOk="0" h="838200" w="83820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138777" y="977605"/>
            <a:ext cx="4770300" cy="1004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Tech Excellence Final Project</a:t>
            </a:r>
            <a:endParaRPr b="0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2"/>
          <p:cNvCxnSpPr/>
          <p:nvPr/>
        </p:nvCxnSpPr>
        <p:spPr>
          <a:xfrm>
            <a:off x="705452" y="913814"/>
            <a:ext cx="0" cy="1035271"/>
          </a:xfrm>
          <a:prstGeom prst="straightConnector1">
            <a:avLst/>
          </a:prstGeom>
          <a:noFill/>
          <a:ln cap="rnd" cmpd="sng" w="635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2"/>
          <p:cNvSpPr txBox="1"/>
          <p:nvPr/>
        </p:nvSpPr>
        <p:spPr>
          <a:xfrm>
            <a:off x="795725" y="2625752"/>
            <a:ext cx="5203500" cy="26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Meet the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Overall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Weekly Sprints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Quick look @ Microservices</a:t>
            </a:r>
            <a:endParaRPr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Software used</a:t>
            </a:r>
            <a:endParaRPr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b="0" i="0" lang="en-US" sz="16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Future Improvements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b="0" i="0" lang="en-US" sz="16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05961" y="5493425"/>
            <a:ext cx="2628900" cy="387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4"/>
              </a:gs>
              <a:gs pos="100000">
                <a:srgbClr val="EFBA77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LET’S GET STARTED!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2"/>
          <p:cNvGrpSpPr/>
          <p:nvPr/>
        </p:nvGrpSpPr>
        <p:grpSpPr>
          <a:xfrm>
            <a:off x="9518246" y="2730525"/>
            <a:ext cx="1635300" cy="1172914"/>
            <a:chOff x="8587384" y="1996174"/>
            <a:chExt cx="1635300" cy="1172914"/>
          </a:xfrm>
        </p:grpSpPr>
        <p:sp>
          <p:nvSpPr>
            <p:cNvPr id="72" name="Google Shape;72;p2"/>
            <p:cNvSpPr txBox="1"/>
            <p:nvPr/>
          </p:nvSpPr>
          <p:spPr>
            <a:xfrm>
              <a:off x="8587384" y="2645888"/>
              <a:ext cx="163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BAH MSD PROJECT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icket with solid fill" id="73" name="Google Shape;7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16290" y="1996174"/>
              <a:ext cx="649713" cy="6497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/>
          <p:nvPr/>
        </p:nvSpPr>
        <p:spPr>
          <a:xfrm>
            <a:off x="0" y="0"/>
            <a:ext cx="420914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3323403" y="656401"/>
            <a:ext cx="5545193" cy="5545193"/>
          </a:xfrm>
          <a:custGeom>
            <a:rect b="b" l="l" r="r" t="t"/>
            <a:pathLst>
              <a:path extrusionOk="0" h="838200" w="83820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noFill/>
          <a:ln cap="flat" cmpd="sng" w="12700">
            <a:solidFill>
              <a:schemeClr val="accent2">
                <a:alpha val="1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&#10;&#10;Description automatically generated with medium confidence"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441" y="847493"/>
            <a:ext cx="2597380" cy="51630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3"/>
          <p:cNvCxnSpPr/>
          <p:nvPr/>
        </p:nvCxnSpPr>
        <p:spPr>
          <a:xfrm>
            <a:off x="4931623" y="1443097"/>
            <a:ext cx="0" cy="1035271"/>
          </a:xfrm>
          <a:prstGeom prst="straightConnector1">
            <a:avLst/>
          </a:prstGeom>
          <a:noFill/>
          <a:ln cap="rnd" cmpd="sng" w="635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3"/>
          <p:cNvSpPr txBox="1"/>
          <p:nvPr/>
        </p:nvSpPr>
        <p:spPr>
          <a:xfrm>
            <a:off x="5167316" y="2798482"/>
            <a:ext cx="1663960" cy="1022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7A"/>
                </a:solidFill>
                <a:latin typeface="Roboto"/>
                <a:ea typeface="Roboto"/>
                <a:cs typeface="Roboto"/>
                <a:sym typeface="Roboto"/>
              </a:rPr>
              <a:t>Samer Khamisi</a:t>
            </a:r>
            <a:endParaRPr b="0" i="0" sz="1400" u="none" cap="none" strike="noStrike">
              <a:solidFill>
                <a:srgbClr val="0020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0" y="656401"/>
            <a:ext cx="2772597" cy="5545193"/>
          </a:xfrm>
          <a:custGeom>
            <a:rect b="b" l="l" r="r" t="t"/>
            <a:pathLst>
              <a:path extrusionOk="0" h="5545193" w="2772597">
                <a:moveTo>
                  <a:pt x="1" y="0"/>
                </a:moveTo>
                <a:cubicBezTo>
                  <a:pt x="1531267" y="0"/>
                  <a:pt x="2772597" y="1241331"/>
                  <a:pt x="2772597" y="2772597"/>
                </a:cubicBezTo>
                <a:cubicBezTo>
                  <a:pt x="2772597" y="4303863"/>
                  <a:pt x="1531267" y="5545193"/>
                  <a:pt x="1" y="5545193"/>
                </a:cubicBezTo>
                <a:lnTo>
                  <a:pt x="0" y="5545193"/>
                </a:lnTo>
                <a:lnTo>
                  <a:pt x="0" y="4631182"/>
                </a:lnTo>
                <a:lnTo>
                  <a:pt x="1" y="4631182"/>
                </a:lnTo>
                <a:cubicBezTo>
                  <a:pt x="1026470" y="4631182"/>
                  <a:pt x="1858586" y="3799066"/>
                  <a:pt x="1858586" y="2772597"/>
                </a:cubicBezTo>
                <a:cubicBezTo>
                  <a:pt x="1858586" y="1746127"/>
                  <a:pt x="1026470" y="914011"/>
                  <a:pt x="1" y="914011"/>
                </a:cubicBezTo>
                <a:lnTo>
                  <a:pt x="0" y="914011"/>
                </a:lnTo>
                <a:lnTo>
                  <a:pt x="0" y="0"/>
                </a:lnTo>
                <a:close/>
              </a:path>
            </a:pathLst>
          </a:custGeom>
          <a:solidFill>
            <a:srgbClr val="F2F2F2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0" y="2776654"/>
            <a:ext cx="652346" cy="1304692"/>
          </a:xfrm>
          <a:custGeom>
            <a:rect b="b" l="l" r="r" t="t"/>
            <a:pathLst>
              <a:path extrusionOk="0" h="1304692" w="652346">
                <a:moveTo>
                  <a:pt x="0" y="0"/>
                </a:moveTo>
                <a:cubicBezTo>
                  <a:pt x="360281" y="0"/>
                  <a:pt x="652346" y="292065"/>
                  <a:pt x="652346" y="652346"/>
                </a:cubicBezTo>
                <a:cubicBezTo>
                  <a:pt x="652346" y="1012628"/>
                  <a:pt x="360281" y="1304692"/>
                  <a:pt x="0" y="1304692"/>
                </a:cubicBezTo>
                <a:lnTo>
                  <a:pt x="0" y="1089641"/>
                </a:lnTo>
                <a:cubicBezTo>
                  <a:pt x="241511" y="1089641"/>
                  <a:pt x="437294" y="893857"/>
                  <a:pt x="437294" y="652346"/>
                </a:cubicBezTo>
                <a:cubicBezTo>
                  <a:pt x="437294" y="410835"/>
                  <a:pt x="241511" y="215052"/>
                  <a:pt x="0" y="21505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55000">
                <a:srgbClr val="EFBA77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background pattern&#10;&#10;Description automatically generated" id="86" name="Google Shape;86;p3"/>
          <p:cNvPicPr preferRelativeResize="0"/>
          <p:nvPr/>
        </p:nvPicPr>
        <p:blipFill rotWithShape="1">
          <a:blip r:embed="rId4">
            <a:alphaModFix/>
          </a:blip>
          <a:srcRect b="15244" l="16659" r="65309" t="15311"/>
          <a:stretch/>
        </p:blipFill>
        <p:spPr>
          <a:xfrm>
            <a:off x="1092653" y="984232"/>
            <a:ext cx="2258526" cy="4894257"/>
          </a:xfrm>
          <a:custGeom>
            <a:rect b="b" l="l" r="r" t="t"/>
            <a:pathLst>
              <a:path extrusionOk="0" h="4894257" w="2258526">
                <a:moveTo>
                  <a:pt x="252662" y="0"/>
                </a:moveTo>
                <a:lnTo>
                  <a:pt x="517374" y="0"/>
                </a:lnTo>
                <a:lnTo>
                  <a:pt x="523153" y="2407"/>
                </a:lnTo>
                <a:cubicBezTo>
                  <a:pt x="529211" y="8498"/>
                  <a:pt x="532958" y="16912"/>
                  <a:pt x="532958" y="26206"/>
                </a:cubicBezTo>
                <a:lnTo>
                  <a:pt x="532958" y="62487"/>
                </a:lnTo>
                <a:cubicBezTo>
                  <a:pt x="532958" y="129883"/>
                  <a:pt x="587299" y="184517"/>
                  <a:pt x="654333" y="184517"/>
                </a:cubicBezTo>
                <a:lnTo>
                  <a:pt x="1604194" y="184517"/>
                </a:lnTo>
                <a:cubicBezTo>
                  <a:pt x="1671227" y="184517"/>
                  <a:pt x="1725569" y="129883"/>
                  <a:pt x="1725569" y="62487"/>
                </a:cubicBezTo>
                <a:lnTo>
                  <a:pt x="1725569" y="26206"/>
                </a:lnTo>
                <a:cubicBezTo>
                  <a:pt x="1725569" y="16912"/>
                  <a:pt x="1729316" y="8498"/>
                  <a:pt x="1735373" y="2407"/>
                </a:cubicBezTo>
                <a:lnTo>
                  <a:pt x="1741153" y="0"/>
                </a:lnTo>
                <a:lnTo>
                  <a:pt x="2005865" y="0"/>
                </a:lnTo>
                <a:cubicBezTo>
                  <a:pt x="2145406" y="0"/>
                  <a:pt x="2258526" y="113121"/>
                  <a:pt x="2258526" y="252661"/>
                </a:cubicBezTo>
                <a:lnTo>
                  <a:pt x="2258526" y="4641596"/>
                </a:lnTo>
                <a:cubicBezTo>
                  <a:pt x="2258526" y="4781137"/>
                  <a:pt x="2145406" y="4894257"/>
                  <a:pt x="2005865" y="4894257"/>
                </a:cubicBezTo>
                <a:lnTo>
                  <a:pt x="252662" y="4894257"/>
                </a:lnTo>
                <a:cubicBezTo>
                  <a:pt x="113121" y="4894257"/>
                  <a:pt x="0" y="4781137"/>
                  <a:pt x="0" y="4641596"/>
                </a:cubicBezTo>
                <a:lnTo>
                  <a:pt x="0" y="252661"/>
                </a:lnTo>
                <a:cubicBezTo>
                  <a:pt x="0" y="113121"/>
                  <a:pt x="113121" y="0"/>
                  <a:pt x="252662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87" name="Google Shape;87;p3"/>
          <p:cNvGrpSpPr/>
          <p:nvPr/>
        </p:nvGrpSpPr>
        <p:grpSpPr>
          <a:xfrm>
            <a:off x="1344795" y="1924726"/>
            <a:ext cx="1635300" cy="1172914"/>
            <a:chOff x="8587384" y="1996174"/>
            <a:chExt cx="1635300" cy="1172914"/>
          </a:xfrm>
        </p:grpSpPr>
        <p:sp>
          <p:nvSpPr>
            <p:cNvPr id="88" name="Google Shape;88;p3"/>
            <p:cNvSpPr txBox="1"/>
            <p:nvPr/>
          </p:nvSpPr>
          <p:spPr>
            <a:xfrm>
              <a:off x="8587384" y="2645888"/>
              <a:ext cx="163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BAH MSD PROJECT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icket with solid fill" id="89" name="Google Shape;8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116290" y="1996174"/>
              <a:ext cx="649713" cy="649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3"/>
          <p:cNvSpPr txBox="1"/>
          <p:nvPr/>
        </p:nvSpPr>
        <p:spPr>
          <a:xfrm>
            <a:off x="7273459" y="2798482"/>
            <a:ext cx="1663960" cy="1022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7A"/>
                </a:solidFill>
                <a:latin typeface="Roboto"/>
                <a:ea typeface="Roboto"/>
                <a:cs typeface="Roboto"/>
                <a:sym typeface="Roboto"/>
              </a:rPr>
              <a:t>Carlos Chavira</a:t>
            </a:r>
            <a:endParaRPr b="0" i="0" sz="1400" u="none" cap="none" strike="noStrike">
              <a:solidFill>
                <a:srgbClr val="00207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0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9635011" y="2798470"/>
            <a:ext cx="1663960" cy="1022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7A"/>
                </a:solidFill>
                <a:latin typeface="Roboto"/>
                <a:ea typeface="Roboto"/>
                <a:cs typeface="Roboto"/>
                <a:sym typeface="Roboto"/>
              </a:rPr>
              <a:t>Ahmed</a:t>
            </a:r>
            <a:r>
              <a:rPr lang="en-US" sz="1800">
                <a:solidFill>
                  <a:srgbClr val="00207A"/>
                </a:solidFill>
                <a:latin typeface="Roboto"/>
                <a:ea typeface="Roboto"/>
                <a:cs typeface="Roboto"/>
                <a:sym typeface="Roboto"/>
              </a:rPr>
              <a:t> Hamad</a:t>
            </a:r>
            <a:endParaRPr b="0" i="0" sz="1400" u="none" cap="none" strike="noStrike">
              <a:solidFill>
                <a:srgbClr val="00207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0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5131584" y="1428321"/>
            <a:ext cx="4770300" cy="1004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Tech Excellence Final Project</a:t>
            </a:r>
            <a:endParaRPr b="0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MEET THE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/>
          <p:nvPr/>
        </p:nvSpPr>
        <p:spPr>
          <a:xfrm>
            <a:off x="922171" y="5600451"/>
            <a:ext cx="1037574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1229053" y="651894"/>
            <a:ext cx="8290867" cy="75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WEEKLY </a:t>
            </a:r>
            <a:r>
              <a:rPr b="1" i="0" lang="en-US" sz="36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SPRINTS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>
            <a:off x="795728" y="591954"/>
            <a:ext cx="0" cy="777814"/>
          </a:xfrm>
          <a:prstGeom prst="straightConnector1">
            <a:avLst/>
          </a:prstGeom>
          <a:noFill/>
          <a:ln cap="rnd" cmpd="sng" w="635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2"/>
          <p:cNvSpPr/>
          <p:nvPr/>
        </p:nvSpPr>
        <p:spPr>
          <a:xfrm>
            <a:off x="762000" y="5452979"/>
            <a:ext cx="340663" cy="340663"/>
          </a:xfrm>
          <a:prstGeom prst="ellipse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2552549" y="5452979"/>
            <a:ext cx="340663" cy="340663"/>
          </a:xfrm>
          <a:prstGeom prst="ellipse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4239109" y="5452979"/>
            <a:ext cx="340663" cy="340663"/>
          </a:xfrm>
          <a:prstGeom prst="ellipse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5925669" y="5452979"/>
            <a:ext cx="340663" cy="340663"/>
          </a:xfrm>
          <a:prstGeom prst="ellipse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7612229" y="5452979"/>
            <a:ext cx="340663" cy="340663"/>
          </a:xfrm>
          <a:prstGeom prst="ellipse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9298789" y="5452979"/>
            <a:ext cx="340663" cy="340663"/>
          </a:xfrm>
          <a:prstGeom prst="ellipse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762000" y="5937936"/>
            <a:ext cx="2549637" cy="224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207A"/>
                </a:solidFill>
                <a:latin typeface="Open Sans"/>
                <a:ea typeface="Open Sans"/>
                <a:cs typeface="Open Sans"/>
                <a:sym typeface="Open Sans"/>
              </a:rPr>
              <a:t>Week</a:t>
            </a:r>
            <a:endParaRPr b="1" i="0" sz="1400" u="none" cap="none" strike="noStrike">
              <a:solidFill>
                <a:srgbClr val="0020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932331" y="2032916"/>
            <a:ext cx="2131209" cy="332290"/>
          </a:xfrm>
          <a:prstGeom prst="homePlat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2722880" y="2677764"/>
            <a:ext cx="3713783" cy="332290"/>
          </a:xfrm>
          <a:prstGeom prst="homePlat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6096000" y="3322611"/>
            <a:ext cx="3713783" cy="332290"/>
          </a:xfrm>
          <a:prstGeom prst="homePlat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9466125" y="3967450"/>
            <a:ext cx="2602800" cy="332400"/>
          </a:xfrm>
          <a:prstGeom prst="homePlat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2"/>
          <p:cNvSpPr txBox="1"/>
          <p:nvPr/>
        </p:nvSpPr>
        <p:spPr>
          <a:xfrm>
            <a:off x="1074571" y="2092117"/>
            <a:ext cx="1651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 &amp;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2888369" y="2736975"/>
            <a:ext cx="32571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CI-CD Pipeline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6283648" y="3381825"/>
            <a:ext cx="2549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Debugging 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 txBox="1"/>
          <p:nvPr/>
        </p:nvSpPr>
        <p:spPr>
          <a:xfrm>
            <a:off x="9638474" y="4026650"/>
            <a:ext cx="24303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Production Environment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932330" y="2433996"/>
            <a:ext cx="1636427" cy="637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Design, code and test via Postman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2725866" y="3084631"/>
            <a:ext cx="1636427" cy="637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Integrated JDK, Gradle and Git.</a:t>
            </a:r>
            <a:endParaRPr b="0" i="0" sz="10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Built pipelines.</a:t>
            </a:r>
            <a:endParaRPr b="0" i="0" sz="10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6096000" y="3723707"/>
            <a:ext cx="16365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Implemented logging tasks using the EFK stack.</a:t>
            </a:r>
            <a:endParaRPr b="0" i="0" sz="10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EFK = Elastic Search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Fluentd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Kibana</a:t>
            </a:r>
            <a:endParaRPr b="0" i="0" sz="10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9466134" y="4368539"/>
            <a:ext cx="1636427" cy="637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Created Docker images to be managed by Kubernetes.</a:t>
            </a:r>
            <a:endParaRPr b="0" i="0" sz="10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" name="Google Shape;119;p12"/>
          <p:cNvCxnSpPr/>
          <p:nvPr/>
        </p:nvCxnSpPr>
        <p:spPr>
          <a:xfrm>
            <a:off x="932331" y="3200900"/>
            <a:ext cx="0" cy="2191906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12"/>
          <p:cNvCxnSpPr/>
          <p:nvPr/>
        </p:nvCxnSpPr>
        <p:spPr>
          <a:xfrm>
            <a:off x="2722880" y="3845477"/>
            <a:ext cx="0" cy="1547329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2"/>
          <p:cNvCxnSpPr/>
          <p:nvPr/>
        </p:nvCxnSpPr>
        <p:spPr>
          <a:xfrm>
            <a:off x="4409440" y="3845477"/>
            <a:ext cx="0" cy="1547329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2"/>
          <p:cNvCxnSpPr/>
          <p:nvPr/>
        </p:nvCxnSpPr>
        <p:spPr>
          <a:xfrm>
            <a:off x="6096000" y="4475063"/>
            <a:ext cx="0" cy="917743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2"/>
          <p:cNvCxnSpPr/>
          <p:nvPr/>
        </p:nvCxnSpPr>
        <p:spPr>
          <a:xfrm>
            <a:off x="7782560" y="4475063"/>
            <a:ext cx="0" cy="917743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2"/>
          <p:cNvCxnSpPr/>
          <p:nvPr/>
        </p:nvCxnSpPr>
        <p:spPr>
          <a:xfrm>
            <a:off x="9469120" y="5112145"/>
            <a:ext cx="0" cy="280661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2"/>
          <p:cNvCxnSpPr/>
          <p:nvPr/>
        </p:nvCxnSpPr>
        <p:spPr>
          <a:xfrm>
            <a:off x="11259668" y="5112145"/>
            <a:ext cx="0" cy="280661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12"/>
          <p:cNvSpPr/>
          <p:nvPr/>
        </p:nvSpPr>
        <p:spPr>
          <a:xfrm flipH="1">
            <a:off x="10483233" y="0"/>
            <a:ext cx="1708769" cy="2560344"/>
          </a:xfrm>
          <a:custGeom>
            <a:rect b="b" l="l" r="r" t="t"/>
            <a:pathLst>
              <a:path extrusionOk="0" h="2560344" w="1708769">
                <a:moveTo>
                  <a:pt x="1708769" y="0"/>
                </a:moveTo>
                <a:lnTo>
                  <a:pt x="794758" y="0"/>
                </a:lnTo>
                <a:lnTo>
                  <a:pt x="782638" y="213415"/>
                </a:lnTo>
                <a:cubicBezTo>
                  <a:pt x="726596" y="703626"/>
                  <a:pt x="479838" y="1135893"/>
                  <a:pt x="118406" y="1434173"/>
                </a:cubicBezTo>
                <a:lnTo>
                  <a:pt x="0" y="1522715"/>
                </a:lnTo>
                <a:lnTo>
                  <a:pt x="0" y="2560344"/>
                </a:lnTo>
                <a:lnTo>
                  <a:pt x="15393" y="2554710"/>
                </a:lnTo>
                <a:cubicBezTo>
                  <a:pt x="948325" y="2160115"/>
                  <a:pt x="1620328" y="1269413"/>
                  <a:pt x="1700684" y="213323"/>
                </a:cubicBezTo>
                <a:lnTo>
                  <a:pt x="17087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4918725" y="4305323"/>
            <a:ext cx="2262000" cy="21111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 rot="5400000">
            <a:off x="9433431" y="3437994"/>
            <a:ext cx="538636" cy="348624"/>
          </a:xfrm>
          <a:prstGeom prst="rightArrow">
            <a:avLst>
              <a:gd fmla="val 32300" name="adj1"/>
              <a:gd fmla="val 60078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 rot="-5400000">
            <a:off x="8502893" y="3437994"/>
            <a:ext cx="538636" cy="348624"/>
          </a:xfrm>
          <a:prstGeom prst="rightArrow">
            <a:avLst>
              <a:gd fmla="val 32300" name="adj1"/>
              <a:gd fmla="val 60078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8249155" y="3848739"/>
            <a:ext cx="2261937" cy="4565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8249155" y="4312810"/>
            <a:ext cx="2261937" cy="19662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207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8665012" y="3938678"/>
            <a:ext cx="18335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C31"/>
                </a:solidFill>
                <a:latin typeface="Arial"/>
                <a:ea typeface="Arial"/>
                <a:cs typeface="Arial"/>
                <a:sym typeface="Arial"/>
              </a:rPr>
              <a:t>Data Microservice @ /api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icroservice - Free web icons"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1142" y="3935817"/>
            <a:ext cx="282440" cy="28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4918739" y="1369293"/>
            <a:ext cx="2261937" cy="19662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207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5334596" y="995161"/>
            <a:ext cx="18335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C31"/>
                </a:solidFill>
                <a:latin typeface="Arial"/>
                <a:ea typeface="Arial"/>
                <a:cs typeface="Arial"/>
                <a:sym typeface="Arial"/>
              </a:rPr>
              <a:t>Front-end Microservice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4918739" y="905222"/>
            <a:ext cx="2261937" cy="45659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icroservice - Free web icons"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726" y="992300"/>
            <a:ext cx="282440" cy="28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/>
          <p:nvPr/>
        </p:nvSpPr>
        <p:spPr>
          <a:xfrm>
            <a:off x="8249156" y="1376768"/>
            <a:ext cx="2261937" cy="19662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207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8665013" y="1002636"/>
            <a:ext cx="18335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C31"/>
                </a:solidFill>
                <a:latin typeface="Arial"/>
                <a:ea typeface="Arial"/>
                <a:cs typeface="Arial"/>
                <a:sym typeface="Arial"/>
              </a:rPr>
              <a:t>Microservice: Auth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Woman with long wavy hair" id="144" name="Google Shape;144;p5"/>
          <p:cNvGrpSpPr/>
          <p:nvPr/>
        </p:nvGrpSpPr>
        <p:grpSpPr>
          <a:xfrm>
            <a:off x="1300880" y="1606174"/>
            <a:ext cx="1893583" cy="2726392"/>
            <a:chOff x="598139" y="2765946"/>
            <a:chExt cx="1161351" cy="1672120"/>
          </a:xfrm>
        </p:grpSpPr>
        <p:grpSp>
          <p:nvGrpSpPr>
            <p:cNvPr descr="Woman with long wavy hair" id="145" name="Google Shape;145;p5"/>
            <p:cNvGrpSpPr/>
            <p:nvPr/>
          </p:nvGrpSpPr>
          <p:grpSpPr>
            <a:xfrm>
              <a:off x="598139" y="3321514"/>
              <a:ext cx="1161351" cy="1116552"/>
              <a:chOff x="598139" y="3321514"/>
              <a:chExt cx="1161351" cy="1116552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609314" y="3321514"/>
                <a:ext cx="1134038" cy="1100550"/>
              </a:xfrm>
              <a:custGeom>
                <a:rect b="b" l="l" r="r" t="t"/>
                <a:pathLst>
                  <a:path extrusionOk="0" h="1100550" w="1134038">
                    <a:moveTo>
                      <a:pt x="1115233" y="983063"/>
                    </a:moveTo>
                    <a:cubicBezTo>
                      <a:pt x="1112089" y="966966"/>
                      <a:pt x="1105898" y="915721"/>
                      <a:pt x="1105803" y="904005"/>
                    </a:cubicBezTo>
                    <a:lnTo>
                      <a:pt x="1105803" y="902673"/>
                    </a:lnTo>
                    <a:cubicBezTo>
                      <a:pt x="1105708" y="882288"/>
                      <a:pt x="1103422" y="852190"/>
                      <a:pt x="1099041" y="813327"/>
                    </a:cubicBezTo>
                    <a:cubicBezTo>
                      <a:pt x="1094564" y="774464"/>
                      <a:pt x="1087895" y="725793"/>
                      <a:pt x="1079037" y="668547"/>
                    </a:cubicBezTo>
                    <a:cubicBezTo>
                      <a:pt x="1079037" y="668547"/>
                      <a:pt x="1037984" y="449663"/>
                      <a:pt x="1033221" y="432613"/>
                    </a:cubicBezTo>
                    <a:cubicBezTo>
                      <a:pt x="1018078" y="390036"/>
                      <a:pt x="996075" y="342507"/>
                      <a:pt x="974262" y="297930"/>
                    </a:cubicBezTo>
                    <a:cubicBezTo>
                      <a:pt x="943973" y="228302"/>
                      <a:pt x="917112" y="221730"/>
                      <a:pt x="853009" y="201918"/>
                    </a:cubicBezTo>
                    <a:cubicBezTo>
                      <a:pt x="820339" y="198106"/>
                      <a:pt x="791287" y="199918"/>
                      <a:pt x="775570" y="171724"/>
                    </a:cubicBezTo>
                    <a:cubicBezTo>
                      <a:pt x="757854" y="142958"/>
                      <a:pt x="748425" y="92571"/>
                      <a:pt x="742614" y="61996"/>
                    </a:cubicBezTo>
                    <a:cubicBezTo>
                      <a:pt x="737565" y="43706"/>
                      <a:pt x="742423" y="36467"/>
                      <a:pt x="727852" y="26752"/>
                    </a:cubicBezTo>
                    <a:cubicBezTo>
                      <a:pt x="673748" y="-3347"/>
                      <a:pt x="601455" y="-4300"/>
                      <a:pt x="546591" y="24180"/>
                    </a:cubicBezTo>
                    <a:cubicBezTo>
                      <a:pt x="540017" y="28182"/>
                      <a:pt x="535349" y="33705"/>
                      <a:pt x="534970" y="39421"/>
                    </a:cubicBezTo>
                    <a:cubicBezTo>
                      <a:pt x="534398" y="49232"/>
                      <a:pt x="530968" y="64852"/>
                      <a:pt x="530968" y="64852"/>
                    </a:cubicBezTo>
                    <a:cubicBezTo>
                      <a:pt x="512490" y="172675"/>
                      <a:pt x="452768" y="156865"/>
                      <a:pt x="357614" y="178582"/>
                    </a:cubicBezTo>
                    <a:cubicBezTo>
                      <a:pt x="146827" y="255352"/>
                      <a:pt x="51577" y="495383"/>
                      <a:pt x="23381" y="599682"/>
                    </a:cubicBezTo>
                    <a:lnTo>
                      <a:pt x="14428" y="665308"/>
                    </a:lnTo>
                    <a:cubicBezTo>
                      <a:pt x="14428" y="665308"/>
                      <a:pt x="2045" y="766846"/>
                      <a:pt x="3952" y="851618"/>
                    </a:cubicBezTo>
                    <a:cubicBezTo>
                      <a:pt x="5856" y="936389"/>
                      <a:pt x="27764" y="1104030"/>
                      <a:pt x="27764" y="1104030"/>
                    </a:cubicBezTo>
                    <a:lnTo>
                      <a:pt x="1134378" y="1103649"/>
                    </a:lnTo>
                    <a:cubicBezTo>
                      <a:pt x="1136473" y="1103649"/>
                      <a:pt x="1138187" y="1101744"/>
                      <a:pt x="1137710" y="1099649"/>
                    </a:cubicBezTo>
                    <a:cubicBezTo>
                      <a:pt x="1134283" y="1082027"/>
                      <a:pt x="1120663" y="1011161"/>
                      <a:pt x="1115233" y="9830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98139" y="3354407"/>
                <a:ext cx="1161351" cy="1083659"/>
              </a:xfrm>
              <a:custGeom>
                <a:rect b="b" l="l" r="r" t="t"/>
                <a:pathLst>
                  <a:path extrusionOk="0" h="1083659" w="1161351">
                    <a:moveTo>
                      <a:pt x="244297" y="1087138"/>
                    </a:moveTo>
                    <a:cubicBezTo>
                      <a:pt x="222201" y="1080471"/>
                      <a:pt x="224487" y="1002558"/>
                      <a:pt x="221152" y="982840"/>
                    </a:cubicBezTo>
                    <a:cubicBezTo>
                      <a:pt x="214485" y="883590"/>
                      <a:pt x="214676" y="779292"/>
                      <a:pt x="228010" y="683089"/>
                    </a:cubicBezTo>
                    <a:cubicBezTo>
                      <a:pt x="227914" y="666229"/>
                      <a:pt x="226868" y="648798"/>
                      <a:pt x="227059" y="631655"/>
                    </a:cubicBezTo>
                    <a:cubicBezTo>
                      <a:pt x="163811" y="617842"/>
                      <a:pt x="94469" y="608698"/>
                      <a:pt x="37033" y="574788"/>
                    </a:cubicBezTo>
                    <a:cubicBezTo>
                      <a:pt x="23317" y="746050"/>
                      <a:pt x="27034" y="903782"/>
                      <a:pt x="53702" y="1064756"/>
                    </a:cubicBezTo>
                    <a:cubicBezTo>
                      <a:pt x="55322" y="1080376"/>
                      <a:pt x="29889" y="1083043"/>
                      <a:pt x="26461" y="1068470"/>
                    </a:cubicBezTo>
                    <a:cubicBezTo>
                      <a:pt x="13220" y="999318"/>
                      <a:pt x="6553" y="925786"/>
                      <a:pt x="4267" y="854443"/>
                    </a:cubicBezTo>
                    <a:cubicBezTo>
                      <a:pt x="1314" y="760242"/>
                      <a:pt x="11125" y="665753"/>
                      <a:pt x="31796" y="570312"/>
                    </a:cubicBezTo>
                    <a:cubicBezTo>
                      <a:pt x="29319" y="568121"/>
                      <a:pt x="26938" y="565740"/>
                      <a:pt x="24936" y="562977"/>
                    </a:cubicBezTo>
                    <a:cubicBezTo>
                      <a:pt x="1028" y="559454"/>
                      <a:pt x="30175" y="497065"/>
                      <a:pt x="33510" y="482015"/>
                    </a:cubicBezTo>
                    <a:cubicBezTo>
                      <a:pt x="88183" y="323615"/>
                      <a:pt x="233249" y="140259"/>
                      <a:pt x="410794" y="125113"/>
                    </a:cubicBezTo>
                    <a:cubicBezTo>
                      <a:pt x="419463" y="119781"/>
                      <a:pt x="430797" y="122351"/>
                      <a:pt x="438704" y="128067"/>
                    </a:cubicBezTo>
                    <a:cubicBezTo>
                      <a:pt x="438704" y="128067"/>
                      <a:pt x="440799" y="129495"/>
                      <a:pt x="440799" y="129590"/>
                    </a:cubicBezTo>
                    <a:cubicBezTo>
                      <a:pt x="446227" y="133115"/>
                      <a:pt x="450324" y="139878"/>
                      <a:pt x="446608" y="146163"/>
                    </a:cubicBezTo>
                    <a:cubicBezTo>
                      <a:pt x="471374" y="170548"/>
                      <a:pt x="480136" y="207315"/>
                      <a:pt x="509092" y="228270"/>
                    </a:cubicBezTo>
                    <a:cubicBezTo>
                      <a:pt x="596341" y="305328"/>
                      <a:pt x="765221" y="294087"/>
                      <a:pt x="797700" y="168357"/>
                    </a:cubicBezTo>
                    <a:cubicBezTo>
                      <a:pt x="797891" y="167690"/>
                      <a:pt x="797319" y="167120"/>
                      <a:pt x="796556" y="167216"/>
                    </a:cubicBezTo>
                    <a:cubicBezTo>
                      <a:pt x="767126" y="171501"/>
                      <a:pt x="750552" y="87204"/>
                      <a:pt x="749503" y="65105"/>
                    </a:cubicBezTo>
                    <a:cubicBezTo>
                      <a:pt x="748457" y="46914"/>
                      <a:pt x="750743" y="18243"/>
                      <a:pt x="762077" y="54057"/>
                    </a:cubicBezTo>
                    <a:lnTo>
                      <a:pt x="762077" y="54057"/>
                    </a:lnTo>
                    <a:cubicBezTo>
                      <a:pt x="763505" y="57773"/>
                      <a:pt x="764744" y="61296"/>
                      <a:pt x="766172" y="65201"/>
                    </a:cubicBezTo>
                    <a:lnTo>
                      <a:pt x="766172" y="65201"/>
                    </a:lnTo>
                    <a:cubicBezTo>
                      <a:pt x="774269" y="88253"/>
                      <a:pt x="784650" y="111970"/>
                      <a:pt x="797414" y="134257"/>
                    </a:cubicBezTo>
                    <a:lnTo>
                      <a:pt x="797414" y="134257"/>
                    </a:lnTo>
                    <a:lnTo>
                      <a:pt x="797414" y="134257"/>
                    </a:lnTo>
                    <a:cubicBezTo>
                      <a:pt x="797986" y="135592"/>
                      <a:pt x="799986" y="138641"/>
                      <a:pt x="800558" y="137687"/>
                    </a:cubicBezTo>
                    <a:cubicBezTo>
                      <a:pt x="801414" y="136164"/>
                      <a:pt x="803986" y="133687"/>
                      <a:pt x="805035" y="133592"/>
                    </a:cubicBezTo>
                    <a:cubicBezTo>
                      <a:pt x="825322" y="131306"/>
                      <a:pt x="857232" y="142545"/>
                      <a:pt x="879995" y="149021"/>
                    </a:cubicBezTo>
                    <a:cubicBezTo>
                      <a:pt x="901427" y="155879"/>
                      <a:pt x="939813" y="169880"/>
                      <a:pt x="956481" y="186361"/>
                    </a:cubicBezTo>
                    <a:cubicBezTo>
                      <a:pt x="1036777" y="263035"/>
                      <a:pt x="1074688" y="370001"/>
                      <a:pt x="1105833" y="473920"/>
                    </a:cubicBezTo>
                    <a:cubicBezTo>
                      <a:pt x="1123360" y="529070"/>
                      <a:pt x="1141838" y="583362"/>
                      <a:pt x="1159650" y="638417"/>
                    </a:cubicBezTo>
                    <a:cubicBezTo>
                      <a:pt x="1165364" y="665562"/>
                      <a:pt x="1116502" y="667087"/>
                      <a:pt x="1099833" y="676040"/>
                    </a:cubicBezTo>
                    <a:cubicBezTo>
                      <a:pt x="1129362" y="783673"/>
                      <a:pt x="1118502" y="902545"/>
                      <a:pt x="1151744" y="1008271"/>
                    </a:cubicBezTo>
                    <a:lnTo>
                      <a:pt x="1151744" y="1008271"/>
                    </a:lnTo>
                    <a:cubicBezTo>
                      <a:pt x="1154221" y="1026084"/>
                      <a:pt x="1168794" y="1043134"/>
                      <a:pt x="1164222" y="1061326"/>
                    </a:cubicBezTo>
                    <a:cubicBezTo>
                      <a:pt x="1160413" y="1074663"/>
                      <a:pt x="1137933" y="1077327"/>
                      <a:pt x="1135361" y="1061994"/>
                    </a:cubicBezTo>
                    <a:cubicBezTo>
                      <a:pt x="1109072" y="989221"/>
                      <a:pt x="1095452" y="912926"/>
                      <a:pt x="1092689" y="835393"/>
                    </a:cubicBezTo>
                    <a:cubicBezTo>
                      <a:pt x="1088785" y="779671"/>
                      <a:pt x="1086308" y="729570"/>
                      <a:pt x="1090499" y="678994"/>
                    </a:cubicBezTo>
                    <a:cubicBezTo>
                      <a:pt x="1079925" y="682231"/>
                      <a:pt x="1070495" y="685184"/>
                      <a:pt x="1060019" y="687851"/>
                    </a:cubicBezTo>
                    <a:cubicBezTo>
                      <a:pt x="1054685" y="689470"/>
                      <a:pt x="1049255" y="691186"/>
                      <a:pt x="1043637" y="691186"/>
                    </a:cubicBezTo>
                    <a:cubicBezTo>
                      <a:pt x="1035253" y="692518"/>
                      <a:pt x="1026777" y="693281"/>
                      <a:pt x="1018394" y="693376"/>
                    </a:cubicBezTo>
                    <a:cubicBezTo>
                      <a:pt x="1024491" y="824250"/>
                      <a:pt x="1041446" y="947312"/>
                      <a:pt x="1056685" y="1072470"/>
                    </a:cubicBezTo>
                    <a:cubicBezTo>
                      <a:pt x="1056685" y="1072470"/>
                      <a:pt x="1056685" y="1072470"/>
                      <a:pt x="1056589" y="1072470"/>
                    </a:cubicBezTo>
                    <a:cubicBezTo>
                      <a:pt x="1054113" y="1084376"/>
                      <a:pt x="1036207" y="1085139"/>
                      <a:pt x="1032014" y="1073995"/>
                    </a:cubicBezTo>
                    <a:cubicBezTo>
                      <a:pt x="1026205" y="1077995"/>
                      <a:pt x="963053" y="1075995"/>
                      <a:pt x="955149" y="1076758"/>
                    </a:cubicBezTo>
                    <a:cubicBezTo>
                      <a:pt x="900190" y="1077327"/>
                      <a:pt x="835610" y="1078281"/>
                      <a:pt x="779223" y="1079139"/>
                    </a:cubicBezTo>
                    <a:cubicBezTo>
                      <a:pt x="604533" y="1082376"/>
                      <a:pt x="425653" y="1084376"/>
                      <a:pt x="251250" y="1082567"/>
                    </a:cubicBezTo>
                    <a:cubicBezTo>
                      <a:pt x="250013" y="1085329"/>
                      <a:pt x="247346" y="1087043"/>
                      <a:pt x="244297" y="1087138"/>
                    </a:cubicBezTo>
                    <a:close/>
                    <a:moveTo>
                      <a:pt x="476804" y="145689"/>
                    </a:moveTo>
                    <a:cubicBezTo>
                      <a:pt x="462612" y="145308"/>
                      <a:pt x="456991" y="121114"/>
                      <a:pt x="472041" y="117209"/>
                    </a:cubicBezTo>
                    <a:cubicBezTo>
                      <a:pt x="507760" y="98255"/>
                      <a:pt x="529191" y="59869"/>
                      <a:pt x="540144" y="22150"/>
                    </a:cubicBezTo>
                    <a:lnTo>
                      <a:pt x="540144" y="22150"/>
                    </a:lnTo>
                    <a:cubicBezTo>
                      <a:pt x="542239" y="16148"/>
                      <a:pt x="543288" y="8718"/>
                      <a:pt x="546716" y="3479"/>
                    </a:cubicBezTo>
                    <a:cubicBezTo>
                      <a:pt x="553383" y="14911"/>
                      <a:pt x="553574" y="29768"/>
                      <a:pt x="552050" y="42818"/>
                    </a:cubicBezTo>
                    <a:cubicBezTo>
                      <a:pt x="545860" y="85586"/>
                      <a:pt x="516046" y="127781"/>
                      <a:pt x="476804" y="145689"/>
                    </a:cubicBezTo>
                    <a:close/>
                  </a:path>
                </a:pathLst>
              </a:custGeom>
              <a:solidFill>
                <a:srgbClr val="00207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Woman with long wavy hair" id="148" name="Google Shape;148;p5"/>
            <p:cNvGrpSpPr/>
            <p:nvPr/>
          </p:nvGrpSpPr>
          <p:grpSpPr>
            <a:xfrm>
              <a:off x="779273" y="2765946"/>
              <a:ext cx="795110" cy="914269"/>
              <a:chOff x="779273" y="2765946"/>
              <a:chExt cx="795110" cy="914269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925177" y="2845138"/>
                <a:ext cx="547162" cy="570013"/>
              </a:xfrm>
              <a:custGeom>
                <a:rect b="b" l="l" r="r" t="t"/>
                <a:pathLst>
                  <a:path extrusionOk="0" h="570013" w="547162">
                    <a:moveTo>
                      <a:pt x="332779" y="1378"/>
                    </a:moveTo>
                    <a:cubicBezTo>
                      <a:pt x="242749" y="8522"/>
                      <a:pt x="104979" y="124146"/>
                      <a:pt x="59183" y="186725"/>
                    </a:cubicBezTo>
                    <a:cubicBezTo>
                      <a:pt x="13387" y="249304"/>
                      <a:pt x="-10235" y="385712"/>
                      <a:pt x="4243" y="440576"/>
                    </a:cubicBezTo>
                    <a:cubicBezTo>
                      <a:pt x="18721" y="495440"/>
                      <a:pt x="183313" y="510680"/>
                      <a:pt x="183313" y="510680"/>
                    </a:cubicBezTo>
                    <a:cubicBezTo>
                      <a:pt x="183313" y="510680"/>
                      <a:pt x="232128" y="566373"/>
                      <a:pt x="327397" y="569725"/>
                    </a:cubicBezTo>
                    <a:cubicBezTo>
                      <a:pt x="367478" y="571135"/>
                      <a:pt x="431725" y="568592"/>
                      <a:pt x="469825" y="533540"/>
                    </a:cubicBezTo>
                    <a:cubicBezTo>
                      <a:pt x="507925" y="498488"/>
                      <a:pt x="542958" y="419630"/>
                      <a:pt x="545701" y="383369"/>
                    </a:cubicBezTo>
                    <a:cubicBezTo>
                      <a:pt x="548444" y="347107"/>
                      <a:pt x="550949" y="90246"/>
                      <a:pt x="517240" y="52813"/>
                    </a:cubicBezTo>
                    <a:cubicBezTo>
                      <a:pt x="483541" y="15380"/>
                      <a:pt x="422809" y="-5766"/>
                      <a:pt x="332779" y="13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descr="Woman with long wavy hair" id="150" name="Google Shape;150;p5"/>
              <p:cNvGrpSpPr/>
              <p:nvPr/>
            </p:nvGrpSpPr>
            <p:grpSpPr>
              <a:xfrm>
                <a:off x="779273" y="2765946"/>
                <a:ext cx="795110" cy="914269"/>
                <a:chOff x="779273" y="2765946"/>
                <a:chExt cx="795110" cy="914269"/>
              </a:xfrm>
            </p:grpSpPr>
            <p:sp>
              <p:nvSpPr>
                <p:cNvPr id="151" name="Google Shape;151;p5"/>
                <p:cNvSpPr/>
                <p:nvPr/>
              </p:nvSpPr>
              <p:spPr>
                <a:xfrm>
                  <a:off x="1001664" y="3159550"/>
                  <a:ext cx="40697" cy="49110"/>
                </a:xfrm>
                <a:custGeom>
                  <a:rect b="b" l="l" r="r" t="t"/>
                  <a:pathLst>
                    <a:path extrusionOk="0" h="49110" w="40697">
                      <a:moveTo>
                        <a:pt x="19605" y="22265"/>
                      </a:moveTo>
                      <a:cubicBezTo>
                        <a:pt x="25977" y="29103"/>
                        <a:pt x="28216" y="37247"/>
                        <a:pt x="31340" y="45772"/>
                      </a:cubicBezTo>
                      <a:cubicBezTo>
                        <a:pt x="33197" y="50830"/>
                        <a:pt x="40198" y="49925"/>
                        <a:pt x="40617" y="44515"/>
                      </a:cubicBezTo>
                      <a:cubicBezTo>
                        <a:pt x="42141" y="24712"/>
                        <a:pt x="21548" y="6777"/>
                        <a:pt x="4737" y="214"/>
                      </a:cubicBezTo>
                      <a:cubicBezTo>
                        <a:pt x="1327" y="-1119"/>
                        <a:pt x="-1712" y="4119"/>
                        <a:pt x="1117" y="6424"/>
                      </a:cubicBezTo>
                      <a:cubicBezTo>
                        <a:pt x="7489" y="11606"/>
                        <a:pt x="13966" y="16216"/>
                        <a:pt x="19605" y="222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5"/>
                <p:cNvSpPr/>
                <p:nvPr/>
              </p:nvSpPr>
              <p:spPr>
                <a:xfrm>
                  <a:off x="779273" y="2765946"/>
                  <a:ext cx="795110" cy="914269"/>
                </a:xfrm>
                <a:custGeom>
                  <a:rect b="b" l="l" r="r" t="t"/>
                  <a:pathLst>
                    <a:path extrusionOk="0" h="914269" w="795110">
                      <a:moveTo>
                        <a:pt x="794665" y="556438"/>
                      </a:moveTo>
                      <a:cubicBezTo>
                        <a:pt x="792998" y="538046"/>
                        <a:pt x="786464" y="520453"/>
                        <a:pt x="776901" y="504737"/>
                      </a:cubicBezTo>
                      <a:cubicBezTo>
                        <a:pt x="767986" y="490097"/>
                        <a:pt x="756508" y="476800"/>
                        <a:pt x="752289" y="459826"/>
                      </a:cubicBezTo>
                      <a:cubicBezTo>
                        <a:pt x="747783" y="441738"/>
                        <a:pt x="756861" y="426289"/>
                        <a:pt x="766195" y="411573"/>
                      </a:cubicBezTo>
                      <a:cubicBezTo>
                        <a:pt x="775758" y="396514"/>
                        <a:pt x="783835" y="382026"/>
                        <a:pt x="787607" y="364414"/>
                      </a:cubicBezTo>
                      <a:cubicBezTo>
                        <a:pt x="793246" y="338021"/>
                        <a:pt x="786379" y="313980"/>
                        <a:pt x="769081" y="293653"/>
                      </a:cubicBezTo>
                      <a:cubicBezTo>
                        <a:pt x="754203" y="276165"/>
                        <a:pt x="734239" y="263488"/>
                        <a:pt x="720675" y="244800"/>
                      </a:cubicBezTo>
                      <a:cubicBezTo>
                        <a:pt x="712360" y="233341"/>
                        <a:pt x="707273" y="220596"/>
                        <a:pt x="709359" y="206252"/>
                      </a:cubicBezTo>
                      <a:cubicBezTo>
                        <a:pt x="712103" y="187459"/>
                        <a:pt x="719646" y="170343"/>
                        <a:pt x="720523" y="151150"/>
                      </a:cubicBezTo>
                      <a:cubicBezTo>
                        <a:pt x="722123" y="116326"/>
                        <a:pt x="713455" y="76693"/>
                        <a:pt x="688243" y="52804"/>
                      </a:cubicBezTo>
                      <a:cubicBezTo>
                        <a:pt x="581820" y="-48018"/>
                        <a:pt x="456309" y="25010"/>
                        <a:pt x="449556" y="33364"/>
                      </a:cubicBezTo>
                      <a:cubicBezTo>
                        <a:pt x="431296" y="5665"/>
                        <a:pt x="323216" y="-15166"/>
                        <a:pt x="265866" y="42965"/>
                      </a:cubicBezTo>
                      <a:cubicBezTo>
                        <a:pt x="231071" y="50042"/>
                        <a:pt x="198029" y="66349"/>
                        <a:pt x="172778" y="91333"/>
                      </a:cubicBezTo>
                      <a:cubicBezTo>
                        <a:pt x="144756" y="119070"/>
                        <a:pt x="129887" y="156360"/>
                        <a:pt x="128296" y="195298"/>
                      </a:cubicBezTo>
                      <a:cubicBezTo>
                        <a:pt x="109561" y="227121"/>
                        <a:pt x="99569" y="263316"/>
                        <a:pt x="104846" y="300083"/>
                      </a:cubicBezTo>
                      <a:cubicBezTo>
                        <a:pt x="107570" y="319095"/>
                        <a:pt x="114733" y="337154"/>
                        <a:pt x="118371" y="355985"/>
                      </a:cubicBezTo>
                      <a:cubicBezTo>
                        <a:pt x="120057" y="364710"/>
                        <a:pt x="120419" y="373520"/>
                        <a:pt x="119410" y="382160"/>
                      </a:cubicBezTo>
                      <a:cubicBezTo>
                        <a:pt x="118276" y="388494"/>
                        <a:pt x="116638" y="395352"/>
                        <a:pt x="114304" y="402505"/>
                      </a:cubicBezTo>
                      <a:cubicBezTo>
                        <a:pt x="113923" y="403467"/>
                        <a:pt x="113523" y="404419"/>
                        <a:pt x="113104" y="405362"/>
                      </a:cubicBezTo>
                      <a:cubicBezTo>
                        <a:pt x="100912" y="432918"/>
                        <a:pt x="78909" y="455464"/>
                        <a:pt x="60316" y="478724"/>
                      </a:cubicBezTo>
                      <a:cubicBezTo>
                        <a:pt x="43286" y="500022"/>
                        <a:pt x="25350" y="523834"/>
                        <a:pt x="23369" y="552019"/>
                      </a:cubicBezTo>
                      <a:cubicBezTo>
                        <a:pt x="21140" y="583585"/>
                        <a:pt x="47705" y="605616"/>
                        <a:pt x="61355" y="631229"/>
                      </a:cubicBezTo>
                      <a:cubicBezTo>
                        <a:pt x="64946" y="637973"/>
                        <a:pt x="67441" y="645592"/>
                        <a:pt x="67041" y="653260"/>
                      </a:cubicBezTo>
                      <a:cubicBezTo>
                        <a:pt x="64850" y="659061"/>
                        <a:pt x="61355" y="665595"/>
                        <a:pt x="56116" y="672910"/>
                      </a:cubicBezTo>
                      <a:cubicBezTo>
                        <a:pt x="54963" y="673977"/>
                        <a:pt x="53811" y="674996"/>
                        <a:pt x="52706" y="675968"/>
                      </a:cubicBezTo>
                      <a:cubicBezTo>
                        <a:pt x="38742" y="688131"/>
                        <a:pt x="21940" y="696551"/>
                        <a:pt x="11215" y="712172"/>
                      </a:cubicBezTo>
                      <a:cubicBezTo>
                        <a:pt x="1214" y="726736"/>
                        <a:pt x="-939" y="749043"/>
                        <a:pt x="328" y="766131"/>
                      </a:cubicBezTo>
                      <a:cubicBezTo>
                        <a:pt x="1176" y="777504"/>
                        <a:pt x="4176" y="788887"/>
                        <a:pt x="9977" y="798469"/>
                      </a:cubicBezTo>
                      <a:cubicBezTo>
                        <a:pt x="10624" y="799878"/>
                        <a:pt x="11320" y="801307"/>
                        <a:pt x="12044" y="802745"/>
                      </a:cubicBezTo>
                      <a:cubicBezTo>
                        <a:pt x="12701" y="820976"/>
                        <a:pt x="20169" y="839360"/>
                        <a:pt x="31065" y="853695"/>
                      </a:cubicBezTo>
                      <a:cubicBezTo>
                        <a:pt x="51220" y="880222"/>
                        <a:pt x="80538" y="898700"/>
                        <a:pt x="110085" y="913178"/>
                      </a:cubicBezTo>
                      <a:cubicBezTo>
                        <a:pt x="116390" y="916274"/>
                        <a:pt x="123515" y="912512"/>
                        <a:pt x="123829" y="905292"/>
                      </a:cubicBezTo>
                      <a:cubicBezTo>
                        <a:pt x="124734" y="884965"/>
                        <a:pt x="128915" y="865544"/>
                        <a:pt x="140088" y="848304"/>
                      </a:cubicBezTo>
                      <a:cubicBezTo>
                        <a:pt x="144308" y="841788"/>
                        <a:pt x="149347" y="835835"/>
                        <a:pt x="154785" y="830206"/>
                      </a:cubicBezTo>
                      <a:cubicBezTo>
                        <a:pt x="163282" y="865553"/>
                        <a:pt x="193914" y="906111"/>
                        <a:pt x="229757" y="901539"/>
                      </a:cubicBezTo>
                      <a:cubicBezTo>
                        <a:pt x="229861" y="901529"/>
                        <a:pt x="231528" y="901282"/>
                        <a:pt x="231614" y="901263"/>
                      </a:cubicBezTo>
                      <a:cubicBezTo>
                        <a:pt x="235748" y="900558"/>
                        <a:pt x="239948" y="899253"/>
                        <a:pt x="244187" y="897253"/>
                      </a:cubicBezTo>
                      <a:cubicBezTo>
                        <a:pt x="246854" y="896310"/>
                        <a:pt x="249350" y="894900"/>
                        <a:pt x="251512" y="893119"/>
                      </a:cubicBezTo>
                      <a:cubicBezTo>
                        <a:pt x="252074" y="892747"/>
                        <a:pt x="252636" y="892376"/>
                        <a:pt x="253198" y="891985"/>
                      </a:cubicBezTo>
                      <a:cubicBezTo>
                        <a:pt x="260589" y="886813"/>
                        <a:pt x="254322" y="876355"/>
                        <a:pt x="246197" y="880012"/>
                      </a:cubicBezTo>
                      <a:cubicBezTo>
                        <a:pt x="245025" y="880536"/>
                        <a:pt x="243863" y="880993"/>
                        <a:pt x="242711" y="881403"/>
                      </a:cubicBezTo>
                      <a:cubicBezTo>
                        <a:pt x="242101" y="881584"/>
                        <a:pt x="241510" y="881755"/>
                        <a:pt x="240939" y="881908"/>
                      </a:cubicBezTo>
                      <a:cubicBezTo>
                        <a:pt x="232100" y="880984"/>
                        <a:pt x="229147" y="868420"/>
                        <a:pt x="226766" y="860781"/>
                      </a:cubicBezTo>
                      <a:cubicBezTo>
                        <a:pt x="225137" y="855562"/>
                        <a:pt x="223813" y="850170"/>
                        <a:pt x="223156" y="844751"/>
                      </a:cubicBezTo>
                      <a:cubicBezTo>
                        <a:pt x="223384" y="836112"/>
                        <a:pt x="224632" y="826825"/>
                        <a:pt x="228604" y="819233"/>
                      </a:cubicBezTo>
                      <a:cubicBezTo>
                        <a:pt x="231614" y="813480"/>
                        <a:pt x="235300" y="808213"/>
                        <a:pt x="239329" y="803193"/>
                      </a:cubicBezTo>
                      <a:cubicBezTo>
                        <a:pt x="244120" y="798821"/>
                        <a:pt x="249492" y="795011"/>
                        <a:pt x="254807" y="791544"/>
                      </a:cubicBezTo>
                      <a:cubicBezTo>
                        <a:pt x="268219" y="782810"/>
                        <a:pt x="282392" y="775456"/>
                        <a:pt x="295479" y="766189"/>
                      </a:cubicBezTo>
                      <a:cubicBezTo>
                        <a:pt x="297079" y="765055"/>
                        <a:pt x="298670" y="763893"/>
                        <a:pt x="300251" y="762721"/>
                      </a:cubicBezTo>
                      <a:cubicBezTo>
                        <a:pt x="304623" y="761178"/>
                        <a:pt x="308805" y="758845"/>
                        <a:pt x="312691" y="755740"/>
                      </a:cubicBezTo>
                      <a:cubicBezTo>
                        <a:pt x="317911" y="751568"/>
                        <a:pt x="322035" y="746538"/>
                        <a:pt x="326016" y="741214"/>
                      </a:cubicBezTo>
                      <a:cubicBezTo>
                        <a:pt x="326921" y="740004"/>
                        <a:pt x="327721" y="738833"/>
                        <a:pt x="328483" y="737661"/>
                      </a:cubicBezTo>
                      <a:cubicBezTo>
                        <a:pt x="338275" y="727146"/>
                        <a:pt x="346800" y="715487"/>
                        <a:pt x="353467" y="702562"/>
                      </a:cubicBezTo>
                      <a:cubicBezTo>
                        <a:pt x="364916" y="680387"/>
                        <a:pt x="370050" y="655775"/>
                        <a:pt x="371117" y="631010"/>
                      </a:cubicBezTo>
                      <a:cubicBezTo>
                        <a:pt x="410227" y="651203"/>
                        <a:pt x="454832" y="658318"/>
                        <a:pt x="498800" y="657184"/>
                      </a:cubicBezTo>
                      <a:cubicBezTo>
                        <a:pt x="513525" y="656803"/>
                        <a:pt x="528432" y="655832"/>
                        <a:pt x="543015" y="653613"/>
                      </a:cubicBezTo>
                      <a:cubicBezTo>
                        <a:pt x="545529" y="653232"/>
                        <a:pt x="548035" y="652727"/>
                        <a:pt x="550521" y="652155"/>
                      </a:cubicBezTo>
                      <a:cubicBezTo>
                        <a:pt x="550549" y="653193"/>
                        <a:pt x="550587" y="654260"/>
                        <a:pt x="550625" y="655384"/>
                      </a:cubicBezTo>
                      <a:cubicBezTo>
                        <a:pt x="546939" y="669434"/>
                        <a:pt x="544615" y="683902"/>
                        <a:pt x="545701" y="698399"/>
                      </a:cubicBezTo>
                      <a:cubicBezTo>
                        <a:pt x="546444" y="708315"/>
                        <a:pt x="549139" y="718049"/>
                        <a:pt x="554759" y="726345"/>
                      </a:cubicBezTo>
                      <a:cubicBezTo>
                        <a:pt x="558179" y="731403"/>
                        <a:pt x="563332" y="736909"/>
                        <a:pt x="569218" y="739204"/>
                      </a:cubicBezTo>
                      <a:cubicBezTo>
                        <a:pt x="573171" y="745043"/>
                        <a:pt x="578496" y="750187"/>
                        <a:pt x="583791" y="754616"/>
                      </a:cubicBezTo>
                      <a:cubicBezTo>
                        <a:pt x="589621" y="759492"/>
                        <a:pt x="595964" y="763731"/>
                        <a:pt x="601794" y="768617"/>
                      </a:cubicBezTo>
                      <a:cubicBezTo>
                        <a:pt x="608671" y="774380"/>
                        <a:pt x="613757" y="781333"/>
                        <a:pt x="618320" y="789010"/>
                      </a:cubicBezTo>
                      <a:cubicBezTo>
                        <a:pt x="628445" y="806051"/>
                        <a:pt x="633464" y="825501"/>
                        <a:pt x="634293" y="845236"/>
                      </a:cubicBezTo>
                      <a:cubicBezTo>
                        <a:pt x="634121" y="849570"/>
                        <a:pt x="633874" y="853876"/>
                        <a:pt x="633560" y="858143"/>
                      </a:cubicBezTo>
                      <a:cubicBezTo>
                        <a:pt x="633464" y="859438"/>
                        <a:pt x="633655" y="860629"/>
                        <a:pt x="634036" y="861724"/>
                      </a:cubicBezTo>
                      <a:cubicBezTo>
                        <a:pt x="633055" y="875021"/>
                        <a:pt x="630283" y="888175"/>
                        <a:pt x="625978" y="900529"/>
                      </a:cubicBezTo>
                      <a:cubicBezTo>
                        <a:pt x="623234" y="908406"/>
                        <a:pt x="633464" y="916598"/>
                        <a:pt x="640437" y="911645"/>
                      </a:cubicBezTo>
                      <a:cubicBezTo>
                        <a:pt x="653210" y="902577"/>
                        <a:pt x="662792" y="889090"/>
                        <a:pt x="671517" y="876298"/>
                      </a:cubicBezTo>
                      <a:cubicBezTo>
                        <a:pt x="677527" y="867477"/>
                        <a:pt x="683023" y="858295"/>
                        <a:pt x="687966" y="848837"/>
                      </a:cubicBezTo>
                      <a:cubicBezTo>
                        <a:pt x="692757" y="844598"/>
                        <a:pt x="696691" y="838474"/>
                        <a:pt x="699434" y="833816"/>
                      </a:cubicBezTo>
                      <a:cubicBezTo>
                        <a:pt x="706616" y="821634"/>
                        <a:pt x="711407" y="807470"/>
                        <a:pt x="713655" y="793544"/>
                      </a:cubicBezTo>
                      <a:cubicBezTo>
                        <a:pt x="716637" y="775037"/>
                        <a:pt x="715170" y="749491"/>
                        <a:pt x="700206" y="737109"/>
                      </a:cubicBezTo>
                      <a:cubicBezTo>
                        <a:pt x="699711" y="736518"/>
                        <a:pt x="699215" y="735928"/>
                        <a:pt x="698701" y="735356"/>
                      </a:cubicBezTo>
                      <a:cubicBezTo>
                        <a:pt x="700654" y="733299"/>
                        <a:pt x="702540" y="731156"/>
                        <a:pt x="704349" y="728927"/>
                      </a:cubicBezTo>
                      <a:cubicBezTo>
                        <a:pt x="713817" y="719192"/>
                        <a:pt x="722418" y="708496"/>
                        <a:pt x="731124" y="698151"/>
                      </a:cubicBezTo>
                      <a:cubicBezTo>
                        <a:pt x="743126" y="683883"/>
                        <a:pt x="754641" y="669148"/>
                        <a:pt x="764900" y="653565"/>
                      </a:cubicBezTo>
                      <a:cubicBezTo>
                        <a:pt x="783740" y="624914"/>
                        <a:pt x="797828" y="591357"/>
                        <a:pt x="794665" y="556438"/>
                      </a:cubicBezTo>
                      <a:close/>
                      <a:moveTo>
                        <a:pt x="196314" y="417459"/>
                      </a:moveTo>
                      <a:cubicBezTo>
                        <a:pt x="196953" y="403619"/>
                        <a:pt x="201220" y="386855"/>
                        <a:pt x="213221" y="378454"/>
                      </a:cubicBezTo>
                      <a:cubicBezTo>
                        <a:pt x="221918" y="372368"/>
                        <a:pt x="233195" y="372587"/>
                        <a:pt x="242682" y="376787"/>
                      </a:cubicBezTo>
                      <a:cubicBezTo>
                        <a:pt x="249216" y="379683"/>
                        <a:pt x="254588" y="384541"/>
                        <a:pt x="259265" y="389827"/>
                      </a:cubicBezTo>
                      <a:cubicBezTo>
                        <a:pt x="263913" y="395085"/>
                        <a:pt x="265456" y="401429"/>
                        <a:pt x="268752" y="407363"/>
                      </a:cubicBezTo>
                      <a:cubicBezTo>
                        <a:pt x="269905" y="409449"/>
                        <a:pt x="273219" y="409001"/>
                        <a:pt x="273800" y="406705"/>
                      </a:cubicBezTo>
                      <a:cubicBezTo>
                        <a:pt x="274134" y="405391"/>
                        <a:pt x="274324" y="404067"/>
                        <a:pt x="274400" y="402743"/>
                      </a:cubicBezTo>
                      <a:lnTo>
                        <a:pt x="276896" y="407134"/>
                      </a:lnTo>
                      <a:cubicBezTo>
                        <a:pt x="272333" y="431461"/>
                        <a:pt x="263847" y="457445"/>
                        <a:pt x="249140" y="482572"/>
                      </a:cubicBezTo>
                      <a:cubicBezTo>
                        <a:pt x="246854" y="484239"/>
                        <a:pt x="244539" y="485858"/>
                        <a:pt x="242196" y="487449"/>
                      </a:cubicBezTo>
                      <a:cubicBezTo>
                        <a:pt x="242015" y="484725"/>
                        <a:pt x="239891" y="481972"/>
                        <a:pt x="236843" y="482039"/>
                      </a:cubicBezTo>
                      <a:cubicBezTo>
                        <a:pt x="223070" y="482324"/>
                        <a:pt x="213564" y="476781"/>
                        <a:pt x="206516" y="464913"/>
                      </a:cubicBezTo>
                      <a:cubicBezTo>
                        <a:pt x="198181" y="450882"/>
                        <a:pt x="195581" y="433537"/>
                        <a:pt x="196314" y="417459"/>
                      </a:cubicBezTo>
                      <a:close/>
                      <a:moveTo>
                        <a:pt x="519440" y="638963"/>
                      </a:moveTo>
                      <a:cubicBezTo>
                        <a:pt x="470634" y="643078"/>
                        <a:pt x="419952" y="638830"/>
                        <a:pt x="376061" y="615494"/>
                      </a:cubicBezTo>
                      <a:cubicBezTo>
                        <a:pt x="374403" y="614617"/>
                        <a:pt x="372775" y="613703"/>
                        <a:pt x="371155" y="612779"/>
                      </a:cubicBezTo>
                      <a:cubicBezTo>
                        <a:pt x="370336" y="605730"/>
                        <a:pt x="363430" y="602978"/>
                        <a:pt x="357944" y="604530"/>
                      </a:cubicBezTo>
                      <a:cubicBezTo>
                        <a:pt x="354648" y="602282"/>
                        <a:pt x="351400" y="599958"/>
                        <a:pt x="348238" y="597529"/>
                      </a:cubicBezTo>
                      <a:cubicBezTo>
                        <a:pt x="334589" y="562849"/>
                        <a:pt x="305766" y="530292"/>
                        <a:pt x="280915" y="519472"/>
                      </a:cubicBezTo>
                      <a:cubicBezTo>
                        <a:pt x="280039" y="518110"/>
                        <a:pt x="279163" y="516748"/>
                        <a:pt x="278287" y="515376"/>
                      </a:cubicBezTo>
                      <a:cubicBezTo>
                        <a:pt x="290869" y="502251"/>
                        <a:pt x="333503" y="453388"/>
                        <a:pt x="336446" y="412678"/>
                      </a:cubicBezTo>
                      <a:cubicBezTo>
                        <a:pt x="343933" y="392170"/>
                        <a:pt x="344152" y="368005"/>
                        <a:pt x="341342" y="347736"/>
                      </a:cubicBezTo>
                      <a:cubicBezTo>
                        <a:pt x="339418" y="333849"/>
                        <a:pt x="335198" y="320123"/>
                        <a:pt x="328807" y="307617"/>
                      </a:cubicBezTo>
                      <a:cubicBezTo>
                        <a:pt x="334151" y="297463"/>
                        <a:pt x="342561" y="277670"/>
                        <a:pt x="344009" y="251677"/>
                      </a:cubicBezTo>
                      <a:cubicBezTo>
                        <a:pt x="344009" y="251677"/>
                        <a:pt x="423238" y="237732"/>
                        <a:pt x="433354" y="168676"/>
                      </a:cubicBezTo>
                      <a:cubicBezTo>
                        <a:pt x="487532" y="209157"/>
                        <a:pt x="600403" y="214872"/>
                        <a:pt x="634064" y="195679"/>
                      </a:cubicBezTo>
                      <a:cubicBezTo>
                        <a:pt x="634064" y="195679"/>
                        <a:pt x="636817" y="237541"/>
                        <a:pt x="641751" y="251543"/>
                      </a:cubicBezTo>
                      <a:cubicBezTo>
                        <a:pt x="644742" y="260011"/>
                        <a:pt x="649295" y="267679"/>
                        <a:pt x="654686" y="274765"/>
                      </a:cubicBezTo>
                      <a:cubicBezTo>
                        <a:pt x="655858" y="285357"/>
                        <a:pt x="657810" y="295911"/>
                        <a:pt x="660610" y="306655"/>
                      </a:cubicBezTo>
                      <a:cubicBezTo>
                        <a:pt x="667240" y="332077"/>
                        <a:pt x="673479" y="357518"/>
                        <a:pt x="676051" y="383722"/>
                      </a:cubicBezTo>
                      <a:cubicBezTo>
                        <a:pt x="681013" y="434442"/>
                        <a:pt x="677679" y="489268"/>
                        <a:pt x="657524" y="536788"/>
                      </a:cubicBezTo>
                      <a:cubicBezTo>
                        <a:pt x="641703" y="562211"/>
                        <a:pt x="618920" y="592519"/>
                        <a:pt x="589221" y="616475"/>
                      </a:cubicBezTo>
                      <a:cubicBezTo>
                        <a:pt x="580305" y="621999"/>
                        <a:pt x="570961" y="626876"/>
                        <a:pt x="561236" y="630619"/>
                      </a:cubicBezTo>
                      <a:cubicBezTo>
                        <a:pt x="547634" y="635858"/>
                        <a:pt x="533880" y="637744"/>
                        <a:pt x="519440" y="638963"/>
                      </a:cubicBezTo>
                      <a:close/>
                    </a:path>
                  </a:pathLst>
                </a:custGeom>
                <a:solidFill>
                  <a:srgbClr val="00207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descr="Woman with long wavy hair" id="153" name="Google Shape;153;p5"/>
            <p:cNvGrpSpPr/>
            <p:nvPr/>
          </p:nvGrpSpPr>
          <p:grpSpPr>
            <a:xfrm>
              <a:off x="1163443" y="3073488"/>
              <a:ext cx="256535" cy="283846"/>
              <a:chOff x="1163443" y="3073488"/>
              <a:chExt cx="256535" cy="283846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1237896" y="3283936"/>
                <a:ext cx="118300" cy="70480"/>
              </a:xfrm>
              <a:custGeom>
                <a:rect b="b" l="l" r="r" t="t"/>
                <a:pathLst>
                  <a:path extrusionOk="0" h="70480" w="118300">
                    <a:moveTo>
                      <a:pt x="0" y="11874"/>
                    </a:moveTo>
                    <a:cubicBezTo>
                      <a:pt x="0" y="6788"/>
                      <a:pt x="43148" y="-2699"/>
                      <a:pt x="55721" y="730"/>
                    </a:cubicBezTo>
                    <a:cubicBezTo>
                      <a:pt x="65418" y="3378"/>
                      <a:pt x="71723" y="14160"/>
                      <a:pt x="74009" y="14160"/>
                    </a:cubicBezTo>
                    <a:cubicBezTo>
                      <a:pt x="76295" y="14160"/>
                      <a:pt x="83153" y="7302"/>
                      <a:pt x="88297" y="6731"/>
                    </a:cubicBezTo>
                    <a:cubicBezTo>
                      <a:pt x="93440" y="6159"/>
                      <a:pt x="118300" y="17589"/>
                      <a:pt x="118300" y="27876"/>
                    </a:cubicBezTo>
                    <a:cubicBezTo>
                      <a:pt x="118300" y="38735"/>
                      <a:pt x="96869" y="74168"/>
                      <a:pt x="60865" y="70167"/>
                    </a:cubicBezTo>
                    <a:cubicBezTo>
                      <a:pt x="24860" y="66167"/>
                      <a:pt x="0" y="27590"/>
                      <a:pt x="0" y="118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descr="Woman with long wavy hair" id="155" name="Google Shape;155;p5"/>
              <p:cNvGrpSpPr/>
              <p:nvPr/>
            </p:nvGrpSpPr>
            <p:grpSpPr>
              <a:xfrm>
                <a:off x="1163443" y="3073488"/>
                <a:ext cx="256535" cy="283846"/>
                <a:chOff x="1163443" y="3073488"/>
                <a:chExt cx="256535" cy="283846"/>
              </a:xfrm>
            </p:grpSpPr>
            <p:sp>
              <p:nvSpPr>
                <p:cNvPr id="156" name="Google Shape;156;p5"/>
                <p:cNvSpPr/>
                <p:nvPr/>
              </p:nvSpPr>
              <p:spPr>
                <a:xfrm>
                  <a:off x="1231568" y="3279501"/>
                  <a:ext cx="129898" cy="77833"/>
                </a:xfrm>
                <a:custGeom>
                  <a:rect b="b" l="l" r="r" t="t"/>
                  <a:pathLst>
                    <a:path extrusionOk="0" h="77833" w="129898">
                      <a:moveTo>
                        <a:pt x="127610" y="27225"/>
                      </a:moveTo>
                      <a:cubicBezTo>
                        <a:pt x="125458" y="23986"/>
                        <a:pt x="121610" y="21148"/>
                        <a:pt x="118733" y="18881"/>
                      </a:cubicBezTo>
                      <a:cubicBezTo>
                        <a:pt x="114313" y="15414"/>
                        <a:pt x="109589" y="12004"/>
                        <a:pt x="104398" y="9803"/>
                      </a:cubicBezTo>
                      <a:cubicBezTo>
                        <a:pt x="95444" y="6022"/>
                        <a:pt x="87482" y="7946"/>
                        <a:pt x="81471" y="14128"/>
                      </a:cubicBezTo>
                      <a:cubicBezTo>
                        <a:pt x="76566" y="3545"/>
                        <a:pt x="63031" y="-598"/>
                        <a:pt x="51610" y="69"/>
                      </a:cubicBezTo>
                      <a:cubicBezTo>
                        <a:pt x="35570" y="1012"/>
                        <a:pt x="18254" y="6165"/>
                        <a:pt x="3261" y="11718"/>
                      </a:cubicBezTo>
                      <a:cubicBezTo>
                        <a:pt x="3157" y="11756"/>
                        <a:pt x="3071" y="11823"/>
                        <a:pt x="2976" y="11880"/>
                      </a:cubicBezTo>
                      <a:cubicBezTo>
                        <a:pt x="194" y="12404"/>
                        <a:pt x="-1349" y="16318"/>
                        <a:pt x="1576" y="18281"/>
                      </a:cubicBezTo>
                      <a:cubicBezTo>
                        <a:pt x="7519" y="40607"/>
                        <a:pt x="24312" y="62438"/>
                        <a:pt x="45267" y="72059"/>
                      </a:cubicBezTo>
                      <a:cubicBezTo>
                        <a:pt x="72413" y="84517"/>
                        <a:pt x="103798" y="76374"/>
                        <a:pt x="120771" y="51904"/>
                      </a:cubicBezTo>
                      <a:cubicBezTo>
                        <a:pt x="123686" y="47703"/>
                        <a:pt x="126420" y="43074"/>
                        <a:pt x="127991" y="38188"/>
                      </a:cubicBezTo>
                      <a:cubicBezTo>
                        <a:pt x="128525" y="36521"/>
                        <a:pt x="128839" y="34902"/>
                        <a:pt x="129077" y="33178"/>
                      </a:cubicBezTo>
                      <a:cubicBezTo>
                        <a:pt x="129096" y="33054"/>
                        <a:pt x="129144" y="32778"/>
                        <a:pt x="129191" y="32463"/>
                      </a:cubicBezTo>
                      <a:cubicBezTo>
                        <a:pt x="129258" y="32378"/>
                        <a:pt x="129334" y="32292"/>
                        <a:pt x="129401" y="32206"/>
                      </a:cubicBezTo>
                      <a:cubicBezTo>
                        <a:pt x="130611" y="30530"/>
                        <a:pt x="129458" y="27901"/>
                        <a:pt x="127610" y="27225"/>
                      </a:cubicBezTo>
                      <a:close/>
                      <a:moveTo>
                        <a:pt x="62345" y="12680"/>
                      </a:moveTo>
                      <a:cubicBezTo>
                        <a:pt x="68746" y="14528"/>
                        <a:pt x="73004" y="19681"/>
                        <a:pt x="78595" y="22995"/>
                      </a:cubicBezTo>
                      <a:cubicBezTo>
                        <a:pt x="80090" y="23881"/>
                        <a:pt x="82376" y="23129"/>
                        <a:pt x="83024" y="21529"/>
                      </a:cubicBezTo>
                      <a:cubicBezTo>
                        <a:pt x="91825" y="13547"/>
                        <a:pt x="99283" y="15137"/>
                        <a:pt x="108741" y="21776"/>
                      </a:cubicBezTo>
                      <a:cubicBezTo>
                        <a:pt x="111380" y="23624"/>
                        <a:pt x="114942" y="26758"/>
                        <a:pt x="118695" y="28739"/>
                      </a:cubicBezTo>
                      <a:cubicBezTo>
                        <a:pt x="115190" y="29768"/>
                        <a:pt x="111685" y="31006"/>
                        <a:pt x="108236" y="31787"/>
                      </a:cubicBezTo>
                      <a:cubicBezTo>
                        <a:pt x="101683" y="33282"/>
                        <a:pt x="94854" y="33806"/>
                        <a:pt x="88148" y="33787"/>
                      </a:cubicBezTo>
                      <a:cubicBezTo>
                        <a:pt x="74947" y="33759"/>
                        <a:pt x="61840" y="31196"/>
                        <a:pt x="49124" y="27806"/>
                      </a:cubicBezTo>
                      <a:cubicBezTo>
                        <a:pt x="38523" y="24977"/>
                        <a:pt x="27645" y="21700"/>
                        <a:pt x="17273" y="17547"/>
                      </a:cubicBezTo>
                      <a:cubicBezTo>
                        <a:pt x="17273" y="17509"/>
                        <a:pt x="17254" y="17471"/>
                        <a:pt x="17206" y="17471"/>
                      </a:cubicBezTo>
                      <a:cubicBezTo>
                        <a:pt x="17168" y="17471"/>
                        <a:pt x="17130" y="17471"/>
                        <a:pt x="17082" y="17471"/>
                      </a:cubicBezTo>
                      <a:cubicBezTo>
                        <a:pt x="16539" y="17252"/>
                        <a:pt x="15996" y="17042"/>
                        <a:pt x="15463" y="16823"/>
                      </a:cubicBezTo>
                      <a:cubicBezTo>
                        <a:pt x="25112" y="16614"/>
                        <a:pt x="34970" y="13985"/>
                        <a:pt x="44209" y="12480"/>
                      </a:cubicBezTo>
                      <a:cubicBezTo>
                        <a:pt x="50172" y="11508"/>
                        <a:pt x="56459" y="10984"/>
                        <a:pt x="62345" y="12680"/>
                      </a:cubicBezTo>
                      <a:close/>
                      <a:moveTo>
                        <a:pt x="112685" y="48599"/>
                      </a:moveTo>
                      <a:cubicBezTo>
                        <a:pt x="102674" y="62334"/>
                        <a:pt x="87472" y="69944"/>
                        <a:pt x="70432" y="69582"/>
                      </a:cubicBezTo>
                      <a:cubicBezTo>
                        <a:pt x="41495" y="68973"/>
                        <a:pt x="23178" y="47246"/>
                        <a:pt x="10843" y="23643"/>
                      </a:cubicBezTo>
                      <a:cubicBezTo>
                        <a:pt x="23083" y="30301"/>
                        <a:pt x="35989" y="35702"/>
                        <a:pt x="49362" y="39645"/>
                      </a:cubicBezTo>
                      <a:cubicBezTo>
                        <a:pt x="62983" y="43665"/>
                        <a:pt x="77442" y="46046"/>
                        <a:pt x="91682" y="45665"/>
                      </a:cubicBezTo>
                      <a:cubicBezTo>
                        <a:pt x="99321" y="45455"/>
                        <a:pt x="109151" y="44417"/>
                        <a:pt x="117342" y="41045"/>
                      </a:cubicBezTo>
                      <a:cubicBezTo>
                        <a:pt x="115923" y="43636"/>
                        <a:pt x="114447" y="46189"/>
                        <a:pt x="112685" y="485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5"/>
                <p:cNvSpPr/>
                <p:nvPr/>
              </p:nvSpPr>
              <p:spPr>
                <a:xfrm>
                  <a:off x="1289785" y="3172543"/>
                  <a:ext cx="60716" cy="74933"/>
                </a:xfrm>
                <a:custGeom>
                  <a:rect b="b" l="l" r="r" t="t"/>
                  <a:pathLst>
                    <a:path extrusionOk="0" h="74933" w="60716">
                      <a:moveTo>
                        <a:pt x="4337" y="69146"/>
                      </a:moveTo>
                      <a:cubicBezTo>
                        <a:pt x="20920" y="78833"/>
                        <a:pt x="49162" y="77109"/>
                        <a:pt x="59221" y="58249"/>
                      </a:cubicBezTo>
                      <a:cubicBezTo>
                        <a:pt x="62249" y="52572"/>
                        <a:pt x="60278" y="48286"/>
                        <a:pt x="56887" y="43562"/>
                      </a:cubicBezTo>
                      <a:cubicBezTo>
                        <a:pt x="53324" y="38599"/>
                        <a:pt x="50829" y="32846"/>
                        <a:pt x="48257" y="27341"/>
                      </a:cubicBezTo>
                      <a:cubicBezTo>
                        <a:pt x="44114" y="18435"/>
                        <a:pt x="39818" y="9205"/>
                        <a:pt x="34322" y="1461"/>
                      </a:cubicBezTo>
                      <a:cubicBezTo>
                        <a:pt x="32903" y="-539"/>
                        <a:pt x="30493" y="-434"/>
                        <a:pt x="29055" y="1461"/>
                      </a:cubicBezTo>
                      <a:cubicBezTo>
                        <a:pt x="24997" y="6795"/>
                        <a:pt x="28340" y="12415"/>
                        <a:pt x="30893" y="17920"/>
                      </a:cubicBezTo>
                      <a:cubicBezTo>
                        <a:pt x="34732" y="26226"/>
                        <a:pt x="39370" y="34151"/>
                        <a:pt x="43047" y="42533"/>
                      </a:cubicBezTo>
                      <a:cubicBezTo>
                        <a:pt x="44895" y="46762"/>
                        <a:pt x="46438" y="47953"/>
                        <a:pt x="42799" y="50848"/>
                      </a:cubicBezTo>
                      <a:cubicBezTo>
                        <a:pt x="40209" y="52906"/>
                        <a:pt x="37342" y="54601"/>
                        <a:pt x="34189" y="55630"/>
                      </a:cubicBezTo>
                      <a:cubicBezTo>
                        <a:pt x="27150" y="57916"/>
                        <a:pt x="19796" y="57363"/>
                        <a:pt x="13348" y="53725"/>
                      </a:cubicBezTo>
                      <a:cubicBezTo>
                        <a:pt x="3318" y="48086"/>
                        <a:pt x="-5607" y="63345"/>
                        <a:pt x="4337" y="691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5"/>
                <p:cNvSpPr/>
                <p:nvPr/>
              </p:nvSpPr>
              <p:spPr>
                <a:xfrm>
                  <a:off x="1163443" y="3073561"/>
                  <a:ext cx="93604" cy="36529"/>
                </a:xfrm>
                <a:custGeom>
                  <a:rect b="b" l="l" r="r" t="t"/>
                  <a:pathLst>
                    <a:path extrusionOk="0" h="36529" w="93604">
                      <a:moveTo>
                        <a:pt x="9112" y="35131"/>
                      </a:moveTo>
                      <a:cubicBezTo>
                        <a:pt x="21323" y="24367"/>
                        <a:pt x="35172" y="14242"/>
                        <a:pt x="51955" y="12861"/>
                      </a:cubicBezTo>
                      <a:cubicBezTo>
                        <a:pt x="59118" y="12280"/>
                        <a:pt x="66671" y="13052"/>
                        <a:pt x="73072" y="16528"/>
                      </a:cubicBezTo>
                      <a:cubicBezTo>
                        <a:pt x="78854" y="19672"/>
                        <a:pt x="80625" y="25529"/>
                        <a:pt x="85693" y="29082"/>
                      </a:cubicBezTo>
                      <a:cubicBezTo>
                        <a:pt x="88588" y="31111"/>
                        <a:pt x="91808" y="28797"/>
                        <a:pt x="92922" y="26139"/>
                      </a:cubicBezTo>
                      <a:cubicBezTo>
                        <a:pt x="95932" y="18948"/>
                        <a:pt x="88331" y="11356"/>
                        <a:pt x="82978" y="7584"/>
                      </a:cubicBezTo>
                      <a:cubicBezTo>
                        <a:pt x="75110" y="2041"/>
                        <a:pt x="65195" y="-388"/>
                        <a:pt x="55651" y="50"/>
                      </a:cubicBezTo>
                      <a:cubicBezTo>
                        <a:pt x="34115" y="1050"/>
                        <a:pt x="16770" y="13357"/>
                        <a:pt x="1644" y="27663"/>
                      </a:cubicBezTo>
                      <a:cubicBezTo>
                        <a:pt x="-3319" y="32378"/>
                        <a:pt x="4063" y="39588"/>
                        <a:pt x="9112" y="351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5"/>
                <p:cNvSpPr/>
                <p:nvPr/>
              </p:nvSpPr>
              <p:spPr>
                <a:xfrm>
                  <a:off x="1338076" y="3073488"/>
                  <a:ext cx="81565" cy="47354"/>
                </a:xfrm>
                <a:custGeom>
                  <a:rect b="b" l="l" r="r" t="t"/>
                  <a:pathLst>
                    <a:path extrusionOk="0" h="47354" w="81565">
                      <a:moveTo>
                        <a:pt x="7786" y="20649"/>
                      </a:moveTo>
                      <a:cubicBezTo>
                        <a:pt x="16263" y="9848"/>
                        <a:pt x="37618" y="11629"/>
                        <a:pt x="48772" y="16353"/>
                      </a:cubicBezTo>
                      <a:cubicBezTo>
                        <a:pt x="55315" y="19125"/>
                        <a:pt x="61087" y="23449"/>
                        <a:pt x="64850" y="29564"/>
                      </a:cubicBezTo>
                      <a:cubicBezTo>
                        <a:pt x="68393" y="35327"/>
                        <a:pt x="68279" y="42699"/>
                        <a:pt x="74108" y="46786"/>
                      </a:cubicBezTo>
                      <a:cubicBezTo>
                        <a:pt x="75965" y="48091"/>
                        <a:pt x="78223" y="46948"/>
                        <a:pt x="79404" y="45395"/>
                      </a:cubicBezTo>
                      <a:cubicBezTo>
                        <a:pt x="85167" y="37832"/>
                        <a:pt x="78118" y="25383"/>
                        <a:pt x="73241" y="19020"/>
                      </a:cubicBezTo>
                      <a:cubicBezTo>
                        <a:pt x="67584" y="11657"/>
                        <a:pt x="59649" y="6562"/>
                        <a:pt x="50981" y="3399"/>
                      </a:cubicBezTo>
                      <a:cubicBezTo>
                        <a:pt x="34941" y="-2459"/>
                        <a:pt x="9872" y="-2030"/>
                        <a:pt x="537" y="15039"/>
                      </a:cubicBezTo>
                      <a:cubicBezTo>
                        <a:pt x="-1873" y="19439"/>
                        <a:pt x="4414" y="24935"/>
                        <a:pt x="7786" y="206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5"/>
                <p:cNvSpPr/>
                <p:nvPr/>
              </p:nvSpPr>
              <p:spPr>
                <a:xfrm>
                  <a:off x="1165904" y="3140848"/>
                  <a:ext cx="95357" cy="38995"/>
                </a:xfrm>
                <a:custGeom>
                  <a:rect b="b" l="l" r="r" t="t"/>
                  <a:pathLst>
                    <a:path extrusionOk="0" h="38995" w="95357">
                      <a:moveTo>
                        <a:pt x="95071" y="34127"/>
                      </a:moveTo>
                      <a:cubicBezTo>
                        <a:pt x="88623" y="18211"/>
                        <a:pt x="68230" y="10429"/>
                        <a:pt x="51980" y="12115"/>
                      </a:cubicBezTo>
                      <a:cubicBezTo>
                        <a:pt x="46255" y="12706"/>
                        <a:pt x="39921" y="14525"/>
                        <a:pt x="33711" y="15697"/>
                      </a:cubicBezTo>
                      <a:cubicBezTo>
                        <a:pt x="32835" y="15135"/>
                        <a:pt x="31987" y="14535"/>
                        <a:pt x="31225" y="13792"/>
                      </a:cubicBezTo>
                      <a:cubicBezTo>
                        <a:pt x="28263" y="10915"/>
                        <a:pt x="26491" y="7400"/>
                        <a:pt x="25624" y="3400"/>
                      </a:cubicBezTo>
                      <a:cubicBezTo>
                        <a:pt x="24338" y="-2563"/>
                        <a:pt x="15356" y="-20"/>
                        <a:pt x="16518" y="5914"/>
                      </a:cubicBezTo>
                      <a:cubicBezTo>
                        <a:pt x="17271" y="9743"/>
                        <a:pt x="18823" y="13344"/>
                        <a:pt x="21005" y="16544"/>
                      </a:cubicBezTo>
                      <a:cubicBezTo>
                        <a:pt x="15233" y="15839"/>
                        <a:pt x="10156" y="13058"/>
                        <a:pt x="6555" y="6200"/>
                      </a:cubicBezTo>
                      <a:cubicBezTo>
                        <a:pt x="4764" y="2790"/>
                        <a:pt x="-1217" y="5162"/>
                        <a:pt x="221" y="8867"/>
                      </a:cubicBezTo>
                      <a:cubicBezTo>
                        <a:pt x="3383" y="17040"/>
                        <a:pt x="9641" y="23393"/>
                        <a:pt x="18014" y="26298"/>
                      </a:cubicBezTo>
                      <a:cubicBezTo>
                        <a:pt x="23395" y="28165"/>
                        <a:pt x="29225" y="27784"/>
                        <a:pt x="34959" y="26907"/>
                      </a:cubicBezTo>
                      <a:cubicBezTo>
                        <a:pt x="35968" y="26965"/>
                        <a:pt x="36978" y="26822"/>
                        <a:pt x="37969" y="26412"/>
                      </a:cubicBezTo>
                      <a:cubicBezTo>
                        <a:pt x="40045" y="26050"/>
                        <a:pt x="42093" y="25660"/>
                        <a:pt x="44084" y="25336"/>
                      </a:cubicBezTo>
                      <a:cubicBezTo>
                        <a:pt x="49846" y="24393"/>
                        <a:pt x="55418" y="23240"/>
                        <a:pt x="61286" y="24145"/>
                      </a:cubicBezTo>
                      <a:cubicBezTo>
                        <a:pt x="72430" y="25860"/>
                        <a:pt x="79269" y="34423"/>
                        <a:pt x="89166" y="38661"/>
                      </a:cubicBezTo>
                      <a:cubicBezTo>
                        <a:pt x="91918" y="39842"/>
                        <a:pt x="96557" y="37795"/>
                        <a:pt x="95071" y="341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5"/>
                <p:cNvSpPr/>
                <p:nvPr/>
              </p:nvSpPr>
              <p:spPr>
                <a:xfrm>
                  <a:off x="1340855" y="3143182"/>
                  <a:ext cx="79123" cy="39143"/>
                </a:xfrm>
                <a:custGeom>
                  <a:rect b="b" l="l" r="r" t="t"/>
                  <a:pathLst>
                    <a:path extrusionOk="0" h="39143" w="79123">
                      <a:moveTo>
                        <a:pt x="72643" y="6219"/>
                      </a:moveTo>
                      <a:cubicBezTo>
                        <a:pt x="70491" y="10982"/>
                        <a:pt x="67262" y="15306"/>
                        <a:pt x="62014" y="16726"/>
                      </a:cubicBezTo>
                      <a:cubicBezTo>
                        <a:pt x="63957" y="13411"/>
                        <a:pt x="65262" y="9772"/>
                        <a:pt x="65881" y="5934"/>
                      </a:cubicBezTo>
                      <a:cubicBezTo>
                        <a:pt x="66824" y="19"/>
                        <a:pt x="57870" y="-2601"/>
                        <a:pt x="56775" y="3419"/>
                      </a:cubicBezTo>
                      <a:cubicBezTo>
                        <a:pt x="56080" y="7239"/>
                        <a:pt x="54775" y="10896"/>
                        <a:pt x="52289" y="13935"/>
                      </a:cubicBezTo>
                      <a:cubicBezTo>
                        <a:pt x="51917" y="14382"/>
                        <a:pt x="51479" y="14801"/>
                        <a:pt x="51003" y="15202"/>
                      </a:cubicBezTo>
                      <a:cubicBezTo>
                        <a:pt x="50098" y="14925"/>
                        <a:pt x="49183" y="14659"/>
                        <a:pt x="48250" y="14468"/>
                      </a:cubicBezTo>
                      <a:cubicBezTo>
                        <a:pt x="45059" y="13801"/>
                        <a:pt x="40030" y="12573"/>
                        <a:pt x="35991" y="12125"/>
                      </a:cubicBezTo>
                      <a:cubicBezTo>
                        <a:pt x="21742" y="10544"/>
                        <a:pt x="3721" y="19488"/>
                        <a:pt x="130" y="34147"/>
                      </a:cubicBezTo>
                      <a:cubicBezTo>
                        <a:pt x="-737" y="37700"/>
                        <a:pt x="2911" y="40224"/>
                        <a:pt x="6035" y="38681"/>
                      </a:cubicBezTo>
                      <a:cubicBezTo>
                        <a:pt x="14189" y="34661"/>
                        <a:pt x="19180" y="26041"/>
                        <a:pt x="28552" y="24193"/>
                      </a:cubicBezTo>
                      <a:cubicBezTo>
                        <a:pt x="33515" y="23212"/>
                        <a:pt x="37906" y="24555"/>
                        <a:pt x="42725" y="25450"/>
                      </a:cubicBezTo>
                      <a:cubicBezTo>
                        <a:pt x="44088" y="25708"/>
                        <a:pt x="45488" y="25993"/>
                        <a:pt x="46897" y="26289"/>
                      </a:cubicBezTo>
                      <a:cubicBezTo>
                        <a:pt x="47993" y="26851"/>
                        <a:pt x="49107" y="27032"/>
                        <a:pt x="50203" y="26927"/>
                      </a:cubicBezTo>
                      <a:cubicBezTo>
                        <a:pt x="54717" y="27717"/>
                        <a:pt x="59299" y="28098"/>
                        <a:pt x="63585" y="26603"/>
                      </a:cubicBezTo>
                      <a:cubicBezTo>
                        <a:pt x="71443" y="23850"/>
                        <a:pt x="76682" y="16573"/>
                        <a:pt x="78987" y="8886"/>
                      </a:cubicBezTo>
                      <a:cubicBezTo>
                        <a:pt x="80082" y="5219"/>
                        <a:pt x="74291" y="2581"/>
                        <a:pt x="72643" y="62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62" name="Google Shape;162;p5"/>
          <p:cNvSpPr/>
          <p:nvPr/>
        </p:nvSpPr>
        <p:spPr>
          <a:xfrm>
            <a:off x="8249156" y="912697"/>
            <a:ext cx="2261937" cy="45659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icroservice - Free web icons"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1143" y="999775"/>
            <a:ext cx="282440" cy="28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/>
          <p:nvPr/>
        </p:nvSpPr>
        <p:spPr>
          <a:xfrm>
            <a:off x="5235509" y="2067477"/>
            <a:ext cx="1595499" cy="988857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rver with solid fill" id="165" name="Google Shape;16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2223" y="1759268"/>
            <a:ext cx="360319" cy="360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66" name="Google Shape;16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596" y="2367126"/>
            <a:ext cx="415893" cy="36984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/>
          <p:nvPr/>
        </p:nvSpPr>
        <p:spPr>
          <a:xfrm>
            <a:off x="5489509" y="1743393"/>
            <a:ext cx="13414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5753522" y="2413550"/>
            <a:ext cx="10250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net outline" id="169" name="Google Shape;16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02678" y="4774834"/>
            <a:ext cx="430509" cy="43050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8933187" y="4837954"/>
            <a:ext cx="128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net outline" id="171" name="Google Shape;17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9066" y="5212814"/>
            <a:ext cx="430509" cy="43050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 txBox="1"/>
          <p:nvPr/>
        </p:nvSpPr>
        <p:spPr>
          <a:xfrm>
            <a:off x="8929575" y="5275934"/>
            <a:ext cx="128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net outline" id="173" name="Google Shape;17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02678" y="5649230"/>
            <a:ext cx="430509" cy="43050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 txBox="1"/>
          <p:nvPr/>
        </p:nvSpPr>
        <p:spPr>
          <a:xfrm>
            <a:off x="8933187" y="5712350"/>
            <a:ext cx="128203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/registrations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net outline" id="175" name="Google Shape;17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1224" y="1855052"/>
            <a:ext cx="430509" cy="43050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"/>
          <p:cNvSpPr txBox="1"/>
          <p:nvPr/>
        </p:nvSpPr>
        <p:spPr>
          <a:xfrm>
            <a:off x="9061733" y="1918172"/>
            <a:ext cx="128203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/token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net outline" id="177" name="Google Shape;17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19216" y="2545868"/>
            <a:ext cx="430509" cy="43050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"/>
          <p:cNvSpPr txBox="1"/>
          <p:nvPr/>
        </p:nvSpPr>
        <p:spPr>
          <a:xfrm>
            <a:off x="9049725" y="2608988"/>
            <a:ext cx="128203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704124" y="5380551"/>
            <a:ext cx="39993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QUICK LOOK @</a:t>
            </a:r>
            <a:br>
              <a:rPr b="1" i="0" lang="en-US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36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MICROSERVICES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5"/>
          <p:cNvCxnSpPr/>
          <p:nvPr/>
        </p:nvCxnSpPr>
        <p:spPr>
          <a:xfrm>
            <a:off x="270799" y="5316760"/>
            <a:ext cx="0" cy="1035300"/>
          </a:xfrm>
          <a:prstGeom prst="straightConnector1">
            <a:avLst/>
          </a:prstGeom>
          <a:noFill/>
          <a:ln cap="rnd" cmpd="sng" w="635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5"/>
          <p:cNvSpPr/>
          <p:nvPr/>
        </p:nvSpPr>
        <p:spPr>
          <a:xfrm>
            <a:off x="7201068" y="1782585"/>
            <a:ext cx="1048088" cy="348624"/>
          </a:xfrm>
          <a:prstGeom prst="rightArrow">
            <a:avLst>
              <a:gd fmla="val 32300" name="adj1"/>
              <a:gd fmla="val 10015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 rot="10800000">
            <a:off x="7180676" y="2328783"/>
            <a:ext cx="1068480" cy="348624"/>
          </a:xfrm>
          <a:prstGeom prst="rightArrow">
            <a:avLst>
              <a:gd fmla="val 32300" name="adj1"/>
              <a:gd fmla="val 10015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5389802" y="3931038"/>
            <a:ext cx="141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C31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icroservice - Free web icons" id="184" name="Google Shape;1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2164" y="3928263"/>
            <a:ext cx="282440" cy="28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5"/>
          <p:cNvSpPr txBox="1"/>
          <p:nvPr/>
        </p:nvSpPr>
        <p:spPr>
          <a:xfrm>
            <a:off x="4980225" y="4468500"/>
            <a:ext cx="205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C31"/>
                </a:solidFill>
                <a:latin typeface="Arial"/>
                <a:ea typeface="Arial"/>
                <a:cs typeface="Arial"/>
                <a:sym typeface="Arial"/>
              </a:rPr>
              <a:t>1. Grab token</a:t>
            </a:r>
            <a:endParaRPr b="0" i="0" sz="1200" u="none" cap="none" strike="noStrike">
              <a:solidFill>
                <a:srgbClr val="000C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C31"/>
                </a:solidFill>
                <a:latin typeface="Arial"/>
                <a:ea typeface="Arial"/>
                <a:cs typeface="Arial"/>
                <a:sym typeface="Arial"/>
              </a:rPr>
              <a:t>2. Verify credentials</a:t>
            </a:r>
            <a:endParaRPr b="0" i="0" sz="1200" u="none" cap="none" strike="noStrike">
              <a:solidFill>
                <a:srgbClr val="000C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C31"/>
                </a:solidFill>
                <a:latin typeface="Arial"/>
                <a:ea typeface="Arial"/>
                <a:cs typeface="Arial"/>
                <a:sym typeface="Arial"/>
              </a:rPr>
              <a:t>3. Return customer data</a:t>
            </a:r>
            <a:endParaRPr b="0" i="0" sz="1200" u="none" cap="none" strike="noStrike">
              <a:solidFill>
                <a:srgbClr val="000C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C31"/>
                </a:solidFill>
                <a:latin typeface="Arial"/>
                <a:ea typeface="Arial"/>
                <a:cs typeface="Arial"/>
                <a:sym typeface="Arial"/>
              </a:rPr>
              <a:t>4. Generate JWT Token and send to client</a:t>
            </a:r>
            <a:endParaRPr b="0" i="0" sz="1200" u="none" cap="none" strike="noStrike">
              <a:solidFill>
                <a:srgbClr val="000C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7856975" y="1762425"/>
            <a:ext cx="2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b="1" i="0" sz="11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7258950" y="2326075"/>
            <a:ext cx="2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 b="1" i="0" sz="11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8631050" y="3309163"/>
            <a:ext cx="2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b="1" i="0" sz="11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9561600" y="3547563"/>
            <a:ext cx="2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b="1" i="0" sz="11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8279708" y="1396597"/>
            <a:ext cx="128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8279708" y="4332572"/>
            <a:ext cx="128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4918725" y="3874823"/>
            <a:ext cx="2262000" cy="4305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1076329" y="2926788"/>
            <a:ext cx="2568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USER</a:t>
            </a:r>
            <a:endParaRPr b="0" i="0" sz="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/>
          <p:nvPr/>
        </p:nvSpPr>
        <p:spPr>
          <a:xfrm>
            <a:off x="814793" y="1853810"/>
            <a:ext cx="2283900" cy="17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8686840" y="3913191"/>
            <a:ext cx="3040703" cy="2477088"/>
          </a:xfrm>
          <a:custGeom>
            <a:rect b="b" l="l" r="r" t="t"/>
            <a:pathLst>
              <a:path extrusionOk="0" h="2477088" w="3040703">
                <a:moveTo>
                  <a:pt x="0" y="0"/>
                </a:moveTo>
                <a:lnTo>
                  <a:pt x="923555" y="0"/>
                </a:lnTo>
                <a:lnTo>
                  <a:pt x="935621" y="79062"/>
                </a:lnTo>
                <a:cubicBezTo>
                  <a:pt x="1108927" y="925988"/>
                  <a:pt x="1858286" y="1563077"/>
                  <a:pt x="2756447" y="1563077"/>
                </a:cubicBezTo>
                <a:cubicBezTo>
                  <a:pt x="2820602" y="1563077"/>
                  <a:pt x="2883997" y="1559827"/>
                  <a:pt x="2946477" y="1553482"/>
                </a:cubicBezTo>
                <a:lnTo>
                  <a:pt x="3040703" y="1539102"/>
                </a:lnTo>
                <a:lnTo>
                  <a:pt x="3040703" y="2462656"/>
                </a:lnTo>
                <a:lnTo>
                  <a:pt x="3039930" y="2462774"/>
                </a:lnTo>
                <a:cubicBezTo>
                  <a:pt x="2946723" y="2472239"/>
                  <a:pt x="2852151" y="2477088"/>
                  <a:pt x="2756447" y="2477088"/>
                </a:cubicBezTo>
                <a:cubicBezTo>
                  <a:pt x="1416589" y="2477088"/>
                  <a:pt x="298713" y="1526695"/>
                  <a:pt x="40179" y="2632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8555939" y="1696309"/>
            <a:ext cx="2167365" cy="17145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778697" y="4182071"/>
            <a:ext cx="3475400" cy="17145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4818581" y="1701408"/>
            <a:ext cx="2167365" cy="17145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4"/>
          <p:cNvPicPr preferRelativeResize="0"/>
          <p:nvPr/>
        </p:nvPicPr>
        <p:blipFill rotWithShape="1">
          <a:blip r:embed="rId3">
            <a:alphaModFix/>
          </a:blip>
          <a:srcRect b="0" l="0" r="79088" t="0"/>
          <a:stretch/>
        </p:blipFill>
        <p:spPr>
          <a:xfrm>
            <a:off x="1005542" y="4861380"/>
            <a:ext cx="339055" cy="35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043" y="4442004"/>
            <a:ext cx="339055" cy="27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"/>
          <p:cNvPicPr preferRelativeResize="0"/>
          <p:nvPr/>
        </p:nvPicPr>
        <p:blipFill rotWithShape="1">
          <a:blip r:embed="rId5">
            <a:alphaModFix/>
          </a:blip>
          <a:srcRect b="22158" l="18524" r="0" t="0"/>
          <a:stretch/>
        </p:blipFill>
        <p:spPr>
          <a:xfrm>
            <a:off x="1058043" y="5323645"/>
            <a:ext cx="30905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"/>
          <p:cNvSpPr txBox="1"/>
          <p:nvPr/>
        </p:nvSpPr>
        <p:spPr>
          <a:xfrm>
            <a:off x="1367098" y="4932656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content of logs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"/>
          <p:cNvSpPr txBox="1"/>
          <p:nvPr/>
        </p:nvSpPr>
        <p:spPr>
          <a:xfrm>
            <a:off x="1367098" y="4471885"/>
            <a:ext cx="282481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Logging agent runs on Kubernetes node and collects logs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 txBox="1"/>
          <p:nvPr/>
        </p:nvSpPr>
        <p:spPr>
          <a:xfrm>
            <a:off x="1367098" y="5359303"/>
            <a:ext cx="110158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query of logs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 txBox="1"/>
          <p:nvPr/>
        </p:nvSpPr>
        <p:spPr>
          <a:xfrm>
            <a:off x="890777" y="3144402"/>
            <a:ext cx="58221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4"/>
          <p:cNvCxnSpPr/>
          <p:nvPr/>
        </p:nvCxnSpPr>
        <p:spPr>
          <a:xfrm>
            <a:off x="1472988" y="2844365"/>
            <a:ext cx="26018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4"/>
          <p:cNvSpPr txBox="1"/>
          <p:nvPr/>
        </p:nvSpPr>
        <p:spPr>
          <a:xfrm>
            <a:off x="1413858" y="2860148"/>
            <a:ext cx="31931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4"/>
          <p:cNvCxnSpPr/>
          <p:nvPr/>
        </p:nvCxnSpPr>
        <p:spPr>
          <a:xfrm>
            <a:off x="2560147" y="2836083"/>
            <a:ext cx="228403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3" name="Google Shape;213;p4"/>
          <p:cNvSpPr txBox="1"/>
          <p:nvPr/>
        </p:nvSpPr>
        <p:spPr>
          <a:xfrm>
            <a:off x="2501017" y="2851866"/>
            <a:ext cx="27603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8581" y="1294297"/>
            <a:ext cx="339055" cy="3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"/>
          <p:cNvSpPr txBox="1"/>
          <p:nvPr/>
        </p:nvSpPr>
        <p:spPr>
          <a:xfrm>
            <a:off x="1765198" y="3152772"/>
            <a:ext cx="76292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973832" y="2558703"/>
            <a:ext cx="450184" cy="62716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 txBox="1"/>
          <p:nvPr/>
        </p:nvSpPr>
        <p:spPr>
          <a:xfrm>
            <a:off x="4793725" y="1696309"/>
            <a:ext cx="9855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 Cluster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4804448" y="2951344"/>
            <a:ext cx="568610" cy="39103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5511948" y="1966574"/>
            <a:ext cx="534748" cy="39103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4"/>
          <p:cNvCxnSpPr>
            <a:stCxn id="219" idx="2"/>
            <a:endCxn id="218" idx="0"/>
          </p:cNvCxnSpPr>
          <p:nvPr/>
        </p:nvCxnSpPr>
        <p:spPr>
          <a:xfrm rot="5400000">
            <a:off x="5137172" y="2309161"/>
            <a:ext cx="593700" cy="69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" name="Google Shape;221;p4"/>
          <p:cNvCxnSpPr>
            <a:stCxn id="219" idx="2"/>
          </p:cNvCxnSpPr>
          <p:nvPr/>
        </p:nvCxnSpPr>
        <p:spPr>
          <a:xfrm flipH="1" rot="-5400000">
            <a:off x="5489672" y="2647261"/>
            <a:ext cx="583500" cy="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4"/>
          <p:cNvCxnSpPr>
            <a:stCxn id="219" idx="2"/>
          </p:cNvCxnSpPr>
          <p:nvPr/>
        </p:nvCxnSpPr>
        <p:spPr>
          <a:xfrm flipH="1" rot="-5400000">
            <a:off x="5858522" y="2278411"/>
            <a:ext cx="591300" cy="74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3" name="Google Shape;223;p4"/>
          <p:cNvSpPr txBox="1"/>
          <p:nvPr/>
        </p:nvSpPr>
        <p:spPr>
          <a:xfrm>
            <a:off x="5511948" y="2038981"/>
            <a:ext cx="5305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4754528" y="2925186"/>
            <a:ext cx="334883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4844180" y="3185867"/>
            <a:ext cx="143928" cy="95365"/>
          </a:xfrm>
          <a:prstGeom prst="rect">
            <a:avLst/>
          </a:prstGeom>
          <a:solidFill>
            <a:srgbClr val="BACC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4783950" y="3144402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5018034" y="3188386"/>
            <a:ext cx="143928" cy="95365"/>
          </a:xfrm>
          <a:prstGeom prst="rect">
            <a:avLst/>
          </a:prstGeom>
          <a:solidFill>
            <a:srgbClr val="BACC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4957804" y="3146921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5191888" y="3190708"/>
            <a:ext cx="143928" cy="95365"/>
          </a:xfrm>
          <a:prstGeom prst="rect">
            <a:avLst/>
          </a:prstGeom>
          <a:solidFill>
            <a:srgbClr val="BACC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5131658" y="3149243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5481867" y="2953724"/>
            <a:ext cx="568610" cy="39103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"/>
          <p:cNvSpPr txBox="1"/>
          <p:nvPr/>
        </p:nvSpPr>
        <p:spPr>
          <a:xfrm>
            <a:off x="5431947" y="2927566"/>
            <a:ext cx="334883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5521599" y="3188247"/>
            <a:ext cx="143928" cy="95365"/>
          </a:xfrm>
          <a:prstGeom prst="rect">
            <a:avLst/>
          </a:prstGeom>
          <a:solidFill>
            <a:srgbClr val="BACC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5461369" y="3146782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5695453" y="3190766"/>
            <a:ext cx="143928" cy="95365"/>
          </a:xfrm>
          <a:prstGeom prst="rect">
            <a:avLst/>
          </a:prstGeom>
          <a:solidFill>
            <a:srgbClr val="BACC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"/>
          <p:cNvSpPr txBox="1"/>
          <p:nvPr/>
        </p:nvSpPr>
        <p:spPr>
          <a:xfrm>
            <a:off x="5635223" y="3149301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5869307" y="3193088"/>
            <a:ext cx="143928" cy="95365"/>
          </a:xfrm>
          <a:prstGeom prst="rect">
            <a:avLst/>
          </a:prstGeom>
          <a:solidFill>
            <a:srgbClr val="BACC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"/>
          <p:cNvSpPr txBox="1"/>
          <p:nvPr/>
        </p:nvSpPr>
        <p:spPr>
          <a:xfrm>
            <a:off x="5809077" y="3151623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6226505" y="2957253"/>
            <a:ext cx="568610" cy="39103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6176585" y="2931095"/>
            <a:ext cx="334883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6266237" y="3191776"/>
            <a:ext cx="143928" cy="95365"/>
          </a:xfrm>
          <a:prstGeom prst="rect">
            <a:avLst/>
          </a:prstGeom>
          <a:solidFill>
            <a:srgbClr val="BACC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6206007" y="3150311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6440091" y="3194295"/>
            <a:ext cx="143928" cy="95365"/>
          </a:xfrm>
          <a:prstGeom prst="rect">
            <a:avLst/>
          </a:prstGeom>
          <a:solidFill>
            <a:srgbClr val="BACC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6379861" y="3152830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6613945" y="3196617"/>
            <a:ext cx="143928" cy="95365"/>
          </a:xfrm>
          <a:prstGeom prst="rect">
            <a:avLst/>
          </a:prstGeom>
          <a:solidFill>
            <a:srgbClr val="BACC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6553715" y="3155152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4"/>
          <p:cNvPicPr preferRelativeResize="0"/>
          <p:nvPr/>
        </p:nvPicPr>
        <p:blipFill rotWithShape="1">
          <a:blip r:embed="rId7">
            <a:alphaModFix/>
          </a:blip>
          <a:srcRect b="33052" l="34763" r="39628" t="30989"/>
          <a:stretch/>
        </p:blipFill>
        <p:spPr>
          <a:xfrm>
            <a:off x="954522" y="1439863"/>
            <a:ext cx="454730" cy="35931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"/>
          <p:cNvSpPr txBox="1"/>
          <p:nvPr/>
        </p:nvSpPr>
        <p:spPr>
          <a:xfrm>
            <a:off x="973850" y="1900473"/>
            <a:ext cx="985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Build &amp; Run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4"/>
          <p:cNvCxnSpPr>
            <a:stCxn id="201" idx="3"/>
            <a:endCxn id="202" idx="2"/>
          </p:cNvCxnSpPr>
          <p:nvPr/>
        </p:nvCxnSpPr>
        <p:spPr>
          <a:xfrm flipH="1" rot="10800000">
            <a:off x="4254097" y="3416044"/>
            <a:ext cx="1648200" cy="16233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0" name="Google Shape;250;p4"/>
          <p:cNvSpPr/>
          <p:nvPr/>
        </p:nvSpPr>
        <p:spPr>
          <a:xfrm>
            <a:off x="9251412" y="1900481"/>
            <a:ext cx="839168" cy="39103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"/>
          <p:cNvSpPr txBox="1"/>
          <p:nvPr/>
        </p:nvSpPr>
        <p:spPr>
          <a:xfrm>
            <a:off x="9260338" y="2030479"/>
            <a:ext cx="832621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Front-end(React)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9249230" y="2365112"/>
            <a:ext cx="839168" cy="39103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"/>
          <p:cNvSpPr txBox="1"/>
          <p:nvPr/>
        </p:nvSpPr>
        <p:spPr>
          <a:xfrm>
            <a:off x="9258156" y="2495110"/>
            <a:ext cx="832621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Auth(Java)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9245837" y="2842102"/>
            <a:ext cx="839168" cy="39103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 txBox="1"/>
          <p:nvPr/>
        </p:nvSpPr>
        <p:spPr>
          <a:xfrm>
            <a:off x="9254763" y="2972100"/>
            <a:ext cx="832621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API(Java)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"/>
          <p:cNvSpPr txBox="1"/>
          <p:nvPr/>
        </p:nvSpPr>
        <p:spPr>
          <a:xfrm>
            <a:off x="8543209" y="1696309"/>
            <a:ext cx="9855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1895094" y="2558703"/>
            <a:ext cx="450184" cy="62716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4"/>
          <p:cNvCxnSpPr/>
          <p:nvPr/>
        </p:nvCxnSpPr>
        <p:spPr>
          <a:xfrm rot="10800000">
            <a:off x="6985946" y="2836083"/>
            <a:ext cx="156999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Microservice - Free web icons" id="259" name="Google Shape;25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40036" y="1262166"/>
            <a:ext cx="401212" cy="40121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"/>
          <p:cNvSpPr txBox="1"/>
          <p:nvPr/>
        </p:nvSpPr>
        <p:spPr>
          <a:xfrm>
            <a:off x="7278143" y="2068690"/>
            <a:ext cx="98559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Microservices are hosted by Kubernetes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"/>
          <p:cNvSpPr txBox="1"/>
          <p:nvPr/>
        </p:nvSpPr>
        <p:spPr>
          <a:xfrm>
            <a:off x="3399942" y="2068690"/>
            <a:ext cx="98559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images are managed by Kubernetes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5976422" y="4072156"/>
            <a:ext cx="9855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EFK Stack pulls logs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4"/>
          <p:cNvCxnSpPr/>
          <p:nvPr/>
        </p:nvCxnSpPr>
        <p:spPr>
          <a:xfrm>
            <a:off x="7035328" y="5708075"/>
            <a:ext cx="0" cy="1035271"/>
          </a:xfrm>
          <a:prstGeom prst="straightConnector1">
            <a:avLst/>
          </a:prstGeom>
          <a:noFill/>
          <a:ln cap="rnd" cmpd="sng" w="635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4"/>
          <p:cNvSpPr txBox="1"/>
          <p:nvPr/>
        </p:nvSpPr>
        <p:spPr>
          <a:xfrm>
            <a:off x="7254471" y="5739041"/>
            <a:ext cx="4770300" cy="1004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Tech Excellence Final Project</a:t>
            </a:r>
            <a:endParaRPr b="0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DESIGN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/>
          <p:nvPr/>
        </p:nvSpPr>
        <p:spPr>
          <a:xfrm>
            <a:off x="7668522" y="656401"/>
            <a:ext cx="4523478" cy="5545193"/>
          </a:xfrm>
          <a:custGeom>
            <a:rect b="b" l="l" r="r" t="t"/>
            <a:pathLst>
              <a:path extrusionOk="0" h="5545193" w="4523478">
                <a:moveTo>
                  <a:pt x="2772596" y="0"/>
                </a:moveTo>
                <a:cubicBezTo>
                  <a:pt x="3346821" y="0"/>
                  <a:pt x="3880273" y="174562"/>
                  <a:pt x="4322783" y="473515"/>
                </a:cubicBezTo>
                <a:lnTo>
                  <a:pt x="4523478" y="623592"/>
                </a:lnTo>
                <a:lnTo>
                  <a:pt x="4523478" y="2153938"/>
                </a:lnTo>
                <a:lnTo>
                  <a:pt x="4485125" y="2049151"/>
                </a:lnTo>
                <a:cubicBezTo>
                  <a:pt x="4202977" y="1382076"/>
                  <a:pt x="3542449" y="914011"/>
                  <a:pt x="2772596" y="914011"/>
                </a:cubicBezTo>
                <a:cubicBezTo>
                  <a:pt x="1746127" y="914011"/>
                  <a:pt x="914011" y="1746127"/>
                  <a:pt x="914011" y="2772597"/>
                </a:cubicBezTo>
                <a:cubicBezTo>
                  <a:pt x="914011" y="3799066"/>
                  <a:pt x="1746127" y="4631182"/>
                  <a:pt x="2772596" y="4631182"/>
                </a:cubicBezTo>
                <a:cubicBezTo>
                  <a:pt x="3542449" y="4631182"/>
                  <a:pt x="4202977" y="4163117"/>
                  <a:pt x="4485125" y="3496043"/>
                </a:cubicBezTo>
                <a:lnTo>
                  <a:pt x="4523478" y="3391255"/>
                </a:lnTo>
                <a:lnTo>
                  <a:pt x="4523478" y="4921601"/>
                </a:lnTo>
                <a:lnTo>
                  <a:pt x="4322783" y="5071678"/>
                </a:lnTo>
                <a:cubicBezTo>
                  <a:pt x="3880273" y="5370631"/>
                  <a:pt x="3346821" y="5545193"/>
                  <a:pt x="2772596" y="5545193"/>
                </a:cubicBezTo>
                <a:cubicBezTo>
                  <a:pt x="1241331" y="5545193"/>
                  <a:pt x="0" y="4303863"/>
                  <a:pt x="0" y="2772597"/>
                </a:cubicBezTo>
                <a:cubicBezTo>
                  <a:pt x="0" y="1241331"/>
                  <a:pt x="1241331" y="0"/>
                  <a:pt x="2772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4149632" y="656401"/>
            <a:ext cx="5545193" cy="5545193"/>
          </a:xfrm>
          <a:custGeom>
            <a:rect b="b" l="l" r="r" t="t"/>
            <a:pathLst>
              <a:path extrusionOk="0" h="838200" w="83820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"/>
          <p:cNvSpPr txBox="1"/>
          <p:nvPr/>
        </p:nvSpPr>
        <p:spPr>
          <a:xfrm>
            <a:off x="1024325" y="3171073"/>
            <a:ext cx="65814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52705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Open Sans"/>
              <a:buChar char="❖"/>
            </a:pPr>
            <a:r>
              <a:rPr b="1" i="0" lang="en-US" sz="29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Implementing practical use for learned technology.</a:t>
            </a:r>
            <a:endParaRPr b="1" i="0" sz="29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7"/>
          <p:cNvCxnSpPr/>
          <p:nvPr/>
        </p:nvCxnSpPr>
        <p:spPr>
          <a:xfrm>
            <a:off x="795728" y="1675517"/>
            <a:ext cx="0" cy="2921883"/>
          </a:xfrm>
          <a:prstGeom prst="straightConnector1">
            <a:avLst/>
          </a:prstGeom>
          <a:noFill/>
          <a:ln cap="rnd" cmpd="sng" w="635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7"/>
          <p:cNvSpPr/>
          <p:nvPr/>
        </p:nvSpPr>
        <p:spPr>
          <a:xfrm>
            <a:off x="795728" y="866460"/>
            <a:ext cx="1895292" cy="59899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4"/>
              </a:gs>
              <a:gs pos="100000">
                <a:srgbClr val="EFBA77"/>
              </a:gs>
            </a:gsLst>
            <a:lin ang="0" scaled="0"/>
          </a:gradFill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CHALLENGES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4" name="Google Shape;274;p7"/>
          <p:cNvGrpSpPr/>
          <p:nvPr/>
        </p:nvGrpSpPr>
        <p:grpSpPr>
          <a:xfrm>
            <a:off x="9518246" y="2730525"/>
            <a:ext cx="1635300" cy="1172914"/>
            <a:chOff x="8587384" y="1996174"/>
            <a:chExt cx="1635300" cy="1172914"/>
          </a:xfrm>
        </p:grpSpPr>
        <p:sp>
          <p:nvSpPr>
            <p:cNvPr id="275" name="Google Shape;275;p7"/>
            <p:cNvSpPr txBox="1"/>
            <p:nvPr/>
          </p:nvSpPr>
          <p:spPr>
            <a:xfrm>
              <a:off x="8587384" y="2645888"/>
              <a:ext cx="163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BAH MSD PROJECT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icket with solid fill" id="276" name="Google Shape;27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16290" y="1996174"/>
              <a:ext cx="649713" cy="649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7"/>
          <p:cNvSpPr txBox="1"/>
          <p:nvPr/>
        </p:nvSpPr>
        <p:spPr>
          <a:xfrm>
            <a:off x="1024325" y="2109450"/>
            <a:ext cx="65814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52705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Open Sans"/>
              <a:buChar char="❖"/>
            </a:pPr>
            <a:r>
              <a:rPr b="1" i="0" lang="en-US" sz="29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Running before learning to crawl.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"/>
          <p:cNvSpPr/>
          <p:nvPr/>
        </p:nvSpPr>
        <p:spPr>
          <a:xfrm>
            <a:off x="7442534" y="656401"/>
            <a:ext cx="5545193" cy="5545193"/>
          </a:xfrm>
          <a:custGeom>
            <a:rect b="b" l="l" r="r" t="t"/>
            <a:pathLst>
              <a:path extrusionOk="0" h="838200" w="83820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10483232" y="868651"/>
            <a:ext cx="1708769" cy="5120693"/>
          </a:xfrm>
          <a:custGeom>
            <a:rect b="b" l="l" r="r" t="t"/>
            <a:pathLst>
              <a:path extrusionOk="0" h="5120693" w="1708769">
                <a:moveTo>
                  <a:pt x="1708769" y="0"/>
                </a:moveTo>
                <a:lnTo>
                  <a:pt x="1708769" y="1037629"/>
                </a:lnTo>
                <a:lnTo>
                  <a:pt x="1590363" y="1126171"/>
                </a:lnTo>
                <a:cubicBezTo>
                  <a:pt x="1177298" y="1467063"/>
                  <a:pt x="914011" y="1982958"/>
                  <a:pt x="914011" y="2560347"/>
                </a:cubicBezTo>
                <a:cubicBezTo>
                  <a:pt x="914011" y="3137736"/>
                  <a:pt x="1177298" y="3653630"/>
                  <a:pt x="1590363" y="3994522"/>
                </a:cubicBezTo>
                <a:lnTo>
                  <a:pt x="1708769" y="4083064"/>
                </a:lnTo>
                <a:lnTo>
                  <a:pt x="1708769" y="5120693"/>
                </a:lnTo>
                <a:lnTo>
                  <a:pt x="1693376" y="5115059"/>
                </a:lnTo>
                <a:cubicBezTo>
                  <a:pt x="698249" y="4694157"/>
                  <a:pt x="0" y="3708797"/>
                  <a:pt x="0" y="2560347"/>
                </a:cubicBezTo>
                <a:cubicBezTo>
                  <a:pt x="0" y="1411898"/>
                  <a:pt x="698249" y="426537"/>
                  <a:pt x="1693376" y="56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/>
          <p:nvPr/>
        </p:nvSpPr>
        <p:spPr>
          <a:xfrm flipH="1">
            <a:off x="0" y="3429000"/>
            <a:ext cx="12191999" cy="3429000"/>
          </a:xfrm>
          <a:prstGeom prst="rect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8"/>
          <p:cNvSpPr/>
          <p:nvPr/>
        </p:nvSpPr>
        <p:spPr>
          <a:xfrm flipH="1">
            <a:off x="10483233" y="3429000"/>
            <a:ext cx="1708769" cy="2560344"/>
          </a:xfrm>
          <a:custGeom>
            <a:rect b="b" l="l" r="r" t="t"/>
            <a:pathLst>
              <a:path extrusionOk="0" h="2560344" w="1708769">
                <a:moveTo>
                  <a:pt x="1708769" y="0"/>
                </a:moveTo>
                <a:lnTo>
                  <a:pt x="794758" y="0"/>
                </a:lnTo>
                <a:lnTo>
                  <a:pt x="782638" y="213415"/>
                </a:lnTo>
                <a:cubicBezTo>
                  <a:pt x="726596" y="703626"/>
                  <a:pt x="479838" y="1135893"/>
                  <a:pt x="118406" y="1434173"/>
                </a:cubicBezTo>
                <a:lnTo>
                  <a:pt x="0" y="1522715"/>
                </a:lnTo>
                <a:lnTo>
                  <a:pt x="0" y="2560344"/>
                </a:lnTo>
                <a:lnTo>
                  <a:pt x="15393" y="2554710"/>
                </a:lnTo>
                <a:cubicBezTo>
                  <a:pt x="948325" y="2160115"/>
                  <a:pt x="1620328" y="1269413"/>
                  <a:pt x="1700684" y="213323"/>
                </a:cubicBezTo>
                <a:lnTo>
                  <a:pt x="1708769" y="0"/>
                </a:lnTo>
                <a:close/>
              </a:path>
            </a:pathLst>
          </a:custGeom>
          <a:solidFill>
            <a:srgbClr val="F2F2F2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"/>
          <p:cNvSpPr txBox="1"/>
          <p:nvPr/>
        </p:nvSpPr>
        <p:spPr>
          <a:xfrm>
            <a:off x="1229052" y="1120001"/>
            <a:ext cx="3807399" cy="1004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FUTURE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IMPROVEMENTS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8"/>
          <p:cNvCxnSpPr/>
          <p:nvPr/>
        </p:nvCxnSpPr>
        <p:spPr>
          <a:xfrm>
            <a:off x="795728" y="1056210"/>
            <a:ext cx="0" cy="1035271"/>
          </a:xfrm>
          <a:prstGeom prst="straightConnector1">
            <a:avLst/>
          </a:prstGeom>
          <a:noFill/>
          <a:ln cap="rnd" cmpd="sng" w="635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8"/>
          <p:cNvSpPr txBox="1"/>
          <p:nvPr/>
        </p:nvSpPr>
        <p:spPr>
          <a:xfrm>
            <a:off x="386828" y="5443194"/>
            <a:ext cx="25497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REFACTOR FRONT-END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3620499" y="5292925"/>
            <a:ext cx="3039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MOVE FROM IN-MEMORY TO PERSISTENT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9562784" y="2776654"/>
            <a:ext cx="1304692" cy="1304692"/>
          </a:xfrm>
          <a:custGeom>
            <a:rect b="b" l="l" r="r" t="t"/>
            <a:pathLst>
              <a:path extrusionOk="0" h="838200" w="83820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rgbClr val="EFBA7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background pattern&#10;&#10;Description automatically generated" id="291" name="Google Shape;291;p8"/>
          <p:cNvPicPr preferRelativeResize="0"/>
          <p:nvPr/>
        </p:nvPicPr>
        <p:blipFill rotWithShape="1">
          <a:blip r:embed="rId3">
            <a:alphaModFix/>
          </a:blip>
          <a:srcRect b="25685" l="31730" r="55224" t="40918"/>
          <a:stretch/>
        </p:blipFill>
        <p:spPr>
          <a:xfrm>
            <a:off x="4322906" y="2788942"/>
            <a:ext cx="1634205" cy="2353734"/>
          </a:xfrm>
          <a:custGeom>
            <a:rect b="b" l="l" r="r" t="t"/>
            <a:pathLst>
              <a:path extrusionOk="0" h="2353734" w="1634205">
                <a:moveTo>
                  <a:pt x="365506" y="0"/>
                </a:moveTo>
                <a:lnTo>
                  <a:pt x="1268699" y="0"/>
                </a:lnTo>
                <a:cubicBezTo>
                  <a:pt x="1470563" y="0"/>
                  <a:pt x="1634205" y="163643"/>
                  <a:pt x="1634205" y="365506"/>
                </a:cubicBezTo>
                <a:lnTo>
                  <a:pt x="1634205" y="1988228"/>
                </a:lnTo>
                <a:cubicBezTo>
                  <a:pt x="1634205" y="2190091"/>
                  <a:pt x="1470563" y="2353734"/>
                  <a:pt x="1268699" y="2353734"/>
                </a:cubicBezTo>
                <a:lnTo>
                  <a:pt x="365506" y="2353734"/>
                </a:lnTo>
                <a:cubicBezTo>
                  <a:pt x="163643" y="2353734"/>
                  <a:pt x="0" y="2190091"/>
                  <a:pt x="0" y="1988228"/>
                </a:cubicBezTo>
                <a:lnTo>
                  <a:pt x="0" y="365506"/>
                </a:lnTo>
                <a:cubicBezTo>
                  <a:pt x="0" y="163643"/>
                  <a:pt x="163643" y="0"/>
                  <a:pt x="365506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Shape, background pattern&#10;&#10;Description automatically generated" id="292" name="Google Shape;292;p8"/>
          <p:cNvPicPr preferRelativeResize="0"/>
          <p:nvPr/>
        </p:nvPicPr>
        <p:blipFill rotWithShape="1">
          <a:blip r:embed="rId3">
            <a:alphaModFix/>
          </a:blip>
          <a:srcRect b="25685" l="7688" r="79266" t="40918"/>
          <a:stretch/>
        </p:blipFill>
        <p:spPr>
          <a:xfrm>
            <a:off x="795729" y="2788942"/>
            <a:ext cx="1634205" cy="2353734"/>
          </a:xfrm>
          <a:custGeom>
            <a:rect b="b" l="l" r="r" t="t"/>
            <a:pathLst>
              <a:path extrusionOk="0" h="2353734" w="1634205">
                <a:moveTo>
                  <a:pt x="365506" y="0"/>
                </a:moveTo>
                <a:lnTo>
                  <a:pt x="1268699" y="0"/>
                </a:lnTo>
                <a:cubicBezTo>
                  <a:pt x="1470562" y="0"/>
                  <a:pt x="1634205" y="163643"/>
                  <a:pt x="1634205" y="365506"/>
                </a:cubicBezTo>
                <a:lnTo>
                  <a:pt x="1634205" y="1988228"/>
                </a:lnTo>
                <a:cubicBezTo>
                  <a:pt x="1634205" y="2190091"/>
                  <a:pt x="1470562" y="2353734"/>
                  <a:pt x="1268699" y="2353734"/>
                </a:cubicBezTo>
                <a:lnTo>
                  <a:pt x="365506" y="2353734"/>
                </a:lnTo>
                <a:cubicBezTo>
                  <a:pt x="163643" y="2353734"/>
                  <a:pt x="0" y="2190091"/>
                  <a:pt x="0" y="1988228"/>
                </a:cubicBezTo>
                <a:lnTo>
                  <a:pt x="0" y="365506"/>
                </a:lnTo>
                <a:cubicBezTo>
                  <a:pt x="0" y="163643"/>
                  <a:pt x="163643" y="0"/>
                  <a:pt x="365506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"/>
          <p:cNvSpPr/>
          <p:nvPr/>
        </p:nvSpPr>
        <p:spPr>
          <a:xfrm>
            <a:off x="1" y="0"/>
            <a:ext cx="215152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"/>
          <p:cNvSpPr/>
          <p:nvPr/>
        </p:nvSpPr>
        <p:spPr>
          <a:xfrm>
            <a:off x="0" y="656401"/>
            <a:ext cx="2772597" cy="5545193"/>
          </a:xfrm>
          <a:custGeom>
            <a:rect b="b" l="l" r="r" t="t"/>
            <a:pathLst>
              <a:path extrusionOk="0" h="5545193" w="2772597">
                <a:moveTo>
                  <a:pt x="1" y="0"/>
                </a:moveTo>
                <a:cubicBezTo>
                  <a:pt x="1531267" y="0"/>
                  <a:pt x="2772597" y="1241331"/>
                  <a:pt x="2772597" y="2772597"/>
                </a:cubicBezTo>
                <a:cubicBezTo>
                  <a:pt x="2772597" y="4303863"/>
                  <a:pt x="1531267" y="5545193"/>
                  <a:pt x="1" y="5545193"/>
                </a:cubicBezTo>
                <a:lnTo>
                  <a:pt x="0" y="5545193"/>
                </a:lnTo>
                <a:lnTo>
                  <a:pt x="0" y="4631182"/>
                </a:lnTo>
                <a:lnTo>
                  <a:pt x="1" y="4631182"/>
                </a:lnTo>
                <a:cubicBezTo>
                  <a:pt x="1026470" y="4631182"/>
                  <a:pt x="1858586" y="3799066"/>
                  <a:pt x="1858586" y="2772597"/>
                </a:cubicBezTo>
                <a:cubicBezTo>
                  <a:pt x="1858586" y="1746127"/>
                  <a:pt x="1026470" y="914011"/>
                  <a:pt x="1" y="914011"/>
                </a:cubicBezTo>
                <a:lnTo>
                  <a:pt x="0" y="914011"/>
                </a:lnTo>
                <a:lnTo>
                  <a:pt x="0" y="0"/>
                </a:lnTo>
                <a:close/>
              </a:path>
            </a:pathLst>
          </a:custGeom>
          <a:solidFill>
            <a:srgbClr val="F2F2F2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0" y="2776654"/>
            <a:ext cx="652346" cy="1304692"/>
          </a:xfrm>
          <a:custGeom>
            <a:rect b="b" l="l" r="r" t="t"/>
            <a:pathLst>
              <a:path extrusionOk="0" h="1304692" w="652346">
                <a:moveTo>
                  <a:pt x="0" y="0"/>
                </a:moveTo>
                <a:cubicBezTo>
                  <a:pt x="360281" y="0"/>
                  <a:pt x="652346" y="292065"/>
                  <a:pt x="652346" y="652346"/>
                </a:cubicBezTo>
                <a:cubicBezTo>
                  <a:pt x="652346" y="1012628"/>
                  <a:pt x="360281" y="1304692"/>
                  <a:pt x="0" y="1304692"/>
                </a:cubicBezTo>
                <a:lnTo>
                  <a:pt x="0" y="1089641"/>
                </a:lnTo>
                <a:cubicBezTo>
                  <a:pt x="241511" y="1089641"/>
                  <a:pt x="437294" y="893857"/>
                  <a:pt x="437294" y="652346"/>
                </a:cubicBezTo>
                <a:cubicBezTo>
                  <a:pt x="437294" y="410835"/>
                  <a:pt x="241511" y="215052"/>
                  <a:pt x="0" y="21505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55000">
                <a:srgbClr val="EFBA77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"/>
          <p:cNvSpPr txBox="1"/>
          <p:nvPr/>
        </p:nvSpPr>
        <p:spPr>
          <a:xfrm>
            <a:off x="3246127" y="1772350"/>
            <a:ext cx="35208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br>
              <a:rPr b="1" i="0" lang="en-US" sz="3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36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6"/>
          <p:cNvCxnSpPr/>
          <p:nvPr/>
        </p:nvCxnSpPr>
        <p:spPr>
          <a:xfrm>
            <a:off x="2812787" y="1708559"/>
            <a:ext cx="0" cy="1035271"/>
          </a:xfrm>
          <a:prstGeom prst="straightConnector1">
            <a:avLst/>
          </a:prstGeom>
          <a:noFill/>
          <a:ln cap="rnd" cmpd="sng" w="635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6"/>
          <p:cNvSpPr txBox="1"/>
          <p:nvPr/>
        </p:nvSpPr>
        <p:spPr>
          <a:xfrm>
            <a:off x="2812800" y="3069528"/>
            <a:ext cx="35208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b="0" i="0" lang="en-US" sz="19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Java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b="0" i="0" lang="en-US" sz="19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Spring Framework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b="0" i="0" lang="en-US" sz="19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Bash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b="0" i="0" lang="en-US" sz="19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b="0" i="0" lang="en-US" sz="19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b="0" i="0" lang="en-US" sz="19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Jenkins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b="0" i="0" lang="en-US" sz="19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Elastic Search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b="0" i="0" lang="en-US" sz="19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Fluentd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b="0" i="0" lang="en-US" sz="19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Kibana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"/>
          <p:cNvSpPr/>
          <p:nvPr/>
        </p:nvSpPr>
        <p:spPr>
          <a:xfrm>
            <a:off x="6928104" y="1051371"/>
            <a:ext cx="4755256" cy="4755254"/>
          </a:xfrm>
          <a:custGeom>
            <a:rect b="b" l="l" r="r" t="t"/>
            <a:pathLst>
              <a:path extrusionOk="0" h="838200" w="83820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"/>
          <p:cNvSpPr/>
          <p:nvPr/>
        </p:nvSpPr>
        <p:spPr>
          <a:xfrm>
            <a:off x="8458568" y="2581836"/>
            <a:ext cx="1694330" cy="1694326"/>
          </a:xfrm>
          <a:prstGeom prst="ellipse">
            <a:avLst/>
          </a:prstGeom>
          <a:noFill/>
          <a:ln cap="flat" cmpd="sng" w="12700">
            <a:solidFill>
              <a:srgbClr val="00207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6"/>
          <p:cNvPicPr preferRelativeResize="0"/>
          <p:nvPr/>
        </p:nvPicPr>
        <p:blipFill rotWithShape="1">
          <a:blip r:embed="rId3">
            <a:alphaModFix/>
          </a:blip>
          <a:srcRect b="0" l="0" r="51827" t="0"/>
          <a:stretch/>
        </p:blipFill>
        <p:spPr>
          <a:xfrm>
            <a:off x="8265086" y="2589062"/>
            <a:ext cx="569975" cy="7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6"/>
          <p:cNvPicPr preferRelativeResize="0"/>
          <p:nvPr/>
        </p:nvPicPr>
        <p:blipFill rotWithShape="1">
          <a:blip r:embed="rId4">
            <a:alphaModFix/>
          </a:blip>
          <a:srcRect b="0" l="0" r="53099" t="0"/>
          <a:stretch/>
        </p:blipFill>
        <p:spPr>
          <a:xfrm>
            <a:off x="9020744" y="3125174"/>
            <a:ext cx="569975" cy="607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8735" y="3288642"/>
            <a:ext cx="1151399" cy="115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6"/>
          <p:cNvPicPr preferRelativeResize="0"/>
          <p:nvPr/>
        </p:nvPicPr>
        <p:blipFill rotWithShape="1">
          <a:blip r:embed="rId6">
            <a:alphaModFix/>
          </a:blip>
          <a:srcRect b="28652" l="0" r="0" t="0"/>
          <a:stretch/>
        </p:blipFill>
        <p:spPr>
          <a:xfrm>
            <a:off x="8350566" y="4619761"/>
            <a:ext cx="1151400" cy="711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68305" y="3656134"/>
            <a:ext cx="656625" cy="90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6"/>
          <p:cNvPicPr preferRelativeResize="0"/>
          <p:nvPr/>
        </p:nvPicPr>
        <p:blipFill rotWithShape="1">
          <a:blip r:embed="rId8">
            <a:alphaModFix/>
          </a:blip>
          <a:srcRect b="0" l="0" r="62748" t="0"/>
          <a:stretch/>
        </p:blipFill>
        <p:spPr>
          <a:xfrm>
            <a:off x="10210205" y="1975179"/>
            <a:ext cx="707924" cy="8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6"/>
          <p:cNvPicPr preferRelativeResize="0"/>
          <p:nvPr/>
        </p:nvPicPr>
        <p:blipFill rotWithShape="1">
          <a:blip r:embed="rId9">
            <a:alphaModFix/>
          </a:blip>
          <a:srcRect b="0" l="0" r="79088" t="0"/>
          <a:stretch/>
        </p:blipFill>
        <p:spPr>
          <a:xfrm>
            <a:off x="9426375" y="886964"/>
            <a:ext cx="568272" cy="59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10297" y="1392500"/>
            <a:ext cx="568273" cy="46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6"/>
          <p:cNvPicPr preferRelativeResize="0"/>
          <p:nvPr/>
        </p:nvPicPr>
        <p:blipFill rotWithShape="1">
          <a:blip r:embed="rId11">
            <a:alphaModFix/>
          </a:blip>
          <a:srcRect b="22158" l="18524" r="0" t="0"/>
          <a:stretch/>
        </p:blipFill>
        <p:spPr>
          <a:xfrm>
            <a:off x="9994651" y="5393187"/>
            <a:ext cx="517990" cy="494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90">
      <a:dk1>
        <a:srgbClr val="000000"/>
      </a:dk1>
      <a:lt1>
        <a:srgbClr val="FFFFFF"/>
      </a:lt1>
      <a:dk2>
        <a:srgbClr val="3F403F"/>
      </a:dk2>
      <a:lt2>
        <a:srgbClr val="FFFFFF"/>
      </a:lt2>
      <a:accent1>
        <a:srgbClr val="001E6C"/>
      </a:accent1>
      <a:accent2>
        <a:srgbClr val="035397"/>
      </a:accent2>
      <a:accent3>
        <a:srgbClr val="5089C6"/>
      </a:accent3>
      <a:accent4>
        <a:srgbClr val="E58E1E"/>
      </a:accent4>
      <a:accent5>
        <a:srgbClr val="FFDDBF"/>
      </a:accent5>
      <a:accent6>
        <a:srgbClr val="ECF1FF"/>
      </a:accent6>
      <a:hlink>
        <a:srgbClr val="001D6B"/>
      </a:hlink>
      <a:folHlink>
        <a:srgbClr val="001D6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2021-11-01T02:42:52Z</dcterms:created>
  <dc:creator>Rizkialdy Pratama</dc:creator>
</cp:coreProperties>
</file>