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heme/themeOverride1.xml" ContentType="application/vnd.openxmlformats-officedocument.themeOverr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35"/>
  </p:notesMasterIdLst>
  <p:sldIdLst>
    <p:sldId id="256" r:id="rId2"/>
    <p:sldId id="301" r:id="rId3"/>
    <p:sldId id="258" r:id="rId4"/>
    <p:sldId id="302" r:id="rId5"/>
    <p:sldId id="303" r:id="rId6"/>
    <p:sldId id="333" r:id="rId7"/>
    <p:sldId id="273" r:id="rId8"/>
    <p:sldId id="306" r:id="rId9"/>
    <p:sldId id="307" r:id="rId10"/>
    <p:sldId id="274" r:id="rId11"/>
    <p:sldId id="310" r:id="rId12"/>
    <p:sldId id="334" r:id="rId13"/>
    <p:sldId id="311" r:id="rId14"/>
    <p:sldId id="335" r:id="rId15"/>
    <p:sldId id="336" r:id="rId16"/>
    <p:sldId id="337" r:id="rId17"/>
    <p:sldId id="338" r:id="rId18"/>
    <p:sldId id="339" r:id="rId19"/>
    <p:sldId id="340" r:id="rId20"/>
    <p:sldId id="341" r:id="rId21"/>
    <p:sldId id="342" r:id="rId22"/>
    <p:sldId id="343" r:id="rId23"/>
    <p:sldId id="275" r:id="rId24"/>
    <p:sldId id="322" r:id="rId25"/>
    <p:sldId id="347" r:id="rId26"/>
    <p:sldId id="321" r:id="rId27"/>
    <p:sldId id="276" r:id="rId28"/>
    <p:sldId id="319" r:id="rId29"/>
    <p:sldId id="314" r:id="rId30"/>
    <p:sldId id="325" r:id="rId31"/>
    <p:sldId id="344" r:id="rId32"/>
    <p:sldId id="345" r:id="rId33"/>
    <p:sldId id="346" r:id="rId3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8A00"/>
    <a:srgbClr val="CC4A4A"/>
    <a:srgbClr val="FEF3D2"/>
    <a:srgbClr val="EAEC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762" autoAdjust="0"/>
  </p:normalViewPr>
  <p:slideViewPr>
    <p:cSldViewPr snapToGrid="0">
      <p:cViewPr varScale="1">
        <p:scale>
          <a:sx n="82" d="100"/>
          <a:sy n="82" d="100"/>
        </p:scale>
        <p:origin x="720" y="58"/>
      </p:cViewPr>
      <p:guideLst/>
    </p:cSldViewPr>
  </p:slideViewPr>
  <p:notesTextViewPr>
    <p:cViewPr>
      <p:scale>
        <a:sx n="3" d="2"/>
        <a:sy n="3" d="2"/>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606CF4-FA77-4E71-BDBB-B62F97D48318}" type="datetimeFigureOut">
              <a:rPr lang="zh-CN" altLang="en-US" smtClean="0"/>
              <a:t>2018/11/8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7EA511-84E0-4AE0-9842-AB0E10994BF1}"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A7EA511-84E0-4AE0-9842-AB0E10994BF1}" type="slidenum">
              <a:rPr lang="zh-CN" altLang="en-US" smtClean="0"/>
              <a:t>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bg>
      <p:bgPr>
        <a:solidFill>
          <a:schemeClr val="bg1"/>
        </a:solidFill>
        <a:effectLst/>
      </p:bgPr>
    </p:bg>
    <p:spTree>
      <p:nvGrpSpPr>
        <p:cNvPr id="1" name=""/>
        <p:cNvGrpSpPr/>
        <p:nvPr/>
      </p:nvGrpSpPr>
      <p:grpSpPr>
        <a:xfrm>
          <a:off x="0" y="0"/>
          <a:ext cx="0" cy="0"/>
          <a:chOff x="0" y="0"/>
          <a:chExt cx="0" cy="0"/>
        </a:xfrm>
      </p:grpSpPr>
      <p:sp>
        <p:nvSpPr>
          <p:cNvPr id="4" name="矩形 3"/>
          <p:cNvSpPr/>
          <p:nvPr userDrawn="1"/>
        </p:nvSpPr>
        <p:spPr>
          <a:xfrm>
            <a:off x="0" y="2015098"/>
            <a:ext cx="12180566" cy="3321443"/>
          </a:xfrm>
          <a:prstGeom prst="rect">
            <a:avLst/>
          </a:prstGeom>
          <a:solidFill>
            <a:srgbClr val="5863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userDrawn="1"/>
        </p:nvPicPr>
        <p:blipFill>
          <a:blip r:embed="rId2"/>
          <a:stretch>
            <a:fillRect/>
          </a:stretch>
        </p:blipFill>
        <p:spPr>
          <a:xfrm>
            <a:off x="7600530" y="755053"/>
            <a:ext cx="4591470" cy="4591648"/>
          </a:xfrm>
          <a:prstGeom prst="rect">
            <a:avLst/>
          </a:prstGeom>
        </p:spPr>
      </p:pic>
      <p:sp>
        <p:nvSpPr>
          <p:cNvPr id="10" name="矩形 9"/>
          <p:cNvSpPr/>
          <p:nvPr userDrawn="1"/>
        </p:nvSpPr>
        <p:spPr>
          <a:xfrm>
            <a:off x="0" y="5378059"/>
            <a:ext cx="12180566" cy="215244"/>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副标题 2"/>
          <p:cNvSpPr>
            <a:spLocks noGrp="1"/>
          </p:cNvSpPr>
          <p:nvPr>
            <p:ph type="subTitle" idx="1"/>
          </p:nvPr>
        </p:nvSpPr>
        <p:spPr>
          <a:xfrm>
            <a:off x="663715" y="2980691"/>
            <a:ext cx="7855511" cy="558799"/>
          </a:xfrm>
          <a:prstGeom prst="rect">
            <a:avLst/>
          </a:prstGeom>
        </p:spPr>
        <p:txBody>
          <a:bodyPr anchor="ctr">
            <a:norm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2" name="标题 1"/>
          <p:cNvSpPr>
            <a:spLocks noGrp="1"/>
          </p:cNvSpPr>
          <p:nvPr>
            <p:ph type="ctrTitle"/>
          </p:nvPr>
        </p:nvSpPr>
        <p:spPr>
          <a:xfrm>
            <a:off x="663715" y="2282100"/>
            <a:ext cx="7855511" cy="698591"/>
          </a:xfrm>
          <a:prstGeom prst="rect">
            <a:avLst/>
          </a:prstGeom>
        </p:spPr>
        <p:txBody>
          <a:bodyPr anchor="ctr">
            <a:normAutofit/>
          </a:bodyPr>
          <a:lstStyle>
            <a:lvl1pPr algn="l">
              <a:defRPr sz="4000">
                <a:solidFill>
                  <a:schemeClr val="bg1"/>
                </a:solidFill>
              </a:defRPr>
            </a:lvl1pPr>
          </a:lstStyle>
          <a:p>
            <a:r>
              <a:rPr lang="en-US" dirty="0"/>
              <a:t>Click to edit Master title style</a:t>
            </a:r>
            <a:endParaRPr lang="zh-CN" altLang="en-US" dirty="0"/>
          </a:p>
        </p:txBody>
      </p:sp>
      <p:sp>
        <p:nvSpPr>
          <p:cNvPr id="13" name="文本占位符 13"/>
          <p:cNvSpPr>
            <a:spLocks noGrp="1"/>
          </p:cNvSpPr>
          <p:nvPr>
            <p:ph type="body" sz="quarter" idx="10" hasCustomPrompt="1"/>
          </p:nvPr>
        </p:nvSpPr>
        <p:spPr>
          <a:xfrm>
            <a:off x="663715" y="4743999"/>
            <a:ext cx="7855511" cy="296271"/>
          </a:xfrm>
          <a:prstGeom prst="rect">
            <a:avLst/>
          </a:prstGeom>
        </p:spPr>
        <p:txBody>
          <a:bodyPr vert="horz" anchor="ctr">
            <a:noAutofit/>
          </a:bodyPr>
          <a:lstStyle>
            <a:lvl1pPr marL="0" indent="0" algn="l">
              <a:buNone/>
              <a:defRPr sz="1500" b="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Signature</a:t>
            </a:r>
          </a:p>
        </p:txBody>
      </p:sp>
      <p:sp>
        <p:nvSpPr>
          <p:cNvPr id="14" name="文本占位符 13"/>
          <p:cNvSpPr>
            <a:spLocks noGrp="1"/>
          </p:cNvSpPr>
          <p:nvPr>
            <p:ph type="body" sz="quarter" idx="11" hasCustomPrompt="1"/>
          </p:nvPr>
        </p:nvSpPr>
        <p:spPr>
          <a:xfrm>
            <a:off x="663715" y="5040270"/>
            <a:ext cx="7855511" cy="296271"/>
          </a:xfrm>
          <a:prstGeom prst="rect">
            <a:avLst/>
          </a:prstGeom>
        </p:spPr>
        <p:txBody>
          <a:bodyPr vert="horz" anchor="ctr">
            <a:noAutofit/>
          </a:bodyPr>
          <a:lstStyle>
            <a:lvl1pPr marL="0" indent="0" algn="l">
              <a:buNone/>
              <a:defRPr sz="1500" b="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Date</a:t>
            </a:r>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节标题">
    <p:spTree>
      <p:nvGrpSpPr>
        <p:cNvPr id="1" name=""/>
        <p:cNvGrpSpPr/>
        <p:nvPr/>
      </p:nvGrpSpPr>
      <p:grpSpPr>
        <a:xfrm>
          <a:off x="0" y="0"/>
          <a:ext cx="0" cy="0"/>
          <a:chOff x="0" y="0"/>
          <a:chExt cx="0" cy="0"/>
        </a:xfrm>
      </p:grpSpPr>
      <p:sp>
        <p:nvSpPr>
          <p:cNvPr id="8" name="Rectangle 6"/>
          <p:cNvSpPr>
            <a:spLocks noChangeArrowheads="1"/>
          </p:cNvSpPr>
          <p:nvPr userDrawn="1"/>
        </p:nvSpPr>
        <p:spPr bwMode="auto">
          <a:xfrm flipH="1">
            <a:off x="0" y="1844039"/>
            <a:ext cx="12192000" cy="2179321"/>
          </a:xfrm>
          <a:prstGeom prst="rect">
            <a:avLst/>
          </a:prstGeom>
          <a:solidFill>
            <a:srgbClr val="5863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1" name="矩形 10"/>
          <p:cNvSpPr/>
          <p:nvPr userDrawn="1"/>
        </p:nvSpPr>
        <p:spPr>
          <a:xfrm>
            <a:off x="0" y="1601886"/>
            <a:ext cx="12180566" cy="215244"/>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userDrawn="1"/>
        </p:nvPicPr>
        <p:blipFill>
          <a:blip r:embed="rId2"/>
          <a:stretch>
            <a:fillRect/>
          </a:stretch>
        </p:blipFill>
        <p:spPr>
          <a:xfrm flipH="1">
            <a:off x="-10160" y="670560"/>
            <a:ext cx="3358606" cy="3358736"/>
          </a:xfrm>
          <a:prstGeom prst="rect">
            <a:avLst/>
          </a:prstGeom>
        </p:spPr>
      </p:pic>
      <p:sp>
        <p:nvSpPr>
          <p:cNvPr id="7" name="标题 1"/>
          <p:cNvSpPr>
            <a:spLocks noGrp="1"/>
          </p:cNvSpPr>
          <p:nvPr>
            <p:ph type="title"/>
          </p:nvPr>
        </p:nvSpPr>
        <p:spPr>
          <a:xfrm>
            <a:off x="3941412" y="1990272"/>
            <a:ext cx="5419185" cy="895350"/>
          </a:xfrm>
          <a:prstGeom prst="rect">
            <a:avLst/>
          </a:prstGeom>
        </p:spPr>
        <p:txBody>
          <a:bodyPr anchor="b">
            <a:normAutofit/>
          </a:bodyPr>
          <a:lstStyle>
            <a:lvl1pPr algn="l">
              <a:defRPr sz="2400" b="1">
                <a:solidFill>
                  <a:schemeClr val="bg1"/>
                </a:solidFill>
              </a:defRPr>
            </a:lvl1pPr>
          </a:lstStyle>
          <a:p>
            <a:r>
              <a:rPr lang="en-US" dirty="0"/>
              <a:t>Click to edit Master title style</a:t>
            </a:r>
            <a:endParaRPr lang="zh-CN" altLang="en-US" dirty="0"/>
          </a:p>
        </p:txBody>
      </p:sp>
      <p:sp>
        <p:nvSpPr>
          <p:cNvPr id="13" name="文本占位符 2"/>
          <p:cNvSpPr>
            <a:spLocks noGrp="1"/>
          </p:cNvSpPr>
          <p:nvPr>
            <p:ph type="body" idx="1"/>
          </p:nvPr>
        </p:nvSpPr>
        <p:spPr>
          <a:xfrm>
            <a:off x="3942528" y="2885622"/>
            <a:ext cx="5419185" cy="1015623"/>
          </a:xfrm>
          <a:prstGeom prst="rect">
            <a:avLst/>
          </a:prstGeom>
        </p:spPr>
        <p:txBody>
          <a:bodyPr anchor="t">
            <a:normAutofit/>
          </a:bodyPr>
          <a:lstStyle>
            <a:lvl1pPr marL="0" indent="0" algn="l">
              <a:lnSpc>
                <a:spcPct val="100000"/>
              </a:lnSpc>
              <a:buNone/>
              <a:defRPr sz="11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a:xfrm>
            <a:off x="5401733" y="6240463"/>
            <a:ext cx="1388536" cy="206381"/>
          </a:xfrm>
          <a:prstGeom prst="rect">
            <a:avLst/>
          </a:prstGeom>
        </p:spPr>
        <p:txBody>
          <a:bodyPr/>
          <a:lstStyle/>
          <a:p>
            <a:fld id="{6489D9C7-5DC6-4263-87FF-7C99F6FB63C3}" type="datetime1">
              <a:rPr lang="zh-CN" altLang="en-US" smtClean="0"/>
              <a:t>2018/11/8</a:t>
            </a:fld>
            <a:endParaRPr lang="zh-CN" altLang="en-US"/>
          </a:p>
        </p:txBody>
      </p:sp>
      <p:sp>
        <p:nvSpPr>
          <p:cNvPr id="4" name="页脚占位符 3"/>
          <p:cNvSpPr>
            <a:spLocks noGrp="1"/>
          </p:cNvSpPr>
          <p:nvPr>
            <p:ph type="ftr" sz="quarter" idx="11"/>
          </p:nvPr>
        </p:nvSpPr>
        <p:spPr>
          <a:xfrm>
            <a:off x="669925" y="6240463"/>
            <a:ext cx="4140201" cy="206381"/>
          </a:xfrm>
          <a:prstGeom prst="rect">
            <a:avLst/>
          </a:prstGeom>
        </p:spPr>
        <p:txBody>
          <a:bodyPr/>
          <a:lstStyle/>
          <a:p>
            <a:r>
              <a:rPr lang="en-US" altLang="zh-CN"/>
              <a:t>www.islide.cc</a:t>
            </a:r>
            <a:endParaRPr lang="zh-CN" altLang="en-US" dirty="0"/>
          </a:p>
        </p:txBody>
      </p:sp>
      <p:sp>
        <p:nvSpPr>
          <p:cNvPr id="5" name="灯片编号占位符 4"/>
          <p:cNvSpPr>
            <a:spLocks noGrp="1"/>
          </p:cNvSpPr>
          <p:nvPr>
            <p:ph type="sldNum" sz="quarter" idx="12"/>
          </p:nvPr>
        </p:nvSpPr>
        <p:spPr>
          <a:xfrm>
            <a:off x="8610600" y="6240463"/>
            <a:ext cx="2909888" cy="206381"/>
          </a:xfrm>
          <a:prstGeom prst="rect">
            <a:avLst/>
          </a:prstGeom>
        </p:spPr>
        <p:txBody>
          <a:bodyPr/>
          <a:lstStyle/>
          <a:p>
            <a:fld id="{5DD3DB80-B894-403A-B48E-6FDC1A72010E}" type="slidenum">
              <a:rPr lang="zh-CN" altLang="en-US" smtClean="0"/>
              <a:t>‹#›</a:t>
            </a:fld>
            <a:endParaRPr lang="zh-CN" altLang="en-US"/>
          </a:p>
        </p:txBody>
      </p:sp>
      <p:sp>
        <p:nvSpPr>
          <p:cNvPr id="6" name="标题 5"/>
          <p:cNvSpPr>
            <a:spLocks noGrp="1"/>
          </p:cNvSpPr>
          <p:nvPr>
            <p:ph type="title"/>
          </p:nvPr>
        </p:nvSpPr>
        <p:spPr>
          <a:xfrm>
            <a:off x="669924" y="1"/>
            <a:ext cx="10850563" cy="1028699"/>
          </a:xfrm>
          <a:prstGeom prst="rect">
            <a:avLst/>
          </a:prstGeom>
        </p:spPr>
        <p:txBody>
          <a:bodyPr/>
          <a:lstStyle>
            <a:lvl1pPr>
              <a:defRPr/>
            </a:lvl1pPr>
          </a:lstStyle>
          <a:p>
            <a:r>
              <a:rPr lang="en-US" altLang="zh-CN" dirty="0"/>
              <a:t>Click to edit Master title style</a:t>
            </a:r>
            <a:endParaRPr lang="zh-CN" altLang="en-US" dirty="0"/>
          </a:p>
        </p:txBody>
      </p:sp>
      <p:sp>
        <p:nvSpPr>
          <p:cNvPr id="8" name="内容占位符 7"/>
          <p:cNvSpPr>
            <a:spLocks noGrp="1"/>
          </p:cNvSpPr>
          <p:nvPr>
            <p:ph sz="quarter" idx="13"/>
          </p:nvPr>
        </p:nvSpPr>
        <p:spPr>
          <a:xfrm>
            <a:off x="669925" y="1130299"/>
            <a:ext cx="10850563" cy="5006975"/>
          </a:xfrm>
          <a:prstGeom prst="rect">
            <a:avLst/>
          </a:prstGeom>
        </p:spPr>
        <p:txBody>
          <a:bodyPr/>
          <a:lstStyle>
            <a:lvl1pPr>
              <a:defRPr/>
            </a:lvl1pPr>
            <a:lvl2pPr>
              <a:defRPr/>
            </a:lvl2pPr>
            <a:lvl3pPr>
              <a:defRPr/>
            </a:lvl3pPr>
            <a:lvl4pPr>
              <a:defRPr/>
            </a:lvl4pPr>
            <a:lvl5pPr>
              <a:defRPr/>
            </a:lvl5p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userDrawn="1">
  <p:cSld name="仅标题页">
    <p:spTree>
      <p:nvGrpSpPr>
        <p:cNvPr id="1" name=""/>
        <p:cNvGrpSpPr/>
        <p:nvPr/>
      </p:nvGrpSpPr>
      <p:grpSpPr>
        <a:xfrm>
          <a:off x="0" y="0"/>
          <a:ext cx="0" cy="0"/>
          <a:chOff x="0" y="0"/>
          <a:chExt cx="0" cy="0"/>
        </a:xfrm>
      </p:grpSpPr>
      <p:sp>
        <p:nvSpPr>
          <p:cNvPr id="2" name="Title 1"/>
          <p:cNvSpPr>
            <a:spLocks noGrp="1"/>
          </p:cNvSpPr>
          <p:nvPr>
            <p:ph type="title"/>
          </p:nvPr>
        </p:nvSpPr>
        <p:spPr>
          <a:xfrm>
            <a:off x="669924" y="1"/>
            <a:ext cx="10850563" cy="1028699"/>
          </a:xfrm>
          <a:prstGeom prst="rect">
            <a:avLst/>
          </a:prstGeom>
        </p:spPr>
        <p:txBody>
          <a:bodyPr/>
          <a:lstStyle>
            <a:lvl1pPr>
              <a:defRPr/>
            </a:lvl1pPr>
          </a:lstStyle>
          <a:p>
            <a:r>
              <a:rPr lang="en-US" altLang="zh-CN" dirty="0"/>
              <a:t>Click to edit Master title style</a:t>
            </a:r>
            <a:endParaRPr lang="en-US" dirty="0"/>
          </a:p>
        </p:txBody>
      </p:sp>
      <p:sp>
        <p:nvSpPr>
          <p:cNvPr id="3" name="Date Placeholder 2"/>
          <p:cNvSpPr>
            <a:spLocks noGrp="1"/>
          </p:cNvSpPr>
          <p:nvPr>
            <p:ph type="dt" sz="half" idx="10"/>
          </p:nvPr>
        </p:nvSpPr>
        <p:spPr>
          <a:xfrm>
            <a:off x="5401732" y="6240463"/>
            <a:ext cx="1388536" cy="206381"/>
          </a:xfrm>
          <a:prstGeom prst="rect">
            <a:avLst/>
          </a:prstGeom>
        </p:spPr>
        <p:txBody>
          <a:bodyPr/>
          <a:lstStyle/>
          <a:p>
            <a:fld id="{6489D9C7-5DC6-4263-87FF-7C99F6FB63C3}" type="datetime1">
              <a:rPr lang="zh-CN" altLang="en-US" smtClean="0"/>
              <a:t>2018/11/8</a:t>
            </a:fld>
            <a:endParaRPr lang="zh-CN" altLang="en-US" dirty="0"/>
          </a:p>
        </p:txBody>
      </p:sp>
      <p:sp>
        <p:nvSpPr>
          <p:cNvPr id="4" name="Footer Placeholder 3"/>
          <p:cNvSpPr>
            <a:spLocks noGrp="1"/>
          </p:cNvSpPr>
          <p:nvPr>
            <p:ph type="ftr" sz="quarter" idx="11"/>
          </p:nvPr>
        </p:nvSpPr>
        <p:spPr>
          <a:xfrm>
            <a:off x="669924" y="6240463"/>
            <a:ext cx="4140201" cy="206381"/>
          </a:xfrm>
          <a:prstGeom prst="rect">
            <a:avLst/>
          </a:prstGeom>
        </p:spPr>
        <p:txBody>
          <a:bodyPr/>
          <a:lstStyle/>
          <a:p>
            <a:r>
              <a:rPr lang="en-US" altLang="zh-CN" dirty="0"/>
              <a:t>www.islide.cc</a:t>
            </a:r>
            <a:endParaRPr lang="zh-CN" altLang="en-US" dirty="0"/>
          </a:p>
        </p:txBody>
      </p:sp>
      <p:sp>
        <p:nvSpPr>
          <p:cNvPr id="5" name="Slide Number Placeholder 4"/>
          <p:cNvSpPr>
            <a:spLocks noGrp="1"/>
          </p:cNvSpPr>
          <p:nvPr>
            <p:ph type="sldNum" sz="quarter" idx="12"/>
          </p:nvPr>
        </p:nvSpPr>
        <p:spPr>
          <a:xfrm>
            <a:off x="8610599" y="6240463"/>
            <a:ext cx="2909888" cy="206381"/>
          </a:xfrm>
          <a:prstGeom prst="rect">
            <a:avLst/>
          </a:prstGeom>
        </p:spPr>
        <p:txBody>
          <a:bodyPr/>
          <a:lstStyle/>
          <a:p>
            <a:fld id="{5DD3DB80-B894-403A-B48E-6FDC1A72010E}" type="slidenum">
              <a:rPr lang="zh-CN" altLang="en-US" smtClean="0"/>
              <a:t>‹#›</a:t>
            </a:fld>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末尾幻灯片">
    <p:spTree>
      <p:nvGrpSpPr>
        <p:cNvPr id="1" name=""/>
        <p:cNvGrpSpPr/>
        <p:nvPr/>
      </p:nvGrpSpPr>
      <p:grpSpPr>
        <a:xfrm>
          <a:off x="0" y="0"/>
          <a:ext cx="0" cy="0"/>
          <a:chOff x="0" y="0"/>
          <a:chExt cx="0" cy="0"/>
        </a:xfrm>
      </p:grpSpPr>
      <p:sp>
        <p:nvSpPr>
          <p:cNvPr id="6" name="矩形 5"/>
          <p:cNvSpPr/>
          <p:nvPr userDrawn="1"/>
        </p:nvSpPr>
        <p:spPr>
          <a:xfrm>
            <a:off x="0" y="3290179"/>
            <a:ext cx="12180566" cy="215244"/>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userDrawn="1"/>
        </p:nvSpPr>
        <p:spPr>
          <a:xfrm>
            <a:off x="0" y="3536557"/>
            <a:ext cx="12180566" cy="3321443"/>
          </a:xfrm>
          <a:prstGeom prst="rect">
            <a:avLst/>
          </a:prstGeom>
          <a:solidFill>
            <a:srgbClr val="5863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pic>
        <p:nvPicPr>
          <p:cNvPr id="11" name="图片 10"/>
          <p:cNvPicPr>
            <a:picLocks noChangeAspect="1"/>
          </p:cNvPicPr>
          <p:nvPr userDrawn="1"/>
        </p:nvPicPr>
        <p:blipFill>
          <a:blip r:embed="rId2"/>
          <a:stretch>
            <a:fillRect/>
          </a:stretch>
        </p:blipFill>
        <p:spPr>
          <a:xfrm>
            <a:off x="7600530" y="2266352"/>
            <a:ext cx="4591470" cy="4591648"/>
          </a:xfrm>
          <a:prstGeom prst="rect">
            <a:avLst/>
          </a:prstGeom>
        </p:spPr>
      </p:pic>
      <p:sp>
        <p:nvSpPr>
          <p:cNvPr id="12" name="标题 1"/>
          <p:cNvSpPr>
            <a:spLocks noGrp="1"/>
          </p:cNvSpPr>
          <p:nvPr>
            <p:ph type="ctrTitle" hasCustomPrompt="1"/>
          </p:nvPr>
        </p:nvSpPr>
        <p:spPr>
          <a:xfrm>
            <a:off x="1206951" y="3849124"/>
            <a:ext cx="5426076" cy="1621509"/>
          </a:xfrm>
          <a:prstGeom prst="rect">
            <a:avLst/>
          </a:prstGeom>
        </p:spPr>
        <p:txBody>
          <a:bodyPr anchor="b">
            <a:normAutofit/>
          </a:bodyPr>
          <a:lstStyle>
            <a:lvl1pPr marL="0" indent="0" algn="l">
              <a:buFont typeface="Arial" panose="020B0604020202020204" pitchFamily="34" charset="0"/>
              <a:buNone/>
              <a:defRPr sz="3200">
                <a:solidFill>
                  <a:schemeClr val="bg1"/>
                </a:solidFill>
              </a:defRPr>
            </a:lvl1pPr>
          </a:lstStyle>
          <a:p>
            <a:r>
              <a:rPr lang="en-US" altLang="zh-CN" dirty="0"/>
              <a:t>Conclusion</a:t>
            </a:r>
            <a:endParaRPr lang="zh-CN" altLang="en-US" dirty="0"/>
          </a:p>
        </p:txBody>
      </p:sp>
      <p:sp>
        <p:nvSpPr>
          <p:cNvPr id="13" name="文本占位符 62"/>
          <p:cNvSpPr>
            <a:spLocks noGrp="1"/>
          </p:cNvSpPr>
          <p:nvPr>
            <p:ph type="body" sz="quarter" idx="18" hasCustomPrompt="1"/>
          </p:nvPr>
        </p:nvSpPr>
        <p:spPr>
          <a:xfrm>
            <a:off x="1206951" y="6155360"/>
            <a:ext cx="5426076" cy="310871"/>
          </a:xfrm>
          <a:prstGeom prst="rect">
            <a:avLst/>
          </a:prstGeom>
        </p:spPr>
        <p:txBody>
          <a:bodyPr vert="horz" lIns="91440" tIns="45720" rIns="91440" bIns="45720" rtlCol="0">
            <a:normAutofit/>
          </a:bodyPr>
          <a:lstStyle>
            <a:lvl1pPr marL="0" indent="0" algn="l">
              <a:buNone/>
              <a:defRPr lang="zh-CN" altLang="en-US" sz="1500" smtClean="0">
                <a:solidFill>
                  <a:schemeClr val="bg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600" marR="0" lvl="0" indent="-228600" fontAlgn="auto">
              <a:spcAft>
                <a:spcPts val="0"/>
              </a:spcAft>
              <a:buClrTx/>
              <a:buSzTx/>
            </a:pPr>
            <a:r>
              <a:rPr lang="en-US" altLang="zh-CN" dirty="0"/>
              <a:t>Data</a:t>
            </a:r>
          </a:p>
        </p:txBody>
      </p:sp>
      <p:sp>
        <p:nvSpPr>
          <p:cNvPr id="14" name="文本占位符 13"/>
          <p:cNvSpPr>
            <a:spLocks noGrp="1"/>
          </p:cNvSpPr>
          <p:nvPr>
            <p:ph type="body" sz="quarter" idx="10" hasCustomPrompt="1"/>
          </p:nvPr>
        </p:nvSpPr>
        <p:spPr>
          <a:xfrm>
            <a:off x="1206952" y="5859089"/>
            <a:ext cx="5426076" cy="296271"/>
          </a:xfrm>
          <a:prstGeom prst="rect">
            <a:avLst/>
          </a:prstGeom>
        </p:spPr>
        <p:txBody>
          <a:bodyPr vert="horz" anchor="ctr">
            <a:noAutofit/>
          </a:bodyPr>
          <a:lstStyle>
            <a:lvl1pPr marL="0" indent="0" algn="l">
              <a:buNone/>
              <a:defRPr sz="1500" b="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Signature</a:t>
            </a:r>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en-US" altLang="zh-CN" dirty="0"/>
              <a:t>Click to edit Master title style</a:t>
            </a:r>
            <a:endParaRPr lang="zh-CN" altLang="en-US" dirty="0"/>
          </a:p>
        </p:txBody>
      </p:sp>
      <p:sp>
        <p:nvSpPr>
          <p:cNvPr id="3" name="文本占位符 2"/>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19" name="日期占位符 3"/>
          <p:cNvSpPr>
            <a:spLocks noGrp="1"/>
          </p:cNvSpPr>
          <p:nvPr>
            <p:ph type="dt" sz="half" idx="2"/>
          </p:nvPr>
        </p:nvSpPr>
        <p:spPr>
          <a:xfrm>
            <a:off x="5401732" y="6240463"/>
            <a:ext cx="1388536" cy="206381"/>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6489D9C7-5DC6-4263-87FF-7C99F6FB63C3}" type="datetime1">
              <a:rPr lang="zh-CN" altLang="en-US" smtClean="0"/>
              <a:t>2018/11/8</a:t>
            </a:fld>
            <a:endParaRPr lang="zh-CN" altLang="en-US"/>
          </a:p>
        </p:txBody>
      </p:sp>
      <p:sp>
        <p:nvSpPr>
          <p:cNvPr id="20" name="页脚占位符 4"/>
          <p:cNvSpPr>
            <a:spLocks noGrp="1"/>
          </p:cNvSpPr>
          <p:nvPr>
            <p:ph type="ftr" sz="quarter" idx="3"/>
          </p:nvPr>
        </p:nvSpPr>
        <p:spPr>
          <a:xfrm>
            <a:off x="669924" y="6240463"/>
            <a:ext cx="4140201" cy="206381"/>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r>
              <a:rPr lang="en-US" altLang="zh-CN"/>
              <a:t>www.islide.cc</a:t>
            </a:r>
            <a:endParaRPr lang="zh-CN" altLang="en-US" dirty="0"/>
          </a:p>
        </p:txBody>
      </p:sp>
      <p:sp>
        <p:nvSpPr>
          <p:cNvPr id="21" name="灯片编号占位符 5"/>
          <p:cNvSpPr>
            <a:spLocks noGrp="1"/>
          </p:cNvSpPr>
          <p:nvPr>
            <p:ph type="sldNum" sz="quarter" idx="4"/>
          </p:nvPr>
        </p:nvSpPr>
        <p:spPr>
          <a:xfrm>
            <a:off x="8610599" y="6240463"/>
            <a:ext cx="2909888" cy="206381"/>
          </a:xfrm>
          <a:prstGeom prst="rect">
            <a:avLst/>
          </a:prstGeom>
        </p:spPr>
        <p:txBody>
          <a:bodyPr vert="horz" lIns="91440" tIns="45720" rIns="91440" bIns="45720" rtlCol="0" anchor="ctr"/>
          <a:lstStyle>
            <a:lvl1pPr algn="r">
              <a:defRPr sz="1000">
                <a:solidFill>
                  <a:schemeClr val="tx1">
                    <a:lumMod val="50000"/>
                    <a:lumOff val="50000"/>
                  </a:schemeClr>
                </a:solidFill>
              </a:defRPr>
            </a:lvl1pPr>
          </a:lstStyle>
          <a:p>
            <a:fld id="{5DD3DB80-B894-403A-B48E-6FDC1A72010E}"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hdr="0" dt="0"/>
  <p:txStyles>
    <p:titleStyle>
      <a:lvl1pPr algn="l" defTabSz="913765"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600" indent="-228600" algn="l" defTabSz="913765"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3765"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3765"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3765"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image" Target="../media/image8.png"/><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4.xml"/><Relationship Id="rId1" Type="http://schemas.openxmlformats.org/officeDocument/2006/relationships/vmlDrawing" Target="../drawings/vmlDrawing2.v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w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5.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6.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2.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MSE-925" TargetMode="External"/><Relationship Id="rId2" Type="http://schemas.openxmlformats.org/officeDocument/2006/relationships/hyperlink" Target="https://sketch2code.azurewebsites.net/" TargetMode="External"/><Relationship Id="rId1" Type="http://schemas.openxmlformats.org/officeDocument/2006/relationships/slideLayout" Target="../slideLayouts/slideLayout4.xml"/><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4.xml"/><Relationship Id="rId7" Type="http://schemas.openxmlformats.org/officeDocument/2006/relationships/hyperlink" Target="https://github.com/MSE-925/SE-chapter16" TargetMode="External"/><Relationship Id="rId2" Type="http://schemas.openxmlformats.org/officeDocument/2006/relationships/tags" Target="../tags/tag3.xml"/><Relationship Id="rId1" Type="http://schemas.openxmlformats.org/officeDocument/2006/relationships/themeOverride" Target="../theme/themeOverride1.xml"/><Relationship Id="rId6" Type="http://schemas.openxmlformats.org/officeDocument/2006/relationships/image" Target="../media/image4.png"/><Relationship Id="rId5" Type="http://schemas.openxmlformats.org/officeDocument/2006/relationships/hyperlink" Target="https://github.com/MSE-925/img-storage" TargetMode="External"/><Relationship Id="rId4" Type="http://schemas.openxmlformats.org/officeDocument/2006/relationships/hyperlink" Target="https://github.com/MSE-925/Sketch2codeTest"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接连接符 13"/>
          <p:cNvCxnSpPr/>
          <p:nvPr/>
        </p:nvCxnSpPr>
        <p:spPr>
          <a:xfrm>
            <a:off x="828981" y="3762088"/>
            <a:ext cx="6701412"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828981" y="2288888"/>
            <a:ext cx="6701412"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10" name="组合 9"/>
          <p:cNvGrpSpPr/>
          <p:nvPr/>
        </p:nvGrpSpPr>
        <p:grpSpPr>
          <a:xfrm>
            <a:off x="9576389" y="3602038"/>
            <a:ext cx="2474582" cy="952873"/>
            <a:chOff x="2383834" y="4961879"/>
            <a:chExt cx="2518367" cy="969735"/>
          </a:xfrm>
        </p:grpSpPr>
        <p:grpSp>
          <p:nvGrpSpPr>
            <p:cNvPr id="11" name="组合 10"/>
            <p:cNvGrpSpPr/>
            <p:nvPr/>
          </p:nvGrpSpPr>
          <p:grpSpPr>
            <a:xfrm>
              <a:off x="2396533" y="4961879"/>
              <a:ext cx="2505668" cy="969735"/>
              <a:chOff x="5139956" y="1908357"/>
              <a:chExt cx="3957318" cy="1423337"/>
            </a:xfrm>
          </p:grpSpPr>
          <p:grpSp>
            <p:nvGrpSpPr>
              <p:cNvPr id="16" name="组合 15"/>
              <p:cNvGrpSpPr/>
              <p:nvPr/>
            </p:nvGrpSpPr>
            <p:grpSpPr>
              <a:xfrm>
                <a:off x="5139956" y="2066117"/>
                <a:ext cx="3957318" cy="1265577"/>
                <a:chOff x="1" y="2662635"/>
                <a:chExt cx="3766541" cy="1473715"/>
              </a:xfrm>
            </p:grpSpPr>
            <p:sp>
              <p:nvSpPr>
                <p:cNvPr id="21" name="文本框 20"/>
                <p:cNvSpPr txBox="1"/>
                <p:nvPr/>
              </p:nvSpPr>
              <p:spPr>
                <a:xfrm>
                  <a:off x="1" y="3229398"/>
                  <a:ext cx="3766541" cy="906952"/>
                </a:xfrm>
                <a:prstGeom prst="rect">
                  <a:avLst/>
                </a:prstGeom>
                <a:noFill/>
              </p:spPr>
              <p:txBody>
                <a:bodyPr wrap="none" rtlCol="0">
                  <a:prstTxWarp prst="textPlain">
                    <a:avLst/>
                  </a:prstTxWarp>
                  <a:spAutoFit/>
                </a:bodyPr>
                <a:lstStyle/>
                <a:p>
                  <a:r>
                    <a:rPr lang="en-US" altLang="zh-CN" sz="16600" b="1" dirty="0">
                      <a:solidFill>
                        <a:srgbClr val="273849"/>
                      </a:solidFill>
                      <a:latin typeface="+mn-lt"/>
                    </a:rPr>
                    <a:t>S2C</a:t>
                  </a:r>
                </a:p>
              </p:txBody>
            </p:sp>
            <p:sp>
              <p:nvSpPr>
                <p:cNvPr id="22" name="矩形 21"/>
                <p:cNvSpPr/>
                <p:nvPr/>
              </p:nvSpPr>
              <p:spPr>
                <a:xfrm>
                  <a:off x="1" y="2662635"/>
                  <a:ext cx="1841176" cy="321360"/>
                </a:xfrm>
                <a:prstGeom prst="rect">
                  <a:avLst/>
                </a:prstGeom>
                <a:noFill/>
              </p:spPr>
              <p:txBody>
                <a:bodyPr wrap="none" numCol="1" rtlCol="0">
                  <a:prstTxWarp prst="textPlain">
                    <a:avLst/>
                  </a:prstTxWarp>
                  <a:spAutoFit/>
                </a:bodyPr>
                <a:lstStyle/>
                <a:p>
                  <a:pPr lvl="0"/>
                  <a:r>
                    <a:rPr lang="en-US" altLang="zh-CN" sz="16600" noProof="0" dirty="0">
                      <a:solidFill>
                        <a:srgbClr val="273849"/>
                      </a:solidFill>
                      <a:latin typeface="+mn-lt"/>
                    </a:rPr>
                    <a:t>MSE</a:t>
                  </a:r>
                </a:p>
              </p:txBody>
            </p:sp>
          </p:grpSp>
          <p:sp>
            <p:nvSpPr>
              <p:cNvPr id="17" name="文本框 16"/>
              <p:cNvSpPr txBox="1"/>
              <p:nvPr/>
            </p:nvSpPr>
            <p:spPr>
              <a:xfrm>
                <a:off x="7457736" y="1908357"/>
                <a:ext cx="1519191" cy="521934"/>
              </a:xfrm>
              <a:prstGeom prst="rect">
                <a:avLst/>
              </a:prstGeom>
              <a:noFill/>
            </p:spPr>
            <p:txBody>
              <a:bodyPr wrap="none" rtlCol="0">
                <a:prstTxWarp prst="textPlain">
                  <a:avLst/>
                </a:prstTxWarp>
                <a:spAutoFit/>
              </a:bodyPr>
              <a:lstStyle/>
              <a:p>
                <a:r>
                  <a:rPr lang="en-US" altLang="zh-CN" sz="9600" dirty="0">
                    <a:solidFill>
                      <a:srgbClr val="273849"/>
                    </a:solidFill>
                    <a:latin typeface="Impact" panose="020B0806030902050204" pitchFamily="34" charset="0"/>
                  </a:rPr>
                  <a:t>2018</a:t>
                </a:r>
                <a:endParaRPr lang="zh-CN" altLang="en-US" sz="9600" dirty="0">
                  <a:solidFill>
                    <a:srgbClr val="273849"/>
                  </a:solidFill>
                  <a:latin typeface="Impact" panose="020B0806030902050204" pitchFamily="34" charset="0"/>
                </a:endParaRPr>
              </a:p>
            </p:txBody>
          </p:sp>
        </p:grpSp>
        <p:cxnSp>
          <p:nvCxnSpPr>
            <p:cNvPr id="12" name="直接连接符 11"/>
            <p:cNvCxnSpPr/>
            <p:nvPr/>
          </p:nvCxnSpPr>
          <p:spPr>
            <a:xfrm>
              <a:off x="2383834" y="4961879"/>
              <a:ext cx="1426168" cy="0"/>
            </a:xfrm>
            <a:prstGeom prst="line">
              <a:avLst/>
            </a:prstGeom>
            <a:ln>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2383834" y="5317480"/>
              <a:ext cx="1426168" cy="0"/>
            </a:xfrm>
            <a:prstGeom prst="line">
              <a:avLst/>
            </a:prstGeom>
            <a:ln>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grpSp>
      <p:sp>
        <p:nvSpPr>
          <p:cNvPr id="23" name="副标题 4"/>
          <p:cNvSpPr>
            <a:spLocks noGrp="1"/>
          </p:cNvSpPr>
          <p:nvPr>
            <p:ph type="subTitle" idx="1"/>
          </p:nvPr>
        </p:nvSpPr>
        <p:spPr>
          <a:xfrm>
            <a:off x="775833" y="3777440"/>
            <a:ext cx="6977906" cy="558799"/>
          </a:xfrm>
        </p:spPr>
        <p:txBody>
          <a:bodyPr/>
          <a:lstStyle/>
          <a:p>
            <a:r>
              <a:rPr lang="zh-CN" altLang="en-US" dirty="0"/>
              <a:t>对</a:t>
            </a:r>
            <a:r>
              <a:rPr lang="en-US" altLang="zh-CN" dirty="0"/>
              <a:t>Sketch2Code</a:t>
            </a:r>
            <a:r>
              <a:rPr lang="zh-CN" altLang="en-US" dirty="0"/>
              <a:t>的测试总结</a:t>
            </a:r>
          </a:p>
        </p:txBody>
      </p:sp>
      <p:sp>
        <p:nvSpPr>
          <p:cNvPr id="24" name="标题 3"/>
          <p:cNvSpPr>
            <a:spLocks noGrp="1"/>
          </p:cNvSpPr>
          <p:nvPr>
            <p:ph type="ctrTitle"/>
          </p:nvPr>
        </p:nvSpPr>
        <p:spPr>
          <a:xfrm>
            <a:off x="775833" y="2382369"/>
            <a:ext cx="6977906" cy="1325284"/>
          </a:xfrm>
        </p:spPr>
        <p:txBody>
          <a:bodyPr>
            <a:normAutofit/>
          </a:bodyPr>
          <a:lstStyle/>
          <a:p>
            <a:r>
              <a:rPr lang="zh-CN" altLang="en-US" dirty="0"/>
              <a:t>现代软件工程</a:t>
            </a:r>
          </a:p>
        </p:txBody>
      </p:sp>
      <p:sp>
        <p:nvSpPr>
          <p:cNvPr id="25" name="文本占位符 5"/>
          <p:cNvSpPr>
            <a:spLocks noGrp="1"/>
          </p:cNvSpPr>
          <p:nvPr>
            <p:ph type="body" sz="quarter" idx="10"/>
          </p:nvPr>
        </p:nvSpPr>
        <p:spPr>
          <a:xfrm>
            <a:off x="775833" y="4735456"/>
            <a:ext cx="6977906" cy="296271"/>
          </a:xfrm>
        </p:spPr>
        <p:txBody>
          <a:bodyPr/>
          <a:lstStyle/>
          <a:p>
            <a:r>
              <a:rPr lang="zh-CN" altLang="en-US" dirty="0"/>
              <a:t>小组成员：王亚博     学号：</a:t>
            </a:r>
            <a:r>
              <a:rPr lang="en-US" altLang="zh-CN" dirty="0"/>
              <a:t>2018218070</a:t>
            </a:r>
          </a:p>
          <a:p>
            <a:r>
              <a:rPr lang="en-US" altLang="zh-CN" dirty="0"/>
              <a:t>                  </a:t>
            </a:r>
            <a:r>
              <a:rPr lang="zh-CN" altLang="en-US" dirty="0"/>
              <a:t>龚文多     学号：</a:t>
            </a:r>
            <a:r>
              <a:rPr lang="en-US" altLang="zh-CN" dirty="0"/>
              <a:t>2018218030</a:t>
            </a:r>
          </a:p>
          <a:p>
            <a:r>
              <a:rPr lang="en-US" altLang="zh-CN" dirty="0"/>
              <a:t>                  </a:t>
            </a:r>
            <a:r>
              <a:rPr lang="zh-CN" altLang="en-US" dirty="0"/>
              <a:t>石启萌     学号：</a:t>
            </a:r>
            <a:r>
              <a:rPr lang="en-US" altLang="zh-CN" dirty="0"/>
              <a:t>2018218063</a:t>
            </a:r>
            <a:endParaRPr lang="zh-CN" altLang="en-US" dirty="0"/>
          </a:p>
        </p:txBody>
      </p:sp>
      <p:sp>
        <p:nvSpPr>
          <p:cNvPr id="26" name="文本占位符 6"/>
          <p:cNvSpPr>
            <a:spLocks noGrp="1"/>
          </p:cNvSpPr>
          <p:nvPr>
            <p:ph type="body" sz="quarter" idx="11"/>
          </p:nvPr>
        </p:nvSpPr>
        <p:spPr>
          <a:xfrm>
            <a:off x="4053068" y="3280397"/>
            <a:ext cx="6977906" cy="296271"/>
          </a:xfrm>
        </p:spPr>
        <p:txBody>
          <a:bodyPr/>
          <a:lstStyle/>
          <a:p>
            <a:r>
              <a:rPr lang="en-US" altLang="en-US" dirty="0"/>
              <a:t>2018.11.5</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4"/>
          <p:cNvSpPr>
            <a:spLocks noGrp="1"/>
          </p:cNvSpPr>
          <p:nvPr>
            <p:ph type="title"/>
          </p:nvPr>
        </p:nvSpPr>
        <p:spPr>
          <a:xfrm>
            <a:off x="4734515" y="2533650"/>
            <a:ext cx="5419185" cy="895350"/>
          </a:xfrm>
        </p:spPr>
        <p:txBody>
          <a:bodyPr>
            <a:noAutofit/>
          </a:bodyPr>
          <a:lstStyle/>
          <a:p>
            <a:r>
              <a:rPr lang="zh-CN" altLang="en-US" sz="6000" dirty="0"/>
              <a:t>测试结果</a:t>
            </a:r>
          </a:p>
        </p:txBody>
      </p:sp>
      <p:sp>
        <p:nvSpPr>
          <p:cNvPr id="9" name="文本框 8"/>
          <p:cNvSpPr txBox="1"/>
          <p:nvPr/>
        </p:nvSpPr>
        <p:spPr>
          <a:xfrm>
            <a:off x="389710" y="2654170"/>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accent1"/>
                </a:solidFill>
                <a:latin typeface="Impact" panose="020B0806030902050204" pitchFamily="34" charset="0"/>
                <a:cs typeface="Arial" panose="020B0604020202020204" pitchFamily="34" charset="0"/>
              </a:rPr>
              <a:t>/03</a:t>
            </a:r>
            <a:endParaRPr lang="zh-CN" altLang="en-US" spc="100" dirty="0">
              <a:solidFill>
                <a:schemeClr val="accent1"/>
              </a:solidFill>
              <a:latin typeface="Impact" panose="020B0806030902050204" pitchFamily="34" charset="0"/>
              <a:cs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功能</a:t>
            </a:r>
            <a:r>
              <a:rPr lang="en-US" altLang="zh-CN" dirty="0"/>
              <a:t>1</a:t>
            </a:r>
            <a:r>
              <a:rPr lang="zh-CN" altLang="en-US" dirty="0"/>
              <a:t>（</a:t>
            </a:r>
            <a:r>
              <a:rPr lang="en-US" altLang="zh-CN" dirty="0"/>
              <a:t>单元素识别</a:t>
            </a:r>
            <a:r>
              <a:rPr lang="zh-CN" altLang="en-US" dirty="0"/>
              <a:t>）</a:t>
            </a:r>
            <a:r>
              <a:rPr lang="zh-CN" altLang="en-US" sz="1400" dirty="0"/>
              <a:t>左为输入数据，右图为识别结果</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t>11</a:t>
            </a:fld>
            <a:endParaRPr lang="zh-CN" altLang="en-US" dirty="0"/>
          </a:p>
        </p:txBody>
      </p:sp>
      <p:graphicFrame>
        <p:nvGraphicFramePr>
          <p:cNvPr id="5" name="对象 4"/>
          <p:cNvGraphicFramePr/>
          <p:nvPr/>
        </p:nvGraphicFramePr>
        <p:xfrm>
          <a:off x="849630" y="1169035"/>
          <a:ext cx="2945765" cy="2526030"/>
        </p:xfrm>
        <a:graphic>
          <a:graphicData uri="http://schemas.openxmlformats.org/presentationml/2006/ole">
            <mc:AlternateContent xmlns:mc="http://schemas.openxmlformats.org/markup-compatibility/2006">
              <mc:Choice xmlns:v="urn:schemas-microsoft-com:vml" Requires="v">
                <p:oleObj spid="_x0000_s1030" r:id="rId3" imgW="2943225" imgH="2524125" progId="Paint.Picture">
                  <p:embed/>
                </p:oleObj>
              </mc:Choice>
              <mc:Fallback>
                <p:oleObj r:id="rId3" imgW="2943225" imgH="2524125" progId="Paint.Picture">
                  <p:embed/>
                  <p:pic>
                    <p:nvPicPr>
                      <p:cNvPr id="0" name="图片 5"/>
                      <p:cNvPicPr/>
                      <p:nvPr/>
                    </p:nvPicPr>
                    <p:blipFill>
                      <a:blip r:embed="rId4"/>
                      <a:stretch>
                        <a:fillRect/>
                      </a:stretch>
                    </p:blipFill>
                    <p:spPr>
                      <a:xfrm>
                        <a:off x="849630" y="1169035"/>
                        <a:ext cx="2945765" cy="2526030"/>
                      </a:xfrm>
                      <a:prstGeom prst="rect">
                        <a:avLst/>
                      </a:prstGeom>
                    </p:spPr>
                  </p:pic>
                </p:oleObj>
              </mc:Fallback>
            </mc:AlternateContent>
          </a:graphicData>
        </a:graphic>
      </p:graphicFrame>
      <p:pic>
        <p:nvPicPr>
          <p:cNvPr id="7" name="图片 6" descr="checkbox-1-0"/>
          <p:cNvPicPr>
            <a:picLocks noChangeAspect="1"/>
          </p:cNvPicPr>
          <p:nvPr/>
        </p:nvPicPr>
        <p:blipFill>
          <a:blip r:embed="rId5"/>
          <a:stretch>
            <a:fillRect/>
          </a:stretch>
        </p:blipFill>
        <p:spPr>
          <a:xfrm>
            <a:off x="4083685" y="1169035"/>
            <a:ext cx="7437120" cy="2526030"/>
          </a:xfrm>
          <a:prstGeom prst="rect">
            <a:avLst/>
          </a:prstGeom>
        </p:spPr>
      </p:pic>
      <p:pic>
        <p:nvPicPr>
          <p:cNvPr id="8" name="图片 7" descr="combobox-1-0"/>
          <p:cNvPicPr>
            <a:picLocks noChangeAspect="1"/>
          </p:cNvPicPr>
          <p:nvPr/>
        </p:nvPicPr>
        <p:blipFill>
          <a:blip r:embed="rId6"/>
          <a:stretch>
            <a:fillRect/>
          </a:stretch>
        </p:blipFill>
        <p:spPr>
          <a:xfrm>
            <a:off x="849630" y="3832860"/>
            <a:ext cx="4373880" cy="2752090"/>
          </a:xfrm>
          <a:prstGeom prst="rect">
            <a:avLst/>
          </a:prstGeom>
        </p:spPr>
      </p:pic>
      <p:pic>
        <p:nvPicPr>
          <p:cNvPr id="11" name="图片 10"/>
          <p:cNvPicPr>
            <a:picLocks noChangeAspect="1"/>
          </p:cNvPicPr>
          <p:nvPr/>
        </p:nvPicPr>
        <p:blipFill>
          <a:blip r:embed="rId7"/>
          <a:stretch>
            <a:fillRect/>
          </a:stretch>
        </p:blipFill>
        <p:spPr>
          <a:xfrm>
            <a:off x="5545455" y="3832860"/>
            <a:ext cx="4558665" cy="261810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pc="300" dirty="0">
                <a:solidFill>
                  <a:schemeClr val="tx2"/>
                </a:solidFill>
                <a:latin typeface="+mn-lt"/>
                <a:ea typeface="+mn-ea"/>
                <a:cs typeface="+mn-cs"/>
              </a:rPr>
              <a:t>功能1（单元素识别）总结</a:t>
            </a:r>
            <a:endParaRPr lang="zh-CN" altLang="en-US" sz="1400"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t>12</a:t>
            </a:fld>
            <a:endParaRPr lang="zh-CN" altLang="en-US" dirty="0"/>
          </a:p>
        </p:txBody>
      </p:sp>
      <p:sp>
        <p:nvSpPr>
          <p:cNvPr id="3" name="文本框 2"/>
          <p:cNvSpPr txBox="1"/>
          <p:nvPr/>
        </p:nvSpPr>
        <p:spPr>
          <a:xfrm>
            <a:off x="1084775" y="1566387"/>
            <a:ext cx="9691077" cy="4136389"/>
          </a:xfrm>
          <a:prstGeom prst="rect">
            <a:avLst/>
          </a:prstGeom>
          <a:noFill/>
        </p:spPr>
        <p:txBody>
          <a:bodyPr wrap="square" rtlCol="0">
            <a:spAutoFit/>
          </a:bodyPr>
          <a:lstStyle/>
          <a:p>
            <a:pPr algn="l"/>
            <a:r>
              <a:rPr lang="zh-CN" altLang="en-US" sz="2000" b="1" dirty="0">
                <a:solidFill>
                  <a:srgbClr val="0070C0"/>
                </a:solidFill>
              </a:rPr>
              <a:t>能力：</a:t>
            </a:r>
          </a:p>
          <a:p>
            <a:pPr algn="l">
              <a:lnSpc>
                <a:spcPct val="150000"/>
              </a:lnSpc>
            </a:pPr>
            <a:r>
              <a:rPr lang="zh-CN" altLang="en-US" dirty="0"/>
              <a:t>        Sketch2Code对单元素界面的识别效果比较好，能够识别出训练集中的类似的单元素，本测试以图片标签、radiobutton、checkbox、combobox等元素作为有效等价类，经测试多个其他标签发现可以识别。针对于错误的绘制，程序也会识别元素内容，判断为抓取特征进行的识别，即针对于标准的单元素可以识别，针对错误的单元素不可以识别。</a:t>
            </a:r>
          </a:p>
          <a:p>
            <a:pPr algn="l">
              <a:lnSpc>
                <a:spcPct val="150000"/>
              </a:lnSpc>
            </a:pPr>
            <a:endParaRPr lang="zh-CN" altLang="en-US" dirty="0"/>
          </a:p>
          <a:p>
            <a:pPr algn="l">
              <a:lnSpc>
                <a:spcPct val="150000"/>
              </a:lnSpc>
            </a:pPr>
            <a:r>
              <a:rPr lang="zh-CN" altLang="en-US" sz="2000" b="1" dirty="0">
                <a:solidFill>
                  <a:srgbClr val="0070C0"/>
                </a:solidFill>
              </a:rPr>
              <a:t>限制：</a:t>
            </a:r>
            <a:endParaRPr lang="zh-CN" altLang="en-US" dirty="0"/>
          </a:p>
          <a:p>
            <a:pPr algn="l">
              <a:lnSpc>
                <a:spcPct val="150000"/>
              </a:lnSpc>
            </a:pPr>
            <a:r>
              <a:rPr lang="zh-CN" altLang="en-US" dirty="0"/>
              <a:t>       针对于不同的浏览器显示的内容有所差别，界面显示也不太友好，主要表现在图形界面没有直观的展示，即在生成的html代码中没有识别出来的元素，只是能够在分析结果上查看识别结果。</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pc="300" dirty="0">
                <a:solidFill>
                  <a:schemeClr val="tx2"/>
                </a:solidFill>
                <a:latin typeface="+mn-lt"/>
                <a:ea typeface="+mn-ea"/>
                <a:cs typeface="+mn-cs"/>
              </a:rPr>
              <a:t>功能2(手绘组合界面识别)</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t>13</a:t>
            </a:fld>
            <a:endParaRPr lang="zh-CN" altLang="en-US" dirty="0"/>
          </a:p>
        </p:txBody>
      </p:sp>
      <p:pic>
        <p:nvPicPr>
          <p:cNvPr id="3" name="图片 2"/>
          <p:cNvPicPr>
            <a:picLocks noChangeAspect="1"/>
          </p:cNvPicPr>
          <p:nvPr/>
        </p:nvPicPr>
        <p:blipFill>
          <a:blip r:embed="rId2"/>
          <a:stretch>
            <a:fillRect/>
          </a:stretch>
        </p:blipFill>
        <p:spPr>
          <a:xfrm>
            <a:off x="409575" y="1203960"/>
            <a:ext cx="6176010" cy="2173605"/>
          </a:xfrm>
          <a:prstGeom prst="rect">
            <a:avLst/>
          </a:prstGeom>
        </p:spPr>
      </p:pic>
      <p:pic>
        <p:nvPicPr>
          <p:cNvPr id="5" name="图片 4"/>
          <p:cNvPicPr>
            <a:picLocks noChangeAspect="1"/>
          </p:cNvPicPr>
          <p:nvPr/>
        </p:nvPicPr>
        <p:blipFill>
          <a:blip r:embed="rId3"/>
          <a:stretch>
            <a:fillRect/>
          </a:stretch>
        </p:blipFill>
        <p:spPr>
          <a:xfrm>
            <a:off x="6585585" y="1129030"/>
            <a:ext cx="5485765" cy="2324100"/>
          </a:xfrm>
          <a:prstGeom prst="rect">
            <a:avLst/>
          </a:prstGeom>
        </p:spPr>
      </p:pic>
      <p:pic>
        <p:nvPicPr>
          <p:cNvPr id="6" name="图片 5"/>
          <p:cNvPicPr>
            <a:picLocks noChangeAspect="1"/>
          </p:cNvPicPr>
          <p:nvPr/>
        </p:nvPicPr>
        <p:blipFill>
          <a:blip r:embed="rId4"/>
          <a:stretch>
            <a:fillRect/>
          </a:stretch>
        </p:blipFill>
        <p:spPr>
          <a:xfrm>
            <a:off x="409575" y="3453130"/>
            <a:ext cx="5927090" cy="2470150"/>
          </a:xfrm>
          <a:prstGeom prst="rect">
            <a:avLst/>
          </a:prstGeom>
        </p:spPr>
      </p:pic>
      <p:pic>
        <p:nvPicPr>
          <p:cNvPr id="7" name="图片 6"/>
          <p:cNvPicPr>
            <a:picLocks noChangeAspect="1"/>
          </p:cNvPicPr>
          <p:nvPr/>
        </p:nvPicPr>
        <p:blipFill>
          <a:blip r:embed="rId5"/>
          <a:stretch>
            <a:fillRect/>
          </a:stretch>
        </p:blipFill>
        <p:spPr>
          <a:xfrm>
            <a:off x="6336665" y="3453130"/>
            <a:ext cx="5495290" cy="265684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pc="300" dirty="0">
                <a:solidFill>
                  <a:schemeClr val="tx2"/>
                </a:solidFill>
                <a:latin typeface="+mn-lt"/>
                <a:ea typeface="+mn-ea"/>
                <a:cs typeface="+mn-cs"/>
              </a:rPr>
              <a:t>功能2(手绘组合界面识别)总结</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t>14</a:t>
            </a:fld>
            <a:endParaRPr lang="zh-CN" altLang="en-US" dirty="0"/>
          </a:p>
        </p:txBody>
      </p:sp>
      <p:sp>
        <p:nvSpPr>
          <p:cNvPr id="3" name="文本框 2"/>
          <p:cNvSpPr txBox="1"/>
          <p:nvPr/>
        </p:nvSpPr>
        <p:spPr>
          <a:xfrm>
            <a:off x="873760" y="1396365"/>
            <a:ext cx="10338191" cy="3305392"/>
          </a:xfrm>
          <a:prstGeom prst="rect">
            <a:avLst/>
          </a:prstGeom>
          <a:noFill/>
        </p:spPr>
        <p:txBody>
          <a:bodyPr wrap="square" rtlCol="0">
            <a:spAutoFit/>
          </a:bodyPr>
          <a:lstStyle/>
          <a:p>
            <a:pPr algn="l"/>
            <a:r>
              <a:rPr lang="zh-CN" altLang="en-US" sz="2000" b="1" dirty="0">
                <a:solidFill>
                  <a:srgbClr val="0070C0"/>
                </a:solidFill>
              </a:rPr>
              <a:t>能力：</a:t>
            </a:r>
          </a:p>
          <a:p>
            <a:pPr algn="l">
              <a:lnSpc>
                <a:spcPct val="150000"/>
              </a:lnSpc>
            </a:pPr>
            <a:r>
              <a:rPr lang="zh-CN" altLang="en-US" dirty="0"/>
              <a:t>        Sketch2Code能够识别简单的组合元素界面（如：注册界面）如用例</a:t>
            </a:r>
            <a:r>
              <a:rPr lang="en-US" altLang="zh-CN" dirty="0"/>
              <a:t>S2C-03</a:t>
            </a:r>
            <a:r>
              <a:rPr lang="zh-CN" altLang="en-US" dirty="0"/>
              <a:t>、</a:t>
            </a:r>
            <a:r>
              <a:rPr lang="en-US" altLang="zh-CN" dirty="0"/>
              <a:t>S2C-08</a:t>
            </a:r>
            <a:r>
              <a:rPr lang="zh-CN" altLang="en-US" dirty="0"/>
              <a:t>、</a:t>
            </a:r>
            <a:r>
              <a:rPr lang="en-US" altLang="zh-CN" dirty="0"/>
              <a:t>S2C-11</a:t>
            </a:r>
            <a:r>
              <a:rPr lang="zh-CN" altLang="en-US" dirty="0"/>
              <a:t>，并产生相应的代码，能够识别出界面正确的元素，效果和预期比较接近，通过人工修改可以较大程度上还原手绘界面。</a:t>
            </a:r>
          </a:p>
          <a:p>
            <a:pPr algn="l">
              <a:lnSpc>
                <a:spcPct val="150000"/>
              </a:lnSpc>
            </a:pPr>
            <a:endParaRPr lang="zh-CN" altLang="en-US" dirty="0"/>
          </a:p>
          <a:p>
            <a:pPr algn="l">
              <a:lnSpc>
                <a:spcPct val="150000"/>
              </a:lnSpc>
            </a:pPr>
            <a:r>
              <a:rPr lang="zh-CN" altLang="en-US" sz="2000" b="1" dirty="0">
                <a:solidFill>
                  <a:srgbClr val="0070C0"/>
                </a:solidFill>
              </a:rPr>
              <a:t>限制：</a:t>
            </a:r>
            <a:endParaRPr lang="zh-CN" altLang="en-US" dirty="0"/>
          </a:p>
          <a:p>
            <a:pPr algn="l">
              <a:lnSpc>
                <a:spcPct val="150000"/>
              </a:lnSpc>
            </a:pPr>
            <a:r>
              <a:rPr lang="zh-CN" altLang="en-US" dirty="0"/>
              <a:t>       组合界面在细节上识别出现问题，但是元素的相对位置会发生错位，部分元素会识别错误，针对于部分英文文字也无法识别。</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pc="300" dirty="0">
                <a:solidFill>
                  <a:schemeClr val="tx2"/>
                </a:solidFill>
                <a:latin typeface="+mn-lt"/>
                <a:ea typeface="+mn-ea"/>
                <a:cs typeface="+mn-cs"/>
              </a:rPr>
              <a:t>功能3(元素重叠识别)</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t>15</a:t>
            </a:fld>
            <a:endParaRPr lang="zh-CN" altLang="en-US" dirty="0"/>
          </a:p>
        </p:txBody>
      </p:sp>
      <p:graphicFrame>
        <p:nvGraphicFramePr>
          <p:cNvPr id="3" name="对象 2"/>
          <p:cNvGraphicFramePr/>
          <p:nvPr/>
        </p:nvGraphicFramePr>
        <p:xfrm>
          <a:off x="884555" y="1028700"/>
          <a:ext cx="4652645" cy="3317240"/>
        </p:xfrm>
        <a:graphic>
          <a:graphicData uri="http://schemas.openxmlformats.org/presentationml/2006/ole">
            <mc:AlternateContent xmlns:mc="http://schemas.openxmlformats.org/markup-compatibility/2006">
              <mc:Choice xmlns:v="urn:schemas-microsoft-com:vml" Requires="v">
                <p:oleObj spid="_x0000_s2054" r:id="rId3" imgW="3790950" imgH="3314700" progId="Paint.Picture">
                  <p:embed/>
                </p:oleObj>
              </mc:Choice>
              <mc:Fallback>
                <p:oleObj r:id="rId3" imgW="3790950" imgH="3314700" progId="Paint.Picture">
                  <p:embed/>
                  <p:pic>
                    <p:nvPicPr>
                      <p:cNvPr id="0" name="图片 4"/>
                      <p:cNvPicPr/>
                      <p:nvPr/>
                    </p:nvPicPr>
                    <p:blipFill>
                      <a:blip r:embed="rId4"/>
                      <a:stretch>
                        <a:fillRect/>
                      </a:stretch>
                    </p:blipFill>
                    <p:spPr>
                      <a:xfrm>
                        <a:off x="884555" y="1028700"/>
                        <a:ext cx="4652645" cy="3317240"/>
                      </a:xfrm>
                      <a:prstGeom prst="rect">
                        <a:avLst/>
                      </a:prstGeom>
                    </p:spPr>
                  </p:pic>
                </p:oleObj>
              </mc:Fallback>
            </mc:AlternateContent>
          </a:graphicData>
        </a:graphic>
      </p:graphicFrame>
      <p:pic>
        <p:nvPicPr>
          <p:cNvPr id="6" name="图片 5"/>
          <p:cNvPicPr>
            <a:picLocks noChangeAspect="1"/>
          </p:cNvPicPr>
          <p:nvPr/>
        </p:nvPicPr>
        <p:blipFill>
          <a:blip r:embed="rId5"/>
          <a:stretch>
            <a:fillRect/>
          </a:stretch>
        </p:blipFill>
        <p:spPr>
          <a:xfrm>
            <a:off x="884555" y="4345940"/>
            <a:ext cx="9018905" cy="2171700"/>
          </a:xfrm>
          <a:prstGeom prst="rect">
            <a:avLst/>
          </a:prstGeom>
        </p:spPr>
      </p:pic>
      <p:pic>
        <p:nvPicPr>
          <p:cNvPr id="7" name="图片 6"/>
          <p:cNvPicPr>
            <a:picLocks noChangeAspect="1"/>
          </p:cNvPicPr>
          <p:nvPr/>
        </p:nvPicPr>
        <p:blipFill>
          <a:blip r:embed="rId6"/>
          <a:stretch>
            <a:fillRect/>
          </a:stretch>
        </p:blipFill>
        <p:spPr>
          <a:xfrm>
            <a:off x="5537200" y="1028700"/>
            <a:ext cx="5506720" cy="331724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pc="300" dirty="0">
                <a:solidFill>
                  <a:schemeClr val="tx2"/>
                </a:solidFill>
                <a:latin typeface="+mn-lt"/>
                <a:ea typeface="+mn-ea"/>
                <a:cs typeface="+mn-cs"/>
                <a:sym typeface="+mn-ea"/>
              </a:rPr>
              <a:t>功能3(元素重叠识别)总结</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t>16</a:t>
            </a:fld>
            <a:endParaRPr lang="zh-CN" altLang="en-US" dirty="0"/>
          </a:p>
        </p:txBody>
      </p:sp>
      <p:sp>
        <p:nvSpPr>
          <p:cNvPr id="3" name="文本框 2"/>
          <p:cNvSpPr txBox="1"/>
          <p:nvPr/>
        </p:nvSpPr>
        <p:spPr>
          <a:xfrm>
            <a:off x="873760" y="1396365"/>
            <a:ext cx="10646727" cy="3303468"/>
          </a:xfrm>
          <a:prstGeom prst="rect">
            <a:avLst/>
          </a:prstGeom>
          <a:noFill/>
        </p:spPr>
        <p:txBody>
          <a:bodyPr wrap="square" rtlCol="0">
            <a:spAutoFit/>
          </a:bodyPr>
          <a:lstStyle/>
          <a:p>
            <a:pPr algn="l"/>
            <a:r>
              <a:rPr lang="zh-CN" altLang="en-US" sz="2000" b="1" dirty="0">
                <a:solidFill>
                  <a:srgbClr val="0070C0"/>
                </a:solidFill>
              </a:rPr>
              <a:t>能力：</a:t>
            </a:r>
          </a:p>
          <a:p>
            <a:pPr>
              <a:lnSpc>
                <a:spcPct val="150000"/>
              </a:lnSpc>
            </a:pPr>
            <a:r>
              <a:rPr lang="zh-CN" altLang="en-US" dirty="0"/>
              <a:t>        Sketch2Code在识别元素重叠的情况下，当重叠面积较小时，可以将重叠的两个元素分别识别出来，当重叠面积大于</a:t>
            </a:r>
            <a:r>
              <a:rPr lang="en-US" altLang="zh-CN" dirty="0"/>
              <a:t>50%</a:t>
            </a:r>
            <a:r>
              <a:rPr lang="zh-CN" altLang="en-US" dirty="0"/>
              <a:t>时，则识别为一个元素。另外测试了三个控件重叠在一起的情况，只能识别为一个，在源码中也没有体现三个控件重叠所使用的方法。</a:t>
            </a:r>
          </a:p>
          <a:p>
            <a:pPr algn="l">
              <a:lnSpc>
                <a:spcPct val="150000"/>
              </a:lnSpc>
            </a:pPr>
            <a:r>
              <a:rPr lang="zh-CN" altLang="en-US" sz="2000" b="1" dirty="0">
                <a:solidFill>
                  <a:srgbClr val="0070C0"/>
                </a:solidFill>
              </a:rPr>
              <a:t>限制：</a:t>
            </a:r>
            <a:endParaRPr lang="zh-CN" altLang="en-US" dirty="0"/>
          </a:p>
          <a:p>
            <a:pPr>
              <a:lnSpc>
                <a:spcPct val="150000"/>
              </a:lnSpc>
            </a:pPr>
            <a:r>
              <a:rPr lang="zh-CN" altLang="en-US" dirty="0"/>
              <a:t>       </a:t>
            </a:r>
            <a:r>
              <a:rPr lang="en-US" altLang="zh-CN" dirty="0"/>
              <a:t>Sketch2Code</a:t>
            </a:r>
            <a:r>
              <a:rPr lang="zh-CN" altLang="zh-CN" dirty="0"/>
              <a:t>并不能识别全部元素重叠的手绘界面，即使是合理的界面同样无法识别，</a:t>
            </a:r>
            <a:r>
              <a:rPr lang="en-US" altLang="zh-CN" dirty="0"/>
              <a:t>Sketch2Code</a:t>
            </a:r>
            <a:r>
              <a:rPr lang="zh-CN" altLang="zh-CN" dirty="0"/>
              <a:t>只注重了单个元素和一般组合元素的识别，对重叠组合识别效果较差。</a:t>
            </a:r>
          </a:p>
          <a:p>
            <a:pPr algn="l">
              <a:lnSpc>
                <a:spcPct val="150000"/>
              </a:lnSpc>
            </a:pPr>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pc="300" dirty="0">
                <a:solidFill>
                  <a:schemeClr val="tx2"/>
                </a:solidFill>
                <a:latin typeface="+mn-lt"/>
                <a:ea typeface="+mn-ea"/>
                <a:cs typeface="+mn-cs"/>
              </a:rPr>
              <a:t>功能4(表格识别)</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t>17</a:t>
            </a:fld>
            <a:endParaRPr lang="zh-CN" altLang="en-US" dirty="0"/>
          </a:p>
        </p:txBody>
      </p:sp>
      <p:pic>
        <p:nvPicPr>
          <p:cNvPr id="5" name="图片 4"/>
          <p:cNvPicPr>
            <a:picLocks noChangeAspect="1"/>
          </p:cNvPicPr>
          <p:nvPr/>
        </p:nvPicPr>
        <p:blipFill>
          <a:blip r:embed="rId2"/>
          <a:stretch>
            <a:fillRect/>
          </a:stretch>
        </p:blipFill>
        <p:spPr>
          <a:xfrm>
            <a:off x="4500880" y="1189990"/>
            <a:ext cx="7637780" cy="5257165"/>
          </a:xfrm>
          <a:prstGeom prst="rect">
            <a:avLst/>
          </a:prstGeom>
        </p:spPr>
      </p:pic>
      <p:pic>
        <p:nvPicPr>
          <p:cNvPr id="6" name="图片 5"/>
          <p:cNvPicPr>
            <a:picLocks noChangeAspect="1"/>
          </p:cNvPicPr>
          <p:nvPr/>
        </p:nvPicPr>
        <p:blipFill>
          <a:blip r:embed="rId3"/>
          <a:stretch>
            <a:fillRect/>
          </a:stretch>
        </p:blipFill>
        <p:spPr>
          <a:xfrm>
            <a:off x="110490" y="1189990"/>
            <a:ext cx="4390390" cy="2666365"/>
          </a:xfrm>
          <a:prstGeom prst="rect">
            <a:avLst/>
          </a:prstGeom>
        </p:spPr>
      </p:pic>
      <p:pic>
        <p:nvPicPr>
          <p:cNvPr id="7" name="图片 6"/>
          <p:cNvPicPr>
            <a:picLocks noChangeAspect="1"/>
          </p:cNvPicPr>
          <p:nvPr/>
        </p:nvPicPr>
        <p:blipFill>
          <a:blip r:embed="rId4"/>
          <a:stretch>
            <a:fillRect/>
          </a:stretch>
        </p:blipFill>
        <p:spPr>
          <a:xfrm>
            <a:off x="162560" y="3885565"/>
            <a:ext cx="4285615" cy="256159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pc="300" dirty="0">
                <a:solidFill>
                  <a:schemeClr val="tx2"/>
                </a:solidFill>
                <a:latin typeface="+mn-lt"/>
                <a:ea typeface="+mn-ea"/>
                <a:cs typeface="+mn-cs"/>
                <a:sym typeface="+mn-ea"/>
              </a:rPr>
              <a:t>功能4(表格识别)总结</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t>18</a:t>
            </a:fld>
            <a:endParaRPr lang="zh-CN" altLang="en-US" dirty="0"/>
          </a:p>
        </p:txBody>
      </p:sp>
      <p:sp>
        <p:nvSpPr>
          <p:cNvPr id="3" name="文本框 2"/>
          <p:cNvSpPr txBox="1"/>
          <p:nvPr/>
        </p:nvSpPr>
        <p:spPr>
          <a:xfrm>
            <a:off x="873760" y="1396365"/>
            <a:ext cx="10408529" cy="4134465"/>
          </a:xfrm>
          <a:prstGeom prst="rect">
            <a:avLst/>
          </a:prstGeom>
          <a:noFill/>
        </p:spPr>
        <p:txBody>
          <a:bodyPr wrap="square" rtlCol="0">
            <a:spAutoFit/>
          </a:bodyPr>
          <a:lstStyle/>
          <a:p>
            <a:pPr algn="l"/>
            <a:r>
              <a:rPr lang="zh-CN" altLang="en-US" sz="2000" b="1" dirty="0">
                <a:solidFill>
                  <a:srgbClr val="0070C0"/>
                </a:solidFill>
              </a:rPr>
              <a:t>能力：</a:t>
            </a:r>
          </a:p>
          <a:p>
            <a:pPr>
              <a:lnSpc>
                <a:spcPct val="150000"/>
              </a:lnSpc>
            </a:pPr>
            <a:r>
              <a:rPr lang="zh-CN" altLang="en-US" dirty="0"/>
              <a:t>        Sketch2Code对表格的识别能力较差，比较理想的情况是可以识别出表格中的每一个单元格，识别结果是一个个的</a:t>
            </a:r>
            <a:r>
              <a:rPr lang="en-US" altLang="zh-CN" dirty="0"/>
              <a:t>label</a:t>
            </a:r>
            <a:r>
              <a:rPr lang="zh-CN" altLang="en-US" dirty="0"/>
              <a:t>或者</a:t>
            </a:r>
            <a:r>
              <a:rPr lang="en-US" altLang="zh-CN" dirty="0"/>
              <a:t>button</a:t>
            </a:r>
            <a:r>
              <a:rPr lang="zh-CN" altLang="en-US" dirty="0"/>
              <a:t>标签，表格元素只能被识别成一个一个的</a:t>
            </a:r>
            <a:r>
              <a:rPr lang="en-US" altLang="zh-CN" dirty="0"/>
              <a:t>label</a:t>
            </a:r>
            <a:r>
              <a:rPr lang="zh-CN" altLang="en-US" dirty="0"/>
              <a:t>或者button。</a:t>
            </a:r>
          </a:p>
          <a:p>
            <a:pPr algn="l">
              <a:lnSpc>
                <a:spcPct val="150000"/>
              </a:lnSpc>
            </a:pPr>
            <a:endParaRPr lang="zh-CN" altLang="en-US" dirty="0"/>
          </a:p>
          <a:p>
            <a:pPr algn="l">
              <a:lnSpc>
                <a:spcPct val="150000"/>
              </a:lnSpc>
            </a:pPr>
            <a:r>
              <a:rPr lang="zh-CN" altLang="en-US" sz="2000" b="1" dirty="0">
                <a:solidFill>
                  <a:srgbClr val="0070C0"/>
                </a:solidFill>
              </a:rPr>
              <a:t>限制：</a:t>
            </a:r>
            <a:endParaRPr lang="zh-CN" altLang="en-US" dirty="0"/>
          </a:p>
          <a:p>
            <a:pPr>
              <a:lnSpc>
                <a:spcPct val="150000"/>
              </a:lnSpc>
            </a:pPr>
            <a:r>
              <a:rPr lang="en-US" altLang="zh-CN" dirty="0"/>
              <a:t>       </a:t>
            </a:r>
            <a:r>
              <a:rPr lang="zh-CN" altLang="en-US" dirty="0"/>
              <a:t>但实际测试时，只能识别出表格部分单元格的内容，同时错误的识别会导致内容的混乱，识别一部分元素，也会出现重复，无法区别按钮和标签的区别。实际上</a:t>
            </a:r>
            <a:r>
              <a:rPr lang="en-US" altLang="zh-CN" dirty="0"/>
              <a:t>Sketch2Code</a:t>
            </a:r>
            <a:r>
              <a:rPr lang="zh-CN" altLang="en-US" dirty="0"/>
              <a:t>可以识别的十个控件中包含 </a:t>
            </a:r>
            <a:r>
              <a:rPr lang="en-US" altLang="zh-CN" dirty="0"/>
              <a:t>&lt;table&gt; </a:t>
            </a:r>
            <a:r>
              <a:rPr lang="zh-CN" altLang="en-US" dirty="0"/>
              <a:t>标签，但实际测试效果非常不理想，可能是对于这部分训练集比较少，优化还不到位，有待改善。</a:t>
            </a:r>
          </a:p>
          <a:p>
            <a:pPr algn="l">
              <a:lnSpc>
                <a:spcPct val="150000"/>
              </a:lnSpc>
            </a:pPr>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pc="300" dirty="0">
                <a:solidFill>
                  <a:schemeClr val="tx2"/>
                </a:solidFill>
                <a:latin typeface="+mn-lt"/>
                <a:ea typeface="+mn-ea"/>
                <a:cs typeface="+mn-cs"/>
              </a:rPr>
              <a:t>功能5(字体相对大小和其他元素相对大小识别)</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t>19</a:t>
            </a:fld>
            <a:endParaRPr lang="zh-CN" altLang="en-US" dirty="0"/>
          </a:p>
        </p:txBody>
      </p:sp>
      <p:pic>
        <p:nvPicPr>
          <p:cNvPr id="3" name="图片 2"/>
          <p:cNvPicPr>
            <a:picLocks noChangeAspect="1"/>
          </p:cNvPicPr>
          <p:nvPr/>
        </p:nvPicPr>
        <p:blipFill rotWithShape="1">
          <a:blip r:embed="rId2"/>
          <a:srcRect t="5161" b="6102"/>
          <a:stretch/>
        </p:blipFill>
        <p:spPr>
          <a:xfrm>
            <a:off x="1191260" y="1028699"/>
            <a:ext cx="9295130" cy="2676867"/>
          </a:xfrm>
          <a:prstGeom prst="rect">
            <a:avLst/>
          </a:prstGeom>
        </p:spPr>
      </p:pic>
      <p:pic>
        <p:nvPicPr>
          <p:cNvPr id="5" name="图片 4"/>
          <p:cNvPicPr>
            <a:picLocks noChangeAspect="1"/>
          </p:cNvPicPr>
          <p:nvPr/>
        </p:nvPicPr>
        <p:blipFill>
          <a:blip r:embed="rId3"/>
          <a:stretch>
            <a:fillRect/>
          </a:stretch>
        </p:blipFill>
        <p:spPr>
          <a:xfrm>
            <a:off x="1191260" y="3705567"/>
            <a:ext cx="8195945" cy="287401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0fb470e5-1029-42ce-833c-e9373f9ba9bf"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930109" y="1051361"/>
            <a:ext cx="12450597" cy="4778319"/>
            <a:chOff x="-930109" y="1051361"/>
            <a:chExt cx="12450597" cy="4778319"/>
          </a:xfrm>
        </p:grpSpPr>
        <p:grpSp>
          <p:nvGrpSpPr>
            <p:cNvPr id="6" name="íṣḷîdè"/>
            <p:cNvGrpSpPr/>
            <p:nvPr/>
          </p:nvGrpSpPr>
          <p:grpSpPr>
            <a:xfrm>
              <a:off x="-930109" y="1051361"/>
              <a:ext cx="2490640" cy="4778319"/>
              <a:chOff x="-930109" y="1051361"/>
              <a:chExt cx="2490640" cy="4778319"/>
            </a:xfrm>
          </p:grpSpPr>
          <p:sp>
            <p:nvSpPr>
              <p:cNvPr id="27" name="is1ïḍê"/>
              <p:cNvSpPr/>
              <p:nvPr/>
            </p:nvSpPr>
            <p:spPr bwMode="auto">
              <a:xfrm rot="13500000">
                <a:off x="-930105" y="3969472"/>
                <a:ext cx="1860208" cy="1860208"/>
              </a:xfrm>
              <a:custGeom>
                <a:avLst/>
                <a:gdLst>
                  <a:gd name="connsiteX0" fmla="*/ 0 w 2304255"/>
                  <a:gd name="connsiteY0" fmla="*/ 0 h 2304255"/>
                  <a:gd name="connsiteX1" fmla="*/ 2304255 w 2304255"/>
                  <a:gd name="connsiteY1" fmla="*/ 2304255 h 2304255"/>
                  <a:gd name="connsiteX2" fmla="*/ 0 w 2304255"/>
                  <a:gd name="connsiteY2" fmla="*/ 2304255 h 2304255"/>
                  <a:gd name="connsiteX3" fmla="*/ 0 w 2304255"/>
                  <a:gd name="connsiteY3" fmla="*/ 0 h 2304255"/>
                </a:gdLst>
                <a:ahLst/>
                <a:cxnLst>
                  <a:cxn ang="0">
                    <a:pos x="connsiteX0" y="connsiteY0"/>
                  </a:cxn>
                  <a:cxn ang="0">
                    <a:pos x="connsiteX1" y="connsiteY1"/>
                  </a:cxn>
                  <a:cxn ang="0">
                    <a:pos x="connsiteX2" y="connsiteY2"/>
                  </a:cxn>
                  <a:cxn ang="0">
                    <a:pos x="connsiteX3" y="connsiteY3"/>
                  </a:cxn>
                </a:cxnLst>
                <a:rect l="l" t="t" r="r" b="b"/>
                <a:pathLst>
                  <a:path w="2304255" h="2304255">
                    <a:moveTo>
                      <a:pt x="0" y="0"/>
                    </a:moveTo>
                    <a:lnTo>
                      <a:pt x="2304255" y="2304255"/>
                    </a:lnTo>
                    <a:lnTo>
                      <a:pt x="0" y="2304255"/>
                    </a:lnTo>
                    <a:lnTo>
                      <a:pt x="0" y="0"/>
                    </a:lnTo>
                    <a:close/>
                  </a:path>
                </a:pathLst>
              </a:custGeom>
              <a:solidFill>
                <a:schemeClr val="accent2"/>
              </a:solidFill>
              <a:ln w="19050">
                <a:noFill/>
                <a:round/>
              </a:ln>
            </p:spPr>
            <p:txBody>
              <a:bodyPr anchor="ctr"/>
              <a:lstStyle/>
              <a:p>
                <a:pPr algn="ctr"/>
                <a:endParaRPr/>
              </a:p>
            </p:txBody>
          </p:sp>
          <p:sp>
            <p:nvSpPr>
              <p:cNvPr id="28" name="ïṧḷiḍê"/>
              <p:cNvSpPr/>
              <p:nvPr/>
            </p:nvSpPr>
            <p:spPr bwMode="auto">
              <a:xfrm rot="2700000">
                <a:off x="-930109" y="1051361"/>
                <a:ext cx="1860208" cy="1860208"/>
              </a:xfrm>
              <a:custGeom>
                <a:avLst/>
                <a:gdLst>
                  <a:gd name="connsiteX0" fmla="*/ 0 w 1860208"/>
                  <a:gd name="connsiteY0" fmla="*/ 0 h 1860208"/>
                  <a:gd name="connsiteX1" fmla="*/ 1860208 w 1860208"/>
                  <a:gd name="connsiteY1" fmla="*/ 0 h 1860208"/>
                  <a:gd name="connsiteX2" fmla="*/ 1860208 w 1860208"/>
                  <a:gd name="connsiteY2" fmla="*/ 1860208 h 1860208"/>
                </a:gdLst>
                <a:ahLst/>
                <a:cxnLst>
                  <a:cxn ang="0">
                    <a:pos x="connsiteX0" y="connsiteY0"/>
                  </a:cxn>
                  <a:cxn ang="0">
                    <a:pos x="connsiteX1" y="connsiteY1"/>
                  </a:cxn>
                  <a:cxn ang="0">
                    <a:pos x="connsiteX2" y="connsiteY2"/>
                  </a:cxn>
                </a:cxnLst>
                <a:rect l="l" t="t" r="r" b="b"/>
                <a:pathLst>
                  <a:path w="1860208" h="1860208">
                    <a:moveTo>
                      <a:pt x="0" y="0"/>
                    </a:moveTo>
                    <a:lnTo>
                      <a:pt x="1860208" y="0"/>
                    </a:lnTo>
                    <a:lnTo>
                      <a:pt x="1860208" y="1860208"/>
                    </a:lnTo>
                    <a:close/>
                  </a:path>
                </a:pathLst>
              </a:custGeom>
              <a:solidFill>
                <a:schemeClr val="accent1">
                  <a:lumMod val="100000"/>
                </a:schemeClr>
              </a:solidFill>
              <a:ln w="19050">
                <a:noFill/>
                <a:round/>
              </a:ln>
            </p:spPr>
            <p:txBody>
              <a:bodyPr wrap="square" anchor="ctr">
                <a:noAutofit/>
              </a:bodyPr>
              <a:lstStyle/>
              <a:p>
                <a:pPr algn="ctr"/>
                <a:endParaRPr/>
              </a:p>
            </p:txBody>
          </p:sp>
          <p:sp>
            <p:nvSpPr>
              <p:cNvPr id="29" name="îślïḓé"/>
              <p:cNvSpPr/>
              <p:nvPr/>
            </p:nvSpPr>
            <p:spPr bwMode="auto">
              <a:xfrm rot="5400000">
                <a:off x="-780266" y="2648735"/>
                <a:ext cx="3121063" cy="1560531"/>
              </a:xfrm>
              <a:custGeom>
                <a:avLst/>
                <a:gdLst>
                  <a:gd name="connsiteX0" fmla="*/ 2367656 w 4735313"/>
                  <a:gd name="connsiteY0" fmla="*/ 0 h 2367656"/>
                  <a:gd name="connsiteX1" fmla="*/ 4735313 w 4735313"/>
                  <a:gd name="connsiteY1" fmla="*/ 2367656 h 2367656"/>
                  <a:gd name="connsiteX2" fmla="*/ 3847062 w 4735313"/>
                  <a:gd name="connsiteY2" fmla="*/ 2367656 h 2367656"/>
                  <a:gd name="connsiteX3" fmla="*/ 2367656 w 4735313"/>
                  <a:gd name="connsiteY3" fmla="*/ 888250 h 2367656"/>
                  <a:gd name="connsiteX4" fmla="*/ 888250 w 4735313"/>
                  <a:gd name="connsiteY4" fmla="*/ 2367656 h 2367656"/>
                  <a:gd name="connsiteX5" fmla="*/ 0 w 4735313"/>
                  <a:gd name="connsiteY5" fmla="*/ 2367656 h 2367656"/>
                  <a:gd name="connsiteX6" fmla="*/ 2367656 w 4735313"/>
                  <a:gd name="connsiteY6" fmla="*/ 0 h 2367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35313" h="2367656">
                    <a:moveTo>
                      <a:pt x="2367656" y="0"/>
                    </a:moveTo>
                    <a:lnTo>
                      <a:pt x="4735313" y="2367656"/>
                    </a:lnTo>
                    <a:lnTo>
                      <a:pt x="3847062" y="2367656"/>
                    </a:lnTo>
                    <a:lnTo>
                      <a:pt x="2367656" y="888250"/>
                    </a:lnTo>
                    <a:lnTo>
                      <a:pt x="888250" y="2367656"/>
                    </a:lnTo>
                    <a:lnTo>
                      <a:pt x="0" y="2367656"/>
                    </a:lnTo>
                    <a:lnTo>
                      <a:pt x="2367656" y="0"/>
                    </a:lnTo>
                    <a:close/>
                  </a:path>
                </a:pathLst>
              </a:custGeom>
              <a:solidFill>
                <a:schemeClr val="tx2">
                  <a:alpha val="77000"/>
                </a:schemeClr>
              </a:solidFill>
              <a:ln w="19050">
                <a:noFill/>
                <a:round/>
              </a:ln>
            </p:spPr>
            <p:txBody>
              <a:bodyPr anchor="ctr"/>
              <a:lstStyle/>
              <a:p>
                <a:pPr algn="ctr"/>
                <a:endParaRPr/>
              </a:p>
            </p:txBody>
          </p:sp>
        </p:grpSp>
        <p:sp>
          <p:nvSpPr>
            <p:cNvPr id="7" name="ïṥļiḓe"/>
            <p:cNvSpPr/>
            <p:nvPr/>
          </p:nvSpPr>
          <p:spPr>
            <a:xfrm>
              <a:off x="1543012" y="2978855"/>
              <a:ext cx="3742988" cy="923330"/>
            </a:xfrm>
            <a:prstGeom prst="rect">
              <a:avLst/>
            </a:prstGeom>
          </p:spPr>
          <p:txBody>
            <a:bodyPr wrap="square" anchor="ctr" anchorCtr="1">
              <a:normAutofit fontScale="85000" lnSpcReduction="10000"/>
            </a:bodyPr>
            <a:lstStyle/>
            <a:p>
              <a:pPr algn="r"/>
              <a:r>
                <a:rPr lang="en-US" altLang="zh-CN" sz="5400" b="1" spc="300" dirty="0">
                  <a:solidFill>
                    <a:schemeClr val="tx2"/>
                  </a:solidFill>
                </a:rPr>
                <a:t>CONTENTS</a:t>
              </a:r>
            </a:p>
          </p:txBody>
        </p:sp>
        <p:sp>
          <p:nvSpPr>
            <p:cNvPr id="8" name="îşḷïďè"/>
            <p:cNvSpPr/>
            <p:nvPr/>
          </p:nvSpPr>
          <p:spPr>
            <a:xfrm>
              <a:off x="6276020" y="5029187"/>
              <a:ext cx="624349" cy="624349"/>
            </a:xfrm>
            <a:prstGeom prst="diamond">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90000" tIns="46800" rIns="90000" bIns="46800" anchor="ctr">
              <a:normAutofit fontScale="92500" lnSpcReduction="20000"/>
            </a:bodyPr>
            <a:lstStyle/>
            <a:p>
              <a:pPr algn="ctr"/>
              <a:r>
                <a:rPr lang="en-US" altLang="zh-CN" dirty="0">
                  <a:solidFill>
                    <a:schemeClr val="bg1"/>
                  </a:solidFill>
                  <a:latin typeface="Impact" panose="020B0806030902050204" pitchFamily="34" charset="0"/>
                </a:rPr>
                <a:t>05</a:t>
              </a:r>
            </a:p>
          </p:txBody>
        </p:sp>
        <p:sp>
          <p:nvSpPr>
            <p:cNvPr id="9" name="íSľîḋé"/>
            <p:cNvSpPr/>
            <p:nvPr/>
          </p:nvSpPr>
          <p:spPr>
            <a:xfrm>
              <a:off x="6281459" y="4150611"/>
              <a:ext cx="624349" cy="624349"/>
            </a:xfrm>
            <a:prstGeom prst="diamon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90000" tIns="46800" rIns="90000" bIns="46800" anchor="ctr">
              <a:normAutofit fontScale="92500" lnSpcReduction="20000"/>
            </a:bodyPr>
            <a:lstStyle/>
            <a:p>
              <a:pPr algn="ctr"/>
              <a:r>
                <a:rPr lang="en-US" altLang="zh-CN">
                  <a:solidFill>
                    <a:schemeClr val="bg1"/>
                  </a:solidFill>
                  <a:latin typeface="Impact" panose="020B0806030902050204" pitchFamily="34" charset="0"/>
                </a:rPr>
                <a:t>04</a:t>
              </a:r>
            </a:p>
          </p:txBody>
        </p:sp>
        <p:sp>
          <p:nvSpPr>
            <p:cNvPr id="10" name="ïṥľïďé"/>
            <p:cNvSpPr/>
            <p:nvPr/>
          </p:nvSpPr>
          <p:spPr>
            <a:xfrm>
              <a:off x="6281459" y="3272035"/>
              <a:ext cx="624349" cy="624349"/>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90000" tIns="46800" rIns="90000" bIns="46800" anchor="ctr">
              <a:normAutofit fontScale="92500" lnSpcReduction="20000"/>
            </a:bodyPr>
            <a:lstStyle/>
            <a:p>
              <a:pPr algn="ctr"/>
              <a:r>
                <a:rPr lang="en-US" altLang="zh-CN">
                  <a:solidFill>
                    <a:schemeClr val="bg1"/>
                  </a:solidFill>
                  <a:latin typeface="Impact" panose="020B0806030902050204" pitchFamily="34" charset="0"/>
                </a:rPr>
                <a:t>03</a:t>
              </a:r>
            </a:p>
          </p:txBody>
        </p:sp>
        <p:sp>
          <p:nvSpPr>
            <p:cNvPr id="11" name="ïṩḷîďè"/>
            <p:cNvSpPr/>
            <p:nvPr/>
          </p:nvSpPr>
          <p:spPr>
            <a:xfrm>
              <a:off x="6281459" y="2393459"/>
              <a:ext cx="624349" cy="624349"/>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90000" tIns="46800" rIns="90000" bIns="46800" anchor="ctr">
              <a:normAutofit fontScale="92500" lnSpcReduction="20000"/>
            </a:bodyPr>
            <a:lstStyle/>
            <a:p>
              <a:pPr algn="ctr"/>
              <a:r>
                <a:rPr lang="en-US" altLang="zh-CN">
                  <a:solidFill>
                    <a:schemeClr val="bg1"/>
                  </a:solidFill>
                  <a:latin typeface="Impact" panose="020B0806030902050204" pitchFamily="34" charset="0"/>
                </a:rPr>
                <a:t>02</a:t>
              </a:r>
            </a:p>
          </p:txBody>
        </p:sp>
        <p:sp>
          <p:nvSpPr>
            <p:cNvPr id="12" name="îṥḻïḋè"/>
            <p:cNvSpPr/>
            <p:nvPr/>
          </p:nvSpPr>
          <p:spPr>
            <a:xfrm>
              <a:off x="6281461" y="1514883"/>
              <a:ext cx="624349" cy="624349"/>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90000" tIns="46800" rIns="90000" bIns="46800" anchor="ctr">
              <a:normAutofit fontScale="92500" lnSpcReduction="20000"/>
            </a:bodyPr>
            <a:lstStyle/>
            <a:p>
              <a:pPr algn="ctr"/>
              <a:r>
                <a:rPr lang="en-US" altLang="zh-CN" dirty="0">
                  <a:solidFill>
                    <a:schemeClr val="bg1"/>
                  </a:solidFill>
                  <a:latin typeface="Impact" panose="020B0806030902050204" pitchFamily="34" charset="0"/>
                </a:rPr>
                <a:t>01</a:t>
              </a:r>
            </a:p>
          </p:txBody>
        </p:sp>
        <p:sp>
          <p:nvSpPr>
            <p:cNvPr id="13" name="îşľïḋè"/>
            <p:cNvSpPr txBox="1"/>
            <p:nvPr/>
          </p:nvSpPr>
          <p:spPr>
            <a:xfrm>
              <a:off x="6905844" y="5189128"/>
              <a:ext cx="3962574" cy="303981"/>
            </a:xfrm>
            <a:prstGeom prst="rect">
              <a:avLst/>
            </a:prstGeom>
            <a:noFill/>
          </p:spPr>
          <p:txBody>
            <a:bodyPr wrap="none" lIns="90000" tIns="46800" rIns="90000" bIns="46800" anchor="b" anchorCtr="0">
              <a:noAutofit/>
            </a:bodyPr>
            <a:lstStyle/>
            <a:p>
              <a:r>
                <a:rPr lang="zh-CN" altLang="en-US" sz="2000" b="1" dirty="0"/>
                <a:t>项目总结</a:t>
              </a:r>
            </a:p>
          </p:txBody>
        </p:sp>
        <p:sp>
          <p:nvSpPr>
            <p:cNvPr id="15" name="íṧ1îḓè"/>
            <p:cNvSpPr txBox="1"/>
            <p:nvPr/>
          </p:nvSpPr>
          <p:spPr>
            <a:xfrm>
              <a:off x="6905844" y="4310552"/>
              <a:ext cx="3962574" cy="303981"/>
            </a:xfrm>
            <a:prstGeom prst="rect">
              <a:avLst/>
            </a:prstGeom>
            <a:noFill/>
          </p:spPr>
          <p:txBody>
            <a:bodyPr wrap="none" lIns="90000" tIns="46800" rIns="90000" bIns="46800" anchor="b" anchorCtr="0">
              <a:noAutofit/>
            </a:bodyPr>
            <a:lstStyle/>
            <a:p>
              <a:r>
                <a:rPr lang="zh-CN" altLang="en-US" sz="2000" b="1" dirty="0"/>
                <a:t>功能分析</a:t>
              </a:r>
            </a:p>
          </p:txBody>
        </p:sp>
        <p:sp>
          <p:nvSpPr>
            <p:cNvPr id="17" name="ísḻídè"/>
            <p:cNvSpPr txBox="1"/>
            <p:nvPr/>
          </p:nvSpPr>
          <p:spPr>
            <a:xfrm>
              <a:off x="6905844" y="3431976"/>
              <a:ext cx="3962574" cy="303981"/>
            </a:xfrm>
            <a:prstGeom prst="rect">
              <a:avLst/>
            </a:prstGeom>
            <a:noFill/>
          </p:spPr>
          <p:txBody>
            <a:bodyPr wrap="none" lIns="90000" tIns="46800" rIns="90000" bIns="46800" anchor="b" anchorCtr="0">
              <a:noAutofit/>
            </a:bodyPr>
            <a:lstStyle/>
            <a:p>
              <a:r>
                <a:rPr lang="zh-CN" altLang="en-US" sz="2000" b="1" dirty="0"/>
                <a:t>测试结果</a:t>
              </a:r>
            </a:p>
          </p:txBody>
        </p:sp>
        <p:sp>
          <p:nvSpPr>
            <p:cNvPr id="19" name="íSliḓê"/>
            <p:cNvSpPr txBox="1"/>
            <p:nvPr/>
          </p:nvSpPr>
          <p:spPr>
            <a:xfrm>
              <a:off x="6905844" y="2553400"/>
              <a:ext cx="3962574" cy="303981"/>
            </a:xfrm>
            <a:prstGeom prst="rect">
              <a:avLst/>
            </a:prstGeom>
            <a:noFill/>
          </p:spPr>
          <p:txBody>
            <a:bodyPr wrap="none" lIns="90000" tIns="46800" rIns="90000" bIns="46800" anchor="b" anchorCtr="0">
              <a:noAutofit/>
            </a:bodyPr>
            <a:lstStyle/>
            <a:p>
              <a:r>
                <a:rPr lang="zh-CN" altLang="en-US" sz="2000" b="1" dirty="0"/>
                <a:t>测试过程</a:t>
              </a:r>
            </a:p>
          </p:txBody>
        </p:sp>
        <p:sp>
          <p:nvSpPr>
            <p:cNvPr id="21" name="íSḷîḑe"/>
            <p:cNvSpPr txBox="1"/>
            <p:nvPr/>
          </p:nvSpPr>
          <p:spPr>
            <a:xfrm>
              <a:off x="6905844" y="1674824"/>
              <a:ext cx="3962574" cy="303981"/>
            </a:xfrm>
            <a:prstGeom prst="rect">
              <a:avLst/>
            </a:prstGeom>
            <a:noFill/>
          </p:spPr>
          <p:txBody>
            <a:bodyPr wrap="none" lIns="90000" tIns="46800" rIns="90000" bIns="46800" anchor="b" anchorCtr="0">
              <a:noAutofit/>
            </a:bodyPr>
            <a:lstStyle/>
            <a:p>
              <a:r>
                <a:rPr lang="zh-CN" altLang="en-US" sz="2000" b="1" dirty="0"/>
                <a:t>测试概述</a:t>
              </a:r>
            </a:p>
          </p:txBody>
        </p:sp>
        <p:cxnSp>
          <p:nvCxnSpPr>
            <p:cNvPr id="23" name="直接连接符 22"/>
            <p:cNvCxnSpPr/>
            <p:nvPr/>
          </p:nvCxnSpPr>
          <p:spPr>
            <a:xfrm>
              <a:off x="6951000" y="2214000"/>
              <a:ext cx="4569488"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6951000" y="3137925"/>
              <a:ext cx="4569488"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6951000" y="4061850"/>
              <a:ext cx="4569488"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6951000" y="4919100"/>
              <a:ext cx="4569488"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pc="300" dirty="0">
                <a:solidFill>
                  <a:schemeClr val="tx2"/>
                </a:solidFill>
                <a:latin typeface="+mn-lt"/>
                <a:ea typeface="+mn-ea"/>
                <a:cs typeface="+mn-cs"/>
                <a:sym typeface="+mn-ea"/>
              </a:rPr>
              <a:t>功能5(字体相对大小和其他元素相对大小识别)总结</a:t>
            </a:r>
            <a:endParaRPr lang="zh-CN" altLang="en-US" dirty="0">
              <a:sym typeface="+mn-ea"/>
            </a:endParaRPr>
          </a:p>
        </p:txBody>
      </p:sp>
      <p:sp>
        <p:nvSpPr>
          <p:cNvPr id="4" name="灯片编号占位符 3"/>
          <p:cNvSpPr>
            <a:spLocks noGrp="1"/>
          </p:cNvSpPr>
          <p:nvPr>
            <p:ph type="sldNum" sz="quarter" idx="12"/>
          </p:nvPr>
        </p:nvSpPr>
        <p:spPr/>
        <p:txBody>
          <a:bodyPr/>
          <a:lstStyle/>
          <a:p>
            <a:fld id="{5DD3DB80-B894-403A-B48E-6FDC1A72010E}" type="slidenum">
              <a:rPr lang="zh-CN" altLang="en-US" smtClean="0"/>
              <a:t>20</a:t>
            </a:fld>
            <a:endParaRPr lang="zh-CN" altLang="en-US" dirty="0"/>
          </a:p>
        </p:txBody>
      </p:sp>
      <p:sp>
        <p:nvSpPr>
          <p:cNvPr id="3" name="文本框 2"/>
          <p:cNvSpPr txBox="1"/>
          <p:nvPr/>
        </p:nvSpPr>
        <p:spPr>
          <a:xfrm>
            <a:off x="1014437" y="1438568"/>
            <a:ext cx="9733280" cy="4134465"/>
          </a:xfrm>
          <a:prstGeom prst="rect">
            <a:avLst/>
          </a:prstGeom>
          <a:noFill/>
        </p:spPr>
        <p:txBody>
          <a:bodyPr wrap="square" rtlCol="0">
            <a:spAutoFit/>
          </a:bodyPr>
          <a:lstStyle/>
          <a:p>
            <a:pPr algn="l"/>
            <a:r>
              <a:rPr lang="zh-CN" altLang="en-US" sz="2000" b="1" dirty="0">
                <a:solidFill>
                  <a:srgbClr val="0070C0"/>
                </a:solidFill>
              </a:rPr>
              <a:t>能力：</a:t>
            </a:r>
          </a:p>
          <a:p>
            <a:pPr algn="l">
              <a:lnSpc>
                <a:spcPct val="150000"/>
              </a:lnSpc>
            </a:pPr>
            <a:r>
              <a:rPr lang="zh-CN" altLang="en-US" dirty="0"/>
              <a:t>        Sketch2Code可以识别字体相对大小。但是对元素大小排布也是不固定的，如果某一行只有一个元素（以input）为例则会填充全行，但是如果某一行有很多元素则会进行根据内容分布</a:t>
            </a:r>
          </a:p>
          <a:p>
            <a:pPr algn="l">
              <a:lnSpc>
                <a:spcPct val="150000"/>
              </a:lnSpc>
            </a:pPr>
            <a:endParaRPr lang="zh-CN" altLang="en-US" dirty="0"/>
          </a:p>
          <a:p>
            <a:pPr algn="l">
              <a:lnSpc>
                <a:spcPct val="150000"/>
              </a:lnSpc>
            </a:pPr>
            <a:r>
              <a:rPr lang="zh-CN" altLang="en-US" sz="2000" b="1" dirty="0">
                <a:solidFill>
                  <a:srgbClr val="0070C0"/>
                </a:solidFill>
              </a:rPr>
              <a:t>限制：</a:t>
            </a:r>
            <a:endParaRPr lang="zh-CN" altLang="en-US" dirty="0"/>
          </a:p>
          <a:p>
            <a:pPr>
              <a:lnSpc>
                <a:spcPct val="150000"/>
              </a:lnSpc>
            </a:pPr>
            <a:r>
              <a:rPr lang="zh-CN" altLang="en-US" dirty="0"/>
              <a:t>       Sketch2Code可以识别字体相对大小，但是对控件相对大小的处理需要加强。源码中控件的相对大小只有两种样式，拿</a:t>
            </a:r>
            <a:r>
              <a:rPr lang="en-US" altLang="zh-CN" dirty="0"/>
              <a:t>&lt;input&gt; </a:t>
            </a:r>
            <a:r>
              <a:rPr lang="zh-CN" altLang="en-US" dirty="0"/>
              <a:t>来说，只有布满整行和半行两种样式，对于设计复杂，控件比较多的界面难以实现。</a:t>
            </a:r>
          </a:p>
          <a:p>
            <a:pPr algn="l">
              <a:lnSpc>
                <a:spcPct val="150000"/>
              </a:lnSpc>
            </a:pPr>
            <a:endParaRPr lang="en-US" altLang="zh-CN" dirty="0"/>
          </a:p>
          <a:p>
            <a:pPr algn="l">
              <a:lnSpc>
                <a:spcPct val="150000"/>
              </a:lnSpc>
            </a:pPr>
            <a:endParaRPr lang="zh-CN"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pc="300" dirty="0">
                <a:solidFill>
                  <a:schemeClr val="tx2"/>
                </a:solidFill>
                <a:latin typeface="+mn-lt"/>
                <a:ea typeface="+mn-ea"/>
                <a:cs typeface="+mn-cs"/>
              </a:rPr>
              <a:t>功能6(标签相对位置识别)</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t>21</a:t>
            </a:fld>
            <a:endParaRPr lang="zh-CN" altLang="en-US" dirty="0"/>
          </a:p>
        </p:txBody>
      </p:sp>
      <p:pic>
        <p:nvPicPr>
          <p:cNvPr id="3" name="图片 2"/>
          <p:cNvPicPr>
            <a:picLocks noChangeAspect="1"/>
          </p:cNvPicPr>
          <p:nvPr/>
        </p:nvPicPr>
        <p:blipFill>
          <a:blip r:embed="rId2"/>
          <a:stretch>
            <a:fillRect/>
          </a:stretch>
        </p:blipFill>
        <p:spPr>
          <a:xfrm>
            <a:off x="669925" y="1028700"/>
            <a:ext cx="6562090" cy="3847465"/>
          </a:xfrm>
          <a:prstGeom prst="rect">
            <a:avLst/>
          </a:prstGeom>
        </p:spPr>
      </p:pic>
      <p:pic>
        <p:nvPicPr>
          <p:cNvPr id="5" name="图片 4"/>
          <p:cNvPicPr>
            <a:picLocks noChangeAspect="1"/>
          </p:cNvPicPr>
          <p:nvPr/>
        </p:nvPicPr>
        <p:blipFill>
          <a:blip r:embed="rId3"/>
          <a:stretch>
            <a:fillRect/>
          </a:stretch>
        </p:blipFill>
        <p:spPr>
          <a:xfrm>
            <a:off x="7522210" y="995680"/>
            <a:ext cx="3876040" cy="486664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pc="300" dirty="0">
                <a:solidFill>
                  <a:schemeClr val="tx2"/>
                </a:solidFill>
                <a:latin typeface="+mn-lt"/>
                <a:ea typeface="+mn-ea"/>
                <a:cs typeface="+mn-cs"/>
                <a:sym typeface="+mn-ea"/>
              </a:rPr>
              <a:t>功能6(标签相对位置识别)总结</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t>22</a:t>
            </a:fld>
            <a:endParaRPr lang="zh-CN" altLang="en-US" dirty="0"/>
          </a:p>
        </p:txBody>
      </p:sp>
      <p:sp>
        <p:nvSpPr>
          <p:cNvPr id="3" name="文本框 2"/>
          <p:cNvSpPr txBox="1"/>
          <p:nvPr/>
        </p:nvSpPr>
        <p:spPr>
          <a:xfrm>
            <a:off x="873760" y="1396365"/>
            <a:ext cx="10622280" cy="2106930"/>
          </a:xfrm>
          <a:prstGeom prst="rect">
            <a:avLst/>
          </a:prstGeom>
          <a:noFill/>
        </p:spPr>
        <p:txBody>
          <a:bodyPr wrap="none" rtlCol="0">
            <a:spAutoFit/>
          </a:bodyPr>
          <a:lstStyle/>
          <a:p>
            <a:pPr algn="l"/>
            <a:r>
              <a:rPr lang="zh-CN" altLang="en-US" sz="2000" b="1">
                <a:solidFill>
                  <a:srgbClr val="0070C0"/>
                </a:solidFill>
              </a:rPr>
              <a:t>能力：</a:t>
            </a:r>
          </a:p>
          <a:p>
            <a:pPr algn="l">
              <a:lnSpc>
                <a:spcPct val="150000"/>
              </a:lnSpc>
            </a:pPr>
            <a:r>
              <a:rPr lang="zh-CN" altLang="en-US"/>
              <a:t>       Sketch2Code对于标签之间整体位置识别较好，相对位置较准确。</a:t>
            </a:r>
          </a:p>
          <a:p>
            <a:pPr algn="l">
              <a:lnSpc>
                <a:spcPct val="150000"/>
              </a:lnSpc>
            </a:pPr>
            <a:endParaRPr lang="zh-CN" altLang="en-US"/>
          </a:p>
          <a:p>
            <a:pPr algn="l">
              <a:lnSpc>
                <a:spcPct val="150000"/>
              </a:lnSpc>
            </a:pPr>
            <a:r>
              <a:rPr lang="zh-CN" altLang="en-US" sz="2000" b="1">
                <a:solidFill>
                  <a:srgbClr val="0070C0"/>
                </a:solidFill>
              </a:rPr>
              <a:t>限制：</a:t>
            </a:r>
            <a:endParaRPr lang="zh-CN" altLang="en-US"/>
          </a:p>
          <a:p>
            <a:pPr algn="l">
              <a:lnSpc>
                <a:spcPct val="150000"/>
              </a:lnSpc>
            </a:pPr>
            <a:r>
              <a:rPr lang="zh-CN" altLang="en-US"/>
              <a:t>      Sketch2Code无法识别标签相对位置，需要加强，尤其对于两个标签之间前后左右的识别有待改善。</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4"/>
          <p:cNvSpPr>
            <a:spLocks noGrp="1"/>
          </p:cNvSpPr>
          <p:nvPr>
            <p:ph type="title"/>
          </p:nvPr>
        </p:nvSpPr>
        <p:spPr>
          <a:xfrm>
            <a:off x="4687861" y="2533650"/>
            <a:ext cx="5419185" cy="895350"/>
          </a:xfrm>
        </p:spPr>
        <p:txBody>
          <a:bodyPr>
            <a:noAutofit/>
          </a:bodyPr>
          <a:lstStyle/>
          <a:p>
            <a:r>
              <a:rPr lang="zh-CN" altLang="en-US" sz="6000" dirty="0"/>
              <a:t>功能分析</a:t>
            </a:r>
          </a:p>
        </p:txBody>
      </p:sp>
      <p:sp>
        <p:nvSpPr>
          <p:cNvPr id="9" name="文本框 8"/>
          <p:cNvSpPr txBox="1"/>
          <p:nvPr/>
        </p:nvSpPr>
        <p:spPr>
          <a:xfrm>
            <a:off x="389710" y="2654170"/>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accent1"/>
                </a:solidFill>
                <a:latin typeface="Impact" panose="020B0806030902050204" pitchFamily="34" charset="0"/>
                <a:cs typeface="Arial" panose="020B0604020202020204" pitchFamily="34" charset="0"/>
              </a:rPr>
              <a:t>/04</a:t>
            </a:r>
            <a:endParaRPr lang="zh-CN" altLang="en-US" spc="100" dirty="0">
              <a:solidFill>
                <a:schemeClr val="accent1"/>
              </a:solidFill>
              <a:latin typeface="Impact" panose="020B0806030902050204" pitchFamily="34" charset="0"/>
              <a:cs typeface="Arial" panose="020B0604020202020204"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9449" y="-5079"/>
            <a:ext cx="10850563" cy="1028699"/>
          </a:xfrm>
        </p:spPr>
        <p:txBody>
          <a:bodyPr/>
          <a:lstStyle/>
          <a:p>
            <a:r>
              <a:rPr lang="en-US" altLang="zh-CN" spc="300" dirty="0">
                <a:solidFill>
                  <a:schemeClr val="tx2"/>
                </a:solidFill>
                <a:latin typeface="+mn-lt"/>
                <a:ea typeface="+mn-ea"/>
                <a:cs typeface="+mn-cs"/>
              </a:rPr>
              <a:t>功能及限制</a:t>
            </a:r>
          </a:p>
        </p:txBody>
      </p:sp>
      <p:sp>
        <p:nvSpPr>
          <p:cNvPr id="3" name="页脚占位符 2"/>
          <p:cNvSpPr>
            <a:spLocks noGrp="1"/>
          </p:cNvSpPr>
          <p:nvPr>
            <p:ph type="ftr" sz="quarter" idx="11"/>
          </p:nvPr>
        </p:nvSpPr>
        <p:spPr/>
        <p:txBody>
          <a:bodyPr/>
          <a:lstStyle/>
          <a:p>
            <a:r>
              <a:rPr lang="en-US" altLang="zh-CN"/>
              <a:t>www.islide.cc</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t>24</a:t>
            </a:fld>
            <a:endParaRPr lang="zh-CN" altLang="en-US" dirty="0"/>
          </a:p>
        </p:txBody>
      </p:sp>
      <p:grpSp>
        <p:nvGrpSpPr>
          <p:cNvPr id="5" name="af738c60-f0de-49fa-98b5-0eaa980fdd69"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7634" y="1023702"/>
            <a:ext cx="12192000" cy="5829300"/>
            <a:chOff x="0" y="1028700"/>
            <a:chExt cx="12192000" cy="5829300"/>
          </a:xfrm>
        </p:grpSpPr>
        <p:grpSp>
          <p:nvGrpSpPr>
            <p:cNvPr id="6" name="î$ļïdê"/>
            <p:cNvGrpSpPr/>
            <p:nvPr/>
          </p:nvGrpSpPr>
          <p:grpSpPr>
            <a:xfrm>
              <a:off x="6546000" y="1028700"/>
              <a:ext cx="4139152" cy="5284723"/>
              <a:chOff x="6546000" y="1028700"/>
              <a:chExt cx="4139152" cy="5284723"/>
            </a:xfrm>
          </p:grpSpPr>
          <p:sp>
            <p:nvSpPr>
              <p:cNvPr id="16" name="îŝḷíde"/>
              <p:cNvSpPr/>
              <p:nvPr/>
            </p:nvSpPr>
            <p:spPr>
              <a:xfrm>
                <a:off x="10610049" y="3634981"/>
                <a:ext cx="65506" cy="2678442"/>
              </a:xfrm>
              <a:prstGeom prst="rect">
                <a:avLst/>
              </a:prstGeom>
              <a:gradFill>
                <a:gsLst>
                  <a:gs pos="4581">
                    <a:schemeClr val="tx2">
                      <a:lumMod val="20000"/>
                      <a:lumOff val="80000"/>
                    </a:schemeClr>
                  </a:gs>
                  <a:gs pos="42000">
                    <a:srgbClr val="E9E9EA"/>
                  </a:gs>
                  <a:gs pos="86000">
                    <a:schemeClr val="bg1"/>
                  </a:gs>
                </a:gsLst>
                <a:lin ang="5400000"/>
              </a:gradFill>
              <a:ln w="12700">
                <a:miter lim="400000"/>
              </a:ln>
            </p:spPr>
            <p:txBody>
              <a:bodyPr lIns="71437" tIns="71437" rIns="71437" bIns="71437" anchor="ctr"/>
              <a:lstStyle/>
              <a:p>
                <a:pPr algn="ctr"/>
                <a:endParaRPr sz="3200">
                  <a:solidFill>
                    <a:srgbClr val="FFFFFF"/>
                  </a:solidFill>
                </a:endParaRPr>
              </a:p>
            </p:txBody>
          </p:sp>
          <p:sp>
            <p:nvSpPr>
              <p:cNvPr id="17" name="išḻíḓé"/>
              <p:cNvSpPr/>
              <p:nvPr/>
            </p:nvSpPr>
            <p:spPr>
              <a:xfrm>
                <a:off x="6554589" y="3634981"/>
                <a:ext cx="65506" cy="2678442"/>
              </a:xfrm>
              <a:prstGeom prst="rect">
                <a:avLst/>
              </a:prstGeom>
              <a:gradFill>
                <a:gsLst>
                  <a:gs pos="4581">
                    <a:schemeClr val="tx2">
                      <a:lumMod val="20000"/>
                      <a:lumOff val="80000"/>
                    </a:schemeClr>
                  </a:gs>
                  <a:gs pos="53356">
                    <a:srgbClr val="E9E9EA"/>
                  </a:gs>
                  <a:gs pos="100000">
                    <a:schemeClr val="bg1"/>
                  </a:gs>
                </a:gsLst>
                <a:lin ang="5400000"/>
              </a:gradFill>
              <a:ln w="12700">
                <a:miter lim="400000"/>
              </a:ln>
            </p:spPr>
            <p:txBody>
              <a:bodyPr lIns="71437" tIns="71437" rIns="71437" bIns="71437" anchor="ctr"/>
              <a:lstStyle/>
              <a:p>
                <a:pPr algn="ctr">
                  <a:defRPr sz="3200" cap="none">
                    <a:solidFill>
                      <a:srgbClr val="FFFFFF"/>
                    </a:solidFill>
                  </a:defRPr>
                </a:pPr>
                <a:endParaRPr/>
              </a:p>
            </p:txBody>
          </p:sp>
          <p:sp>
            <p:nvSpPr>
              <p:cNvPr id="18" name="iSḷïḋè"/>
              <p:cNvSpPr/>
              <p:nvPr/>
            </p:nvSpPr>
            <p:spPr>
              <a:xfrm>
                <a:off x="9883501" y="2706775"/>
                <a:ext cx="190180" cy="84566"/>
              </a:xfrm>
              <a:custGeom>
                <a:avLst/>
                <a:gdLst/>
                <a:ahLst/>
                <a:cxnLst>
                  <a:cxn ang="0">
                    <a:pos x="wd2" y="hd2"/>
                  </a:cxn>
                  <a:cxn ang="5400000">
                    <a:pos x="wd2" y="hd2"/>
                  </a:cxn>
                  <a:cxn ang="10800000">
                    <a:pos x="wd2" y="hd2"/>
                  </a:cxn>
                  <a:cxn ang="16200000">
                    <a:pos x="wd2" y="hd2"/>
                  </a:cxn>
                </a:cxnLst>
                <a:rect l="0" t="0" r="r" b="b"/>
                <a:pathLst>
                  <a:path w="21600" h="21600" extrusionOk="0">
                    <a:moveTo>
                      <a:pt x="2846" y="0"/>
                    </a:moveTo>
                    <a:lnTo>
                      <a:pt x="18754" y="0"/>
                    </a:lnTo>
                    <a:cubicBezTo>
                      <a:pt x="19162" y="0"/>
                      <a:pt x="19470" y="0"/>
                      <a:pt x="19730" y="39"/>
                    </a:cubicBezTo>
                    <a:cubicBezTo>
                      <a:pt x="19991" y="78"/>
                      <a:pt x="20204" y="157"/>
                      <a:pt x="20424" y="314"/>
                    </a:cubicBezTo>
                    <a:cubicBezTo>
                      <a:pt x="20665" y="511"/>
                      <a:pt x="20880" y="822"/>
                      <a:pt x="21057" y="1220"/>
                    </a:cubicBezTo>
                    <a:cubicBezTo>
                      <a:pt x="21234" y="1618"/>
                      <a:pt x="21373" y="2102"/>
                      <a:pt x="21461" y="2644"/>
                    </a:cubicBezTo>
                    <a:cubicBezTo>
                      <a:pt x="21530" y="3138"/>
                      <a:pt x="21565" y="3619"/>
                      <a:pt x="21583" y="4208"/>
                    </a:cubicBezTo>
                    <a:cubicBezTo>
                      <a:pt x="21600" y="4798"/>
                      <a:pt x="21600" y="5496"/>
                      <a:pt x="21600" y="6428"/>
                    </a:cubicBezTo>
                    <a:lnTo>
                      <a:pt x="21600" y="15201"/>
                    </a:lnTo>
                    <a:cubicBezTo>
                      <a:pt x="21600" y="16118"/>
                      <a:pt x="21600" y="16809"/>
                      <a:pt x="21583" y="17395"/>
                    </a:cubicBezTo>
                    <a:cubicBezTo>
                      <a:pt x="21565" y="17981"/>
                      <a:pt x="21530" y="18462"/>
                      <a:pt x="21461" y="18956"/>
                    </a:cubicBezTo>
                    <a:cubicBezTo>
                      <a:pt x="21373" y="19498"/>
                      <a:pt x="21234" y="19982"/>
                      <a:pt x="21057" y="20380"/>
                    </a:cubicBezTo>
                    <a:cubicBezTo>
                      <a:pt x="20880" y="20778"/>
                      <a:pt x="20665" y="21089"/>
                      <a:pt x="20424" y="21286"/>
                    </a:cubicBezTo>
                    <a:cubicBezTo>
                      <a:pt x="20204" y="21443"/>
                      <a:pt x="19991" y="21522"/>
                      <a:pt x="19729" y="21561"/>
                    </a:cubicBezTo>
                    <a:cubicBezTo>
                      <a:pt x="19467" y="21600"/>
                      <a:pt x="19156" y="21600"/>
                      <a:pt x="18742" y="21600"/>
                    </a:cubicBezTo>
                    <a:lnTo>
                      <a:pt x="2846" y="21600"/>
                    </a:lnTo>
                    <a:cubicBezTo>
                      <a:pt x="2438" y="21600"/>
                      <a:pt x="2130" y="21600"/>
                      <a:pt x="1870" y="21561"/>
                    </a:cubicBezTo>
                    <a:cubicBezTo>
                      <a:pt x="1609" y="21522"/>
                      <a:pt x="1396" y="21443"/>
                      <a:pt x="1176" y="21286"/>
                    </a:cubicBezTo>
                    <a:cubicBezTo>
                      <a:pt x="935" y="21089"/>
                      <a:pt x="720" y="20778"/>
                      <a:pt x="543" y="20380"/>
                    </a:cubicBezTo>
                    <a:cubicBezTo>
                      <a:pt x="366" y="19982"/>
                      <a:pt x="227" y="19498"/>
                      <a:pt x="139" y="18956"/>
                    </a:cubicBezTo>
                    <a:cubicBezTo>
                      <a:pt x="70" y="18462"/>
                      <a:pt x="35" y="17981"/>
                      <a:pt x="17" y="17392"/>
                    </a:cubicBezTo>
                    <a:cubicBezTo>
                      <a:pt x="0" y="16802"/>
                      <a:pt x="0" y="16104"/>
                      <a:pt x="0" y="15172"/>
                    </a:cubicBezTo>
                    <a:lnTo>
                      <a:pt x="0" y="6399"/>
                    </a:lnTo>
                    <a:cubicBezTo>
                      <a:pt x="0" y="5482"/>
                      <a:pt x="0" y="4791"/>
                      <a:pt x="17" y="4205"/>
                    </a:cubicBezTo>
                    <a:cubicBezTo>
                      <a:pt x="35" y="3619"/>
                      <a:pt x="70" y="3138"/>
                      <a:pt x="139" y="2644"/>
                    </a:cubicBezTo>
                    <a:cubicBezTo>
                      <a:pt x="227" y="2102"/>
                      <a:pt x="366" y="1618"/>
                      <a:pt x="543" y="1220"/>
                    </a:cubicBezTo>
                    <a:cubicBezTo>
                      <a:pt x="720" y="822"/>
                      <a:pt x="935" y="511"/>
                      <a:pt x="1176" y="314"/>
                    </a:cubicBezTo>
                    <a:cubicBezTo>
                      <a:pt x="1396" y="157"/>
                      <a:pt x="1609" y="78"/>
                      <a:pt x="1871" y="39"/>
                    </a:cubicBezTo>
                    <a:cubicBezTo>
                      <a:pt x="2133" y="0"/>
                      <a:pt x="2444" y="0"/>
                      <a:pt x="2858" y="0"/>
                    </a:cubicBezTo>
                    <a:lnTo>
                      <a:pt x="2846" y="0"/>
                    </a:lnTo>
                    <a:close/>
                  </a:path>
                </a:pathLst>
              </a:custGeom>
              <a:solidFill>
                <a:srgbClr val="E8E7EA"/>
              </a:solidFill>
              <a:ln w="12700">
                <a:miter lim="400000"/>
              </a:ln>
            </p:spPr>
            <p:txBody>
              <a:bodyPr lIns="71437" tIns="71437" rIns="71437" bIns="71437" anchor="ctr"/>
              <a:lstStyle/>
              <a:p>
                <a:pPr algn="ctr">
                  <a:defRPr sz="3200" cap="none">
                    <a:solidFill>
                      <a:srgbClr val="FFFFFF"/>
                    </a:solidFill>
                  </a:defRPr>
                </a:pPr>
                <a:endParaRPr/>
              </a:p>
            </p:txBody>
          </p:sp>
          <p:sp>
            <p:nvSpPr>
              <p:cNvPr id="19" name="išḻíḓè"/>
              <p:cNvSpPr/>
              <p:nvPr/>
            </p:nvSpPr>
            <p:spPr>
              <a:xfrm>
                <a:off x="9300914" y="2485227"/>
                <a:ext cx="190179" cy="84566"/>
              </a:xfrm>
              <a:custGeom>
                <a:avLst/>
                <a:gdLst/>
                <a:ahLst/>
                <a:cxnLst>
                  <a:cxn ang="0">
                    <a:pos x="wd2" y="hd2"/>
                  </a:cxn>
                  <a:cxn ang="5400000">
                    <a:pos x="wd2" y="hd2"/>
                  </a:cxn>
                  <a:cxn ang="10800000">
                    <a:pos x="wd2" y="hd2"/>
                  </a:cxn>
                  <a:cxn ang="16200000">
                    <a:pos x="wd2" y="hd2"/>
                  </a:cxn>
                </a:cxnLst>
                <a:rect l="0" t="0" r="r" b="b"/>
                <a:pathLst>
                  <a:path w="21600" h="21600" extrusionOk="0">
                    <a:moveTo>
                      <a:pt x="2846" y="0"/>
                    </a:moveTo>
                    <a:lnTo>
                      <a:pt x="18754" y="0"/>
                    </a:lnTo>
                    <a:cubicBezTo>
                      <a:pt x="19162" y="0"/>
                      <a:pt x="19470" y="0"/>
                      <a:pt x="19730" y="39"/>
                    </a:cubicBezTo>
                    <a:cubicBezTo>
                      <a:pt x="19991" y="78"/>
                      <a:pt x="20204" y="157"/>
                      <a:pt x="20424" y="314"/>
                    </a:cubicBezTo>
                    <a:cubicBezTo>
                      <a:pt x="20665" y="511"/>
                      <a:pt x="20880" y="822"/>
                      <a:pt x="21057" y="1220"/>
                    </a:cubicBezTo>
                    <a:cubicBezTo>
                      <a:pt x="21234" y="1618"/>
                      <a:pt x="21373" y="2102"/>
                      <a:pt x="21461" y="2644"/>
                    </a:cubicBezTo>
                    <a:cubicBezTo>
                      <a:pt x="21530" y="3138"/>
                      <a:pt x="21565" y="3619"/>
                      <a:pt x="21583" y="4208"/>
                    </a:cubicBezTo>
                    <a:cubicBezTo>
                      <a:pt x="21600" y="4798"/>
                      <a:pt x="21600" y="5496"/>
                      <a:pt x="21600" y="6428"/>
                    </a:cubicBezTo>
                    <a:lnTo>
                      <a:pt x="21600" y="15201"/>
                    </a:lnTo>
                    <a:cubicBezTo>
                      <a:pt x="21600" y="16118"/>
                      <a:pt x="21600" y="16809"/>
                      <a:pt x="21583" y="17395"/>
                    </a:cubicBezTo>
                    <a:cubicBezTo>
                      <a:pt x="21565" y="17981"/>
                      <a:pt x="21530" y="18462"/>
                      <a:pt x="21461" y="18956"/>
                    </a:cubicBezTo>
                    <a:cubicBezTo>
                      <a:pt x="21373" y="19498"/>
                      <a:pt x="21234" y="19982"/>
                      <a:pt x="21057" y="20380"/>
                    </a:cubicBezTo>
                    <a:cubicBezTo>
                      <a:pt x="20880" y="20778"/>
                      <a:pt x="20665" y="21089"/>
                      <a:pt x="20424" y="21286"/>
                    </a:cubicBezTo>
                    <a:cubicBezTo>
                      <a:pt x="20204" y="21443"/>
                      <a:pt x="19991" y="21522"/>
                      <a:pt x="19729" y="21561"/>
                    </a:cubicBezTo>
                    <a:cubicBezTo>
                      <a:pt x="19467" y="21600"/>
                      <a:pt x="19156" y="21600"/>
                      <a:pt x="18742" y="21600"/>
                    </a:cubicBezTo>
                    <a:lnTo>
                      <a:pt x="2846" y="21600"/>
                    </a:lnTo>
                    <a:cubicBezTo>
                      <a:pt x="2438" y="21600"/>
                      <a:pt x="2130" y="21600"/>
                      <a:pt x="1870" y="21561"/>
                    </a:cubicBezTo>
                    <a:cubicBezTo>
                      <a:pt x="1609" y="21522"/>
                      <a:pt x="1396" y="21443"/>
                      <a:pt x="1176" y="21286"/>
                    </a:cubicBezTo>
                    <a:cubicBezTo>
                      <a:pt x="935" y="21089"/>
                      <a:pt x="720" y="20778"/>
                      <a:pt x="543" y="20380"/>
                    </a:cubicBezTo>
                    <a:cubicBezTo>
                      <a:pt x="366" y="19982"/>
                      <a:pt x="227" y="19498"/>
                      <a:pt x="139" y="18956"/>
                    </a:cubicBezTo>
                    <a:cubicBezTo>
                      <a:pt x="70" y="18462"/>
                      <a:pt x="35" y="17981"/>
                      <a:pt x="17" y="17392"/>
                    </a:cubicBezTo>
                    <a:cubicBezTo>
                      <a:pt x="0" y="16802"/>
                      <a:pt x="0" y="16104"/>
                      <a:pt x="0" y="15172"/>
                    </a:cubicBezTo>
                    <a:lnTo>
                      <a:pt x="0" y="6399"/>
                    </a:lnTo>
                    <a:cubicBezTo>
                      <a:pt x="0" y="5482"/>
                      <a:pt x="0" y="4791"/>
                      <a:pt x="17" y="4205"/>
                    </a:cubicBezTo>
                    <a:cubicBezTo>
                      <a:pt x="35" y="3619"/>
                      <a:pt x="70" y="3138"/>
                      <a:pt x="139" y="2644"/>
                    </a:cubicBezTo>
                    <a:cubicBezTo>
                      <a:pt x="227" y="2102"/>
                      <a:pt x="366" y="1618"/>
                      <a:pt x="543" y="1220"/>
                    </a:cubicBezTo>
                    <a:cubicBezTo>
                      <a:pt x="720" y="822"/>
                      <a:pt x="935" y="511"/>
                      <a:pt x="1176" y="314"/>
                    </a:cubicBezTo>
                    <a:cubicBezTo>
                      <a:pt x="1396" y="157"/>
                      <a:pt x="1609" y="78"/>
                      <a:pt x="1871" y="39"/>
                    </a:cubicBezTo>
                    <a:cubicBezTo>
                      <a:pt x="2133" y="0"/>
                      <a:pt x="2444" y="0"/>
                      <a:pt x="2858" y="0"/>
                    </a:cubicBezTo>
                    <a:lnTo>
                      <a:pt x="2846" y="0"/>
                    </a:lnTo>
                    <a:close/>
                  </a:path>
                </a:pathLst>
              </a:custGeom>
              <a:solidFill>
                <a:srgbClr val="E8E7EA"/>
              </a:solidFill>
              <a:ln w="12700">
                <a:miter lim="400000"/>
              </a:ln>
            </p:spPr>
            <p:txBody>
              <a:bodyPr lIns="71437" tIns="71437" rIns="71437" bIns="71437" anchor="ctr"/>
              <a:lstStyle/>
              <a:p>
                <a:pPr algn="ctr">
                  <a:defRPr sz="3200" cap="none">
                    <a:solidFill>
                      <a:srgbClr val="FFFFFF"/>
                    </a:solidFill>
                  </a:defRPr>
                </a:pPr>
                <a:endParaRPr/>
              </a:p>
            </p:txBody>
          </p:sp>
          <p:sp>
            <p:nvSpPr>
              <p:cNvPr id="20" name="îŝľîďé"/>
              <p:cNvSpPr/>
              <p:nvPr/>
            </p:nvSpPr>
            <p:spPr>
              <a:xfrm>
                <a:off x="9848760" y="2742449"/>
                <a:ext cx="259660" cy="288475"/>
              </a:xfrm>
              <a:custGeom>
                <a:avLst/>
                <a:gdLst/>
                <a:ahLst/>
                <a:cxnLst>
                  <a:cxn ang="0">
                    <a:pos x="wd2" y="hd2"/>
                  </a:cxn>
                  <a:cxn ang="5400000">
                    <a:pos x="wd2" y="hd2"/>
                  </a:cxn>
                  <a:cxn ang="10800000">
                    <a:pos x="wd2" y="hd2"/>
                  </a:cxn>
                  <a:cxn ang="16200000">
                    <a:pos x="wd2" y="hd2"/>
                  </a:cxn>
                </a:cxnLst>
                <a:rect l="0" t="0" r="r" b="b"/>
                <a:pathLst>
                  <a:path w="21447" h="21600" extrusionOk="0">
                    <a:moveTo>
                      <a:pt x="21384" y="0"/>
                    </a:moveTo>
                    <a:lnTo>
                      <a:pt x="21384" y="16039"/>
                    </a:lnTo>
                    <a:cubicBezTo>
                      <a:pt x="21600" y="17374"/>
                      <a:pt x="21258" y="18734"/>
                      <a:pt x="20426" y="19852"/>
                    </a:cubicBezTo>
                    <a:cubicBezTo>
                      <a:pt x="19878" y="20588"/>
                      <a:pt x="19137" y="21189"/>
                      <a:pt x="18270" y="21600"/>
                    </a:cubicBezTo>
                    <a:lnTo>
                      <a:pt x="0" y="21600"/>
                    </a:lnTo>
                    <a:lnTo>
                      <a:pt x="0" y="95"/>
                    </a:lnTo>
                    <a:lnTo>
                      <a:pt x="21384" y="0"/>
                    </a:lnTo>
                    <a:close/>
                  </a:path>
                </a:pathLst>
              </a:custGeom>
              <a:solidFill>
                <a:srgbClr val="C5C4C6"/>
              </a:solidFill>
              <a:ln w="12700">
                <a:miter lim="400000"/>
              </a:ln>
            </p:spPr>
            <p:txBody>
              <a:bodyPr lIns="71437" tIns="71437" rIns="71437" bIns="71437" anchor="ctr"/>
              <a:lstStyle/>
              <a:p>
                <a:pPr algn="ctr">
                  <a:defRPr sz="3200" cap="none">
                    <a:solidFill>
                      <a:srgbClr val="000000"/>
                    </a:solidFill>
                  </a:defRPr>
                </a:pPr>
                <a:endParaRPr/>
              </a:p>
            </p:txBody>
          </p:sp>
          <p:sp>
            <p:nvSpPr>
              <p:cNvPr id="21" name="ïS1ïdè"/>
              <p:cNvSpPr/>
              <p:nvPr/>
            </p:nvSpPr>
            <p:spPr>
              <a:xfrm>
                <a:off x="9266175" y="2519495"/>
                <a:ext cx="259660" cy="288474"/>
              </a:xfrm>
              <a:custGeom>
                <a:avLst/>
                <a:gdLst/>
                <a:ahLst/>
                <a:cxnLst>
                  <a:cxn ang="0">
                    <a:pos x="wd2" y="hd2"/>
                  </a:cxn>
                  <a:cxn ang="5400000">
                    <a:pos x="wd2" y="hd2"/>
                  </a:cxn>
                  <a:cxn ang="10800000">
                    <a:pos x="wd2" y="hd2"/>
                  </a:cxn>
                  <a:cxn ang="16200000">
                    <a:pos x="wd2" y="hd2"/>
                  </a:cxn>
                </a:cxnLst>
                <a:rect l="0" t="0" r="r" b="b"/>
                <a:pathLst>
                  <a:path w="21447" h="21600" extrusionOk="0">
                    <a:moveTo>
                      <a:pt x="21384" y="0"/>
                    </a:moveTo>
                    <a:lnTo>
                      <a:pt x="21384" y="16039"/>
                    </a:lnTo>
                    <a:cubicBezTo>
                      <a:pt x="21600" y="17374"/>
                      <a:pt x="21258" y="18734"/>
                      <a:pt x="20426" y="19852"/>
                    </a:cubicBezTo>
                    <a:cubicBezTo>
                      <a:pt x="19878" y="20588"/>
                      <a:pt x="19137" y="21189"/>
                      <a:pt x="18270" y="21600"/>
                    </a:cubicBezTo>
                    <a:lnTo>
                      <a:pt x="0" y="21600"/>
                    </a:lnTo>
                    <a:lnTo>
                      <a:pt x="0" y="95"/>
                    </a:lnTo>
                    <a:lnTo>
                      <a:pt x="21384" y="0"/>
                    </a:lnTo>
                    <a:close/>
                  </a:path>
                </a:pathLst>
              </a:custGeom>
              <a:solidFill>
                <a:srgbClr val="C5C4C6"/>
              </a:solidFill>
              <a:ln w="12700">
                <a:miter lim="400000"/>
              </a:ln>
            </p:spPr>
            <p:txBody>
              <a:bodyPr lIns="71437" tIns="71437" rIns="71437" bIns="71437" anchor="ctr"/>
              <a:lstStyle/>
              <a:p>
                <a:pPr algn="ctr">
                  <a:defRPr sz="3200" cap="none">
                    <a:solidFill>
                      <a:srgbClr val="000000"/>
                    </a:solidFill>
                  </a:defRPr>
                </a:pPr>
                <a:endParaRPr/>
              </a:p>
            </p:txBody>
          </p:sp>
          <p:sp>
            <p:nvSpPr>
              <p:cNvPr id="22" name="íṣļïḓê"/>
              <p:cNvSpPr/>
              <p:nvPr/>
            </p:nvSpPr>
            <p:spPr>
              <a:xfrm>
                <a:off x="9884879" y="3361655"/>
                <a:ext cx="189759" cy="239116"/>
              </a:xfrm>
              <a:custGeom>
                <a:avLst/>
                <a:gdLst/>
                <a:ahLst/>
                <a:cxnLst>
                  <a:cxn ang="0">
                    <a:pos x="wd2" y="hd2"/>
                  </a:cxn>
                  <a:cxn ang="5400000">
                    <a:pos x="wd2" y="hd2"/>
                  </a:cxn>
                  <a:cxn ang="10800000">
                    <a:pos x="wd2" y="hd2"/>
                  </a:cxn>
                  <a:cxn ang="16200000">
                    <a:pos x="wd2" y="hd2"/>
                  </a:cxn>
                </a:cxnLst>
                <a:rect l="0" t="0" r="r" b="b"/>
                <a:pathLst>
                  <a:path w="21600" h="21600" extrusionOk="0">
                    <a:moveTo>
                      <a:pt x="21600" y="10332"/>
                    </a:moveTo>
                    <a:lnTo>
                      <a:pt x="15510" y="21600"/>
                    </a:lnTo>
                    <a:lnTo>
                      <a:pt x="6705" y="21600"/>
                    </a:lnTo>
                    <a:lnTo>
                      <a:pt x="0" y="0"/>
                    </a:lnTo>
                    <a:lnTo>
                      <a:pt x="21600" y="10332"/>
                    </a:lnTo>
                    <a:close/>
                  </a:path>
                </a:pathLst>
              </a:custGeom>
              <a:solidFill>
                <a:srgbClr val="C5C4C6"/>
              </a:solidFill>
              <a:ln w="12700">
                <a:miter lim="400000"/>
              </a:ln>
            </p:spPr>
            <p:txBody>
              <a:bodyPr lIns="71437" tIns="71437" rIns="71437" bIns="71437" anchor="ctr"/>
              <a:lstStyle/>
              <a:p>
                <a:pPr algn="ctr">
                  <a:defRPr sz="3200" cap="none">
                    <a:solidFill>
                      <a:srgbClr val="000000"/>
                    </a:solidFill>
                  </a:defRPr>
                </a:pPr>
                <a:endParaRPr/>
              </a:p>
            </p:txBody>
          </p:sp>
          <p:sp>
            <p:nvSpPr>
              <p:cNvPr id="23" name="îŝľïďé"/>
              <p:cNvSpPr/>
              <p:nvPr/>
            </p:nvSpPr>
            <p:spPr>
              <a:xfrm>
                <a:off x="9295722" y="3157064"/>
                <a:ext cx="189759" cy="239116"/>
              </a:xfrm>
              <a:custGeom>
                <a:avLst/>
                <a:gdLst/>
                <a:ahLst/>
                <a:cxnLst>
                  <a:cxn ang="0">
                    <a:pos x="wd2" y="hd2"/>
                  </a:cxn>
                  <a:cxn ang="5400000">
                    <a:pos x="wd2" y="hd2"/>
                  </a:cxn>
                  <a:cxn ang="10800000">
                    <a:pos x="wd2" y="hd2"/>
                  </a:cxn>
                  <a:cxn ang="16200000">
                    <a:pos x="wd2" y="hd2"/>
                  </a:cxn>
                </a:cxnLst>
                <a:rect l="0" t="0" r="r" b="b"/>
                <a:pathLst>
                  <a:path w="21600" h="21600" extrusionOk="0">
                    <a:moveTo>
                      <a:pt x="21600" y="10332"/>
                    </a:moveTo>
                    <a:lnTo>
                      <a:pt x="15510" y="21600"/>
                    </a:lnTo>
                    <a:lnTo>
                      <a:pt x="6705" y="21600"/>
                    </a:lnTo>
                    <a:lnTo>
                      <a:pt x="0" y="0"/>
                    </a:lnTo>
                    <a:lnTo>
                      <a:pt x="21600" y="10332"/>
                    </a:lnTo>
                    <a:close/>
                  </a:path>
                </a:pathLst>
              </a:custGeom>
              <a:solidFill>
                <a:srgbClr val="C5C4C6"/>
              </a:solidFill>
              <a:ln w="12700">
                <a:miter lim="400000"/>
              </a:ln>
            </p:spPr>
            <p:txBody>
              <a:bodyPr lIns="71437" tIns="71437" rIns="71437" bIns="71437" anchor="ctr"/>
              <a:lstStyle/>
              <a:p>
                <a:pPr algn="ctr">
                  <a:defRPr sz="3200" cap="none">
                    <a:solidFill>
                      <a:srgbClr val="000000"/>
                    </a:solidFill>
                  </a:defRPr>
                </a:pPr>
                <a:endParaRPr/>
              </a:p>
            </p:txBody>
          </p:sp>
          <p:sp>
            <p:nvSpPr>
              <p:cNvPr id="24" name="íṧḻîḍe"/>
              <p:cNvSpPr/>
              <p:nvPr/>
            </p:nvSpPr>
            <p:spPr>
              <a:xfrm>
                <a:off x="8822771" y="2323114"/>
                <a:ext cx="1862381" cy="131869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21015" y="17555"/>
                    </a:lnTo>
                    <a:cubicBezTo>
                      <a:pt x="20937" y="17145"/>
                      <a:pt x="20815" y="16755"/>
                      <a:pt x="20653" y="16397"/>
                    </a:cubicBezTo>
                    <a:cubicBezTo>
                      <a:pt x="20424" y="15892"/>
                      <a:pt x="20120" y="15462"/>
                      <a:pt x="19762" y="15138"/>
                    </a:cubicBezTo>
                    <a:lnTo>
                      <a:pt x="0" y="0"/>
                    </a:lnTo>
                    <a:lnTo>
                      <a:pt x="40" y="13327"/>
                    </a:lnTo>
                    <a:lnTo>
                      <a:pt x="21600" y="21600"/>
                    </a:lnTo>
                    <a:close/>
                  </a:path>
                </a:pathLst>
              </a:custGeom>
              <a:solidFill>
                <a:srgbClr val="EBE9EC"/>
              </a:solidFill>
              <a:ln w="12700">
                <a:miter lim="400000"/>
              </a:ln>
            </p:spPr>
            <p:txBody>
              <a:bodyPr lIns="71437" tIns="71437" rIns="71437" bIns="71437" anchor="ctr"/>
              <a:lstStyle/>
              <a:p>
                <a:pPr algn="ctr">
                  <a:defRPr sz="3200" cap="none">
                    <a:solidFill>
                      <a:srgbClr val="000000"/>
                    </a:solidFill>
                  </a:defRPr>
                </a:pPr>
                <a:endParaRPr/>
              </a:p>
            </p:txBody>
          </p:sp>
          <p:sp>
            <p:nvSpPr>
              <p:cNvPr id="25" name="iśḻíḑè"/>
              <p:cNvSpPr/>
              <p:nvPr/>
            </p:nvSpPr>
            <p:spPr>
              <a:xfrm>
                <a:off x="8832933" y="2809035"/>
                <a:ext cx="1292808" cy="673874"/>
              </a:xfrm>
              <a:custGeom>
                <a:avLst/>
                <a:gdLst/>
                <a:ahLst/>
                <a:cxnLst>
                  <a:cxn ang="0">
                    <a:pos x="wd2" y="hd2"/>
                  </a:cxn>
                  <a:cxn ang="5400000">
                    <a:pos x="wd2" y="hd2"/>
                  </a:cxn>
                  <a:cxn ang="10800000">
                    <a:pos x="wd2" y="hd2"/>
                  </a:cxn>
                  <a:cxn ang="16200000">
                    <a:pos x="wd2" y="hd2"/>
                  </a:cxn>
                </a:cxnLst>
                <a:rect l="0" t="0" r="r" b="b"/>
                <a:pathLst>
                  <a:path w="21583" h="21600" extrusionOk="0">
                    <a:moveTo>
                      <a:pt x="21581" y="21600"/>
                    </a:moveTo>
                    <a:lnTo>
                      <a:pt x="21581" y="19488"/>
                    </a:lnTo>
                    <a:cubicBezTo>
                      <a:pt x="21600" y="18804"/>
                      <a:pt x="21495" y="18130"/>
                      <a:pt x="21283" y="17579"/>
                    </a:cubicBezTo>
                    <a:cubicBezTo>
                      <a:pt x="21119" y="17153"/>
                      <a:pt x="20898" y="16819"/>
                      <a:pt x="20644" y="16615"/>
                    </a:cubicBezTo>
                    <a:lnTo>
                      <a:pt x="0" y="0"/>
                    </a:lnTo>
                  </a:path>
                </a:pathLst>
              </a:custGeom>
              <a:ln w="25400">
                <a:solidFill>
                  <a:srgbClr val="D3D2D4"/>
                </a:solidFill>
                <a:miter lim="400000"/>
              </a:ln>
            </p:spPr>
            <p:txBody>
              <a:bodyPr lIns="71437" tIns="71437" rIns="71437" bIns="71437" anchor="ctr"/>
              <a:lstStyle/>
              <a:p>
                <a:pPr algn="ctr">
                  <a:defRPr sz="3200" cap="none">
                    <a:solidFill>
                      <a:srgbClr val="000000"/>
                    </a:solidFill>
                  </a:defRPr>
                </a:pPr>
                <a:endParaRPr/>
              </a:p>
            </p:txBody>
          </p:sp>
          <p:sp>
            <p:nvSpPr>
              <p:cNvPr id="26" name="îṥḻiḍê"/>
              <p:cNvSpPr/>
              <p:nvPr/>
            </p:nvSpPr>
            <p:spPr>
              <a:xfrm>
                <a:off x="9291232" y="3003700"/>
                <a:ext cx="1" cy="262354"/>
              </a:xfrm>
              <a:prstGeom prst="line">
                <a:avLst/>
              </a:prstGeom>
              <a:ln w="25400">
                <a:solidFill>
                  <a:srgbClr val="D3D2D4"/>
                </a:solidFill>
                <a:miter lim="400000"/>
              </a:ln>
            </p:spPr>
            <p:txBody>
              <a:bodyPr lIns="71437" tIns="71437" rIns="71437" bIns="71437" anchor="ctr"/>
              <a:lstStyle/>
              <a:p>
                <a:pPr algn="ctr">
                  <a:defRPr sz="3200" cap="none">
                    <a:solidFill>
                      <a:srgbClr val="000000"/>
                    </a:solidFill>
                  </a:defRPr>
                </a:pPr>
                <a:endParaRPr/>
              </a:p>
            </p:txBody>
          </p:sp>
          <p:sp>
            <p:nvSpPr>
              <p:cNvPr id="27" name="îśḻíḑé"/>
              <p:cNvSpPr/>
              <p:nvPr/>
            </p:nvSpPr>
            <p:spPr>
              <a:xfrm>
                <a:off x="9755182" y="3189937"/>
                <a:ext cx="1" cy="197164"/>
              </a:xfrm>
              <a:prstGeom prst="line">
                <a:avLst/>
              </a:prstGeom>
              <a:ln w="25400">
                <a:solidFill>
                  <a:srgbClr val="D3D2D4"/>
                </a:solidFill>
                <a:miter lim="400000"/>
              </a:ln>
            </p:spPr>
            <p:txBody>
              <a:bodyPr lIns="71437" tIns="71437" rIns="71437" bIns="71437" anchor="ctr"/>
              <a:lstStyle/>
              <a:p>
                <a:pPr algn="ctr">
                  <a:defRPr sz="3200" cap="none">
                    <a:solidFill>
                      <a:srgbClr val="000000"/>
                    </a:solidFill>
                  </a:defRPr>
                </a:pPr>
                <a:endParaRPr/>
              </a:p>
            </p:txBody>
          </p:sp>
          <p:sp>
            <p:nvSpPr>
              <p:cNvPr id="28" name="ïṡ1ïḓe"/>
              <p:cNvSpPr/>
              <p:nvPr/>
            </p:nvSpPr>
            <p:spPr>
              <a:xfrm>
                <a:off x="7733902" y="2485227"/>
                <a:ext cx="190180" cy="84566"/>
              </a:xfrm>
              <a:custGeom>
                <a:avLst/>
                <a:gdLst/>
                <a:ahLst/>
                <a:cxnLst>
                  <a:cxn ang="0">
                    <a:pos x="wd2" y="hd2"/>
                  </a:cxn>
                  <a:cxn ang="5400000">
                    <a:pos x="wd2" y="hd2"/>
                  </a:cxn>
                  <a:cxn ang="10800000">
                    <a:pos x="wd2" y="hd2"/>
                  </a:cxn>
                  <a:cxn ang="16200000">
                    <a:pos x="wd2" y="hd2"/>
                  </a:cxn>
                </a:cxnLst>
                <a:rect l="0" t="0" r="r" b="b"/>
                <a:pathLst>
                  <a:path w="21600" h="21600" extrusionOk="0">
                    <a:moveTo>
                      <a:pt x="2846" y="0"/>
                    </a:moveTo>
                    <a:lnTo>
                      <a:pt x="18754" y="0"/>
                    </a:lnTo>
                    <a:cubicBezTo>
                      <a:pt x="19162" y="0"/>
                      <a:pt x="19470" y="0"/>
                      <a:pt x="19730" y="39"/>
                    </a:cubicBezTo>
                    <a:cubicBezTo>
                      <a:pt x="19991" y="78"/>
                      <a:pt x="20204" y="157"/>
                      <a:pt x="20424" y="314"/>
                    </a:cubicBezTo>
                    <a:cubicBezTo>
                      <a:pt x="20665" y="511"/>
                      <a:pt x="20880" y="822"/>
                      <a:pt x="21057" y="1220"/>
                    </a:cubicBezTo>
                    <a:cubicBezTo>
                      <a:pt x="21234" y="1618"/>
                      <a:pt x="21373" y="2102"/>
                      <a:pt x="21461" y="2644"/>
                    </a:cubicBezTo>
                    <a:cubicBezTo>
                      <a:pt x="21530" y="3138"/>
                      <a:pt x="21565" y="3619"/>
                      <a:pt x="21583" y="4208"/>
                    </a:cubicBezTo>
                    <a:cubicBezTo>
                      <a:pt x="21600" y="4798"/>
                      <a:pt x="21600" y="5496"/>
                      <a:pt x="21600" y="6428"/>
                    </a:cubicBezTo>
                    <a:lnTo>
                      <a:pt x="21600" y="15201"/>
                    </a:lnTo>
                    <a:cubicBezTo>
                      <a:pt x="21600" y="16118"/>
                      <a:pt x="21600" y="16809"/>
                      <a:pt x="21583" y="17395"/>
                    </a:cubicBezTo>
                    <a:cubicBezTo>
                      <a:pt x="21565" y="17981"/>
                      <a:pt x="21530" y="18462"/>
                      <a:pt x="21461" y="18956"/>
                    </a:cubicBezTo>
                    <a:cubicBezTo>
                      <a:pt x="21373" y="19498"/>
                      <a:pt x="21234" y="19982"/>
                      <a:pt x="21057" y="20380"/>
                    </a:cubicBezTo>
                    <a:cubicBezTo>
                      <a:pt x="20880" y="20778"/>
                      <a:pt x="20665" y="21089"/>
                      <a:pt x="20424" y="21286"/>
                    </a:cubicBezTo>
                    <a:cubicBezTo>
                      <a:pt x="20204" y="21443"/>
                      <a:pt x="19991" y="21522"/>
                      <a:pt x="19729" y="21561"/>
                    </a:cubicBezTo>
                    <a:cubicBezTo>
                      <a:pt x="19467" y="21600"/>
                      <a:pt x="19156" y="21600"/>
                      <a:pt x="18742" y="21600"/>
                    </a:cubicBezTo>
                    <a:lnTo>
                      <a:pt x="2846" y="21600"/>
                    </a:lnTo>
                    <a:cubicBezTo>
                      <a:pt x="2438" y="21600"/>
                      <a:pt x="2130" y="21600"/>
                      <a:pt x="1870" y="21561"/>
                    </a:cubicBezTo>
                    <a:cubicBezTo>
                      <a:pt x="1609" y="21522"/>
                      <a:pt x="1396" y="21443"/>
                      <a:pt x="1176" y="21286"/>
                    </a:cubicBezTo>
                    <a:cubicBezTo>
                      <a:pt x="935" y="21089"/>
                      <a:pt x="720" y="20778"/>
                      <a:pt x="543" y="20380"/>
                    </a:cubicBezTo>
                    <a:cubicBezTo>
                      <a:pt x="366" y="19982"/>
                      <a:pt x="227" y="19498"/>
                      <a:pt x="139" y="18956"/>
                    </a:cubicBezTo>
                    <a:cubicBezTo>
                      <a:pt x="70" y="18462"/>
                      <a:pt x="35" y="17981"/>
                      <a:pt x="17" y="17392"/>
                    </a:cubicBezTo>
                    <a:cubicBezTo>
                      <a:pt x="0" y="16802"/>
                      <a:pt x="0" y="16104"/>
                      <a:pt x="0" y="15172"/>
                    </a:cubicBezTo>
                    <a:lnTo>
                      <a:pt x="0" y="6399"/>
                    </a:lnTo>
                    <a:cubicBezTo>
                      <a:pt x="0" y="5482"/>
                      <a:pt x="0" y="4791"/>
                      <a:pt x="17" y="4205"/>
                    </a:cubicBezTo>
                    <a:cubicBezTo>
                      <a:pt x="35" y="3619"/>
                      <a:pt x="70" y="3138"/>
                      <a:pt x="139" y="2644"/>
                    </a:cubicBezTo>
                    <a:cubicBezTo>
                      <a:pt x="227" y="2102"/>
                      <a:pt x="366" y="1618"/>
                      <a:pt x="543" y="1220"/>
                    </a:cubicBezTo>
                    <a:cubicBezTo>
                      <a:pt x="720" y="822"/>
                      <a:pt x="935" y="511"/>
                      <a:pt x="1176" y="314"/>
                    </a:cubicBezTo>
                    <a:cubicBezTo>
                      <a:pt x="1396" y="157"/>
                      <a:pt x="1609" y="78"/>
                      <a:pt x="1871" y="39"/>
                    </a:cubicBezTo>
                    <a:cubicBezTo>
                      <a:pt x="2133" y="0"/>
                      <a:pt x="2444" y="0"/>
                      <a:pt x="2858" y="0"/>
                    </a:cubicBezTo>
                    <a:lnTo>
                      <a:pt x="2846" y="0"/>
                    </a:lnTo>
                    <a:close/>
                  </a:path>
                </a:pathLst>
              </a:custGeom>
              <a:solidFill>
                <a:srgbClr val="E8E7EA"/>
              </a:solidFill>
              <a:ln w="12700">
                <a:miter lim="400000"/>
              </a:ln>
            </p:spPr>
            <p:txBody>
              <a:bodyPr lIns="71437" tIns="71437" rIns="71437" bIns="71437" anchor="ctr"/>
              <a:lstStyle/>
              <a:p>
                <a:pPr algn="ctr">
                  <a:defRPr sz="3200" cap="none">
                    <a:solidFill>
                      <a:srgbClr val="FFFFFF"/>
                    </a:solidFill>
                  </a:defRPr>
                </a:pPr>
                <a:endParaRPr/>
              </a:p>
            </p:txBody>
          </p:sp>
          <p:sp>
            <p:nvSpPr>
              <p:cNvPr id="29" name="iŝḻïde"/>
              <p:cNvSpPr/>
              <p:nvPr/>
            </p:nvSpPr>
            <p:spPr>
              <a:xfrm>
                <a:off x="7159518" y="2706775"/>
                <a:ext cx="190180" cy="84566"/>
              </a:xfrm>
              <a:custGeom>
                <a:avLst/>
                <a:gdLst/>
                <a:ahLst/>
                <a:cxnLst>
                  <a:cxn ang="0">
                    <a:pos x="wd2" y="hd2"/>
                  </a:cxn>
                  <a:cxn ang="5400000">
                    <a:pos x="wd2" y="hd2"/>
                  </a:cxn>
                  <a:cxn ang="10800000">
                    <a:pos x="wd2" y="hd2"/>
                  </a:cxn>
                  <a:cxn ang="16200000">
                    <a:pos x="wd2" y="hd2"/>
                  </a:cxn>
                </a:cxnLst>
                <a:rect l="0" t="0" r="r" b="b"/>
                <a:pathLst>
                  <a:path w="21600" h="21600" extrusionOk="0">
                    <a:moveTo>
                      <a:pt x="2846" y="0"/>
                    </a:moveTo>
                    <a:lnTo>
                      <a:pt x="18754" y="0"/>
                    </a:lnTo>
                    <a:cubicBezTo>
                      <a:pt x="19162" y="0"/>
                      <a:pt x="19470" y="0"/>
                      <a:pt x="19730" y="39"/>
                    </a:cubicBezTo>
                    <a:cubicBezTo>
                      <a:pt x="19991" y="78"/>
                      <a:pt x="20204" y="157"/>
                      <a:pt x="20424" y="314"/>
                    </a:cubicBezTo>
                    <a:cubicBezTo>
                      <a:pt x="20665" y="511"/>
                      <a:pt x="20880" y="822"/>
                      <a:pt x="21057" y="1220"/>
                    </a:cubicBezTo>
                    <a:cubicBezTo>
                      <a:pt x="21234" y="1618"/>
                      <a:pt x="21373" y="2102"/>
                      <a:pt x="21461" y="2644"/>
                    </a:cubicBezTo>
                    <a:cubicBezTo>
                      <a:pt x="21530" y="3138"/>
                      <a:pt x="21565" y="3619"/>
                      <a:pt x="21583" y="4208"/>
                    </a:cubicBezTo>
                    <a:cubicBezTo>
                      <a:pt x="21600" y="4798"/>
                      <a:pt x="21600" y="5496"/>
                      <a:pt x="21600" y="6428"/>
                    </a:cubicBezTo>
                    <a:lnTo>
                      <a:pt x="21600" y="15201"/>
                    </a:lnTo>
                    <a:cubicBezTo>
                      <a:pt x="21600" y="16118"/>
                      <a:pt x="21600" y="16809"/>
                      <a:pt x="21583" y="17395"/>
                    </a:cubicBezTo>
                    <a:cubicBezTo>
                      <a:pt x="21565" y="17981"/>
                      <a:pt x="21530" y="18462"/>
                      <a:pt x="21461" y="18956"/>
                    </a:cubicBezTo>
                    <a:cubicBezTo>
                      <a:pt x="21373" y="19498"/>
                      <a:pt x="21234" y="19982"/>
                      <a:pt x="21057" y="20380"/>
                    </a:cubicBezTo>
                    <a:cubicBezTo>
                      <a:pt x="20880" y="20778"/>
                      <a:pt x="20665" y="21089"/>
                      <a:pt x="20424" y="21286"/>
                    </a:cubicBezTo>
                    <a:cubicBezTo>
                      <a:pt x="20204" y="21443"/>
                      <a:pt x="19991" y="21522"/>
                      <a:pt x="19729" y="21561"/>
                    </a:cubicBezTo>
                    <a:cubicBezTo>
                      <a:pt x="19467" y="21600"/>
                      <a:pt x="19156" y="21600"/>
                      <a:pt x="18742" y="21600"/>
                    </a:cubicBezTo>
                    <a:lnTo>
                      <a:pt x="2846" y="21600"/>
                    </a:lnTo>
                    <a:cubicBezTo>
                      <a:pt x="2438" y="21600"/>
                      <a:pt x="2130" y="21600"/>
                      <a:pt x="1870" y="21561"/>
                    </a:cubicBezTo>
                    <a:cubicBezTo>
                      <a:pt x="1609" y="21522"/>
                      <a:pt x="1396" y="21443"/>
                      <a:pt x="1176" y="21286"/>
                    </a:cubicBezTo>
                    <a:cubicBezTo>
                      <a:pt x="935" y="21089"/>
                      <a:pt x="720" y="20778"/>
                      <a:pt x="543" y="20380"/>
                    </a:cubicBezTo>
                    <a:cubicBezTo>
                      <a:pt x="366" y="19982"/>
                      <a:pt x="227" y="19498"/>
                      <a:pt x="139" y="18956"/>
                    </a:cubicBezTo>
                    <a:cubicBezTo>
                      <a:pt x="70" y="18462"/>
                      <a:pt x="35" y="17981"/>
                      <a:pt x="17" y="17392"/>
                    </a:cubicBezTo>
                    <a:cubicBezTo>
                      <a:pt x="0" y="16802"/>
                      <a:pt x="0" y="16104"/>
                      <a:pt x="0" y="15172"/>
                    </a:cubicBezTo>
                    <a:lnTo>
                      <a:pt x="0" y="6399"/>
                    </a:lnTo>
                    <a:cubicBezTo>
                      <a:pt x="0" y="5482"/>
                      <a:pt x="0" y="4791"/>
                      <a:pt x="17" y="4205"/>
                    </a:cubicBezTo>
                    <a:cubicBezTo>
                      <a:pt x="35" y="3619"/>
                      <a:pt x="70" y="3138"/>
                      <a:pt x="139" y="2644"/>
                    </a:cubicBezTo>
                    <a:cubicBezTo>
                      <a:pt x="227" y="2102"/>
                      <a:pt x="366" y="1618"/>
                      <a:pt x="543" y="1220"/>
                    </a:cubicBezTo>
                    <a:cubicBezTo>
                      <a:pt x="720" y="822"/>
                      <a:pt x="935" y="511"/>
                      <a:pt x="1176" y="314"/>
                    </a:cubicBezTo>
                    <a:cubicBezTo>
                      <a:pt x="1396" y="157"/>
                      <a:pt x="1609" y="78"/>
                      <a:pt x="1871" y="39"/>
                    </a:cubicBezTo>
                    <a:cubicBezTo>
                      <a:pt x="2133" y="0"/>
                      <a:pt x="2444" y="0"/>
                      <a:pt x="2858" y="0"/>
                    </a:cubicBezTo>
                    <a:lnTo>
                      <a:pt x="2846" y="0"/>
                    </a:lnTo>
                    <a:close/>
                  </a:path>
                </a:pathLst>
              </a:custGeom>
              <a:solidFill>
                <a:srgbClr val="E8E7EA"/>
              </a:solidFill>
              <a:ln w="12700">
                <a:miter lim="400000"/>
              </a:ln>
            </p:spPr>
            <p:txBody>
              <a:bodyPr lIns="71437" tIns="71437" rIns="71437" bIns="71437" anchor="ctr"/>
              <a:lstStyle/>
              <a:p>
                <a:pPr algn="ctr">
                  <a:defRPr sz="3200" cap="none">
                    <a:solidFill>
                      <a:srgbClr val="FFFFFF"/>
                    </a:solidFill>
                  </a:defRPr>
                </a:pPr>
                <a:endParaRPr/>
              </a:p>
            </p:txBody>
          </p:sp>
          <p:sp>
            <p:nvSpPr>
              <p:cNvPr id="30" name="îśļïḓê"/>
              <p:cNvSpPr/>
              <p:nvPr/>
            </p:nvSpPr>
            <p:spPr>
              <a:xfrm>
                <a:off x="7699163" y="2520901"/>
                <a:ext cx="259659" cy="288475"/>
              </a:xfrm>
              <a:custGeom>
                <a:avLst/>
                <a:gdLst/>
                <a:ahLst/>
                <a:cxnLst>
                  <a:cxn ang="0">
                    <a:pos x="wd2" y="hd2"/>
                  </a:cxn>
                  <a:cxn ang="5400000">
                    <a:pos x="wd2" y="hd2"/>
                  </a:cxn>
                  <a:cxn ang="10800000">
                    <a:pos x="wd2" y="hd2"/>
                  </a:cxn>
                  <a:cxn ang="16200000">
                    <a:pos x="wd2" y="hd2"/>
                  </a:cxn>
                </a:cxnLst>
                <a:rect l="0" t="0" r="r" b="b"/>
                <a:pathLst>
                  <a:path w="21447" h="21600" extrusionOk="0">
                    <a:moveTo>
                      <a:pt x="63" y="0"/>
                    </a:moveTo>
                    <a:lnTo>
                      <a:pt x="63" y="16039"/>
                    </a:lnTo>
                    <a:cubicBezTo>
                      <a:pt x="-153" y="17374"/>
                      <a:pt x="189" y="18734"/>
                      <a:pt x="1021" y="19852"/>
                    </a:cubicBezTo>
                    <a:cubicBezTo>
                      <a:pt x="1569" y="20588"/>
                      <a:pt x="2310" y="21189"/>
                      <a:pt x="3177" y="21600"/>
                    </a:cubicBezTo>
                    <a:lnTo>
                      <a:pt x="21447" y="21600"/>
                    </a:lnTo>
                    <a:lnTo>
                      <a:pt x="21447" y="95"/>
                    </a:lnTo>
                    <a:lnTo>
                      <a:pt x="63" y="0"/>
                    </a:lnTo>
                    <a:close/>
                  </a:path>
                </a:pathLst>
              </a:custGeom>
              <a:solidFill>
                <a:srgbClr val="C5C4C6"/>
              </a:solidFill>
              <a:ln w="12700">
                <a:miter lim="400000"/>
              </a:ln>
            </p:spPr>
            <p:txBody>
              <a:bodyPr lIns="71437" tIns="71437" rIns="71437" bIns="71437" anchor="ctr"/>
              <a:lstStyle/>
              <a:p>
                <a:pPr algn="ctr">
                  <a:defRPr sz="3200" cap="none">
                    <a:solidFill>
                      <a:srgbClr val="000000"/>
                    </a:solidFill>
                  </a:defRPr>
                </a:pPr>
                <a:endParaRPr/>
              </a:p>
            </p:txBody>
          </p:sp>
          <p:sp>
            <p:nvSpPr>
              <p:cNvPr id="31" name="íSḻidè"/>
              <p:cNvSpPr/>
              <p:nvPr/>
            </p:nvSpPr>
            <p:spPr>
              <a:xfrm>
                <a:off x="7124779" y="2742449"/>
                <a:ext cx="259659" cy="288475"/>
              </a:xfrm>
              <a:custGeom>
                <a:avLst/>
                <a:gdLst/>
                <a:ahLst/>
                <a:cxnLst>
                  <a:cxn ang="0">
                    <a:pos x="wd2" y="hd2"/>
                  </a:cxn>
                  <a:cxn ang="5400000">
                    <a:pos x="wd2" y="hd2"/>
                  </a:cxn>
                  <a:cxn ang="10800000">
                    <a:pos x="wd2" y="hd2"/>
                  </a:cxn>
                  <a:cxn ang="16200000">
                    <a:pos x="wd2" y="hd2"/>
                  </a:cxn>
                </a:cxnLst>
                <a:rect l="0" t="0" r="r" b="b"/>
                <a:pathLst>
                  <a:path w="21447" h="21600" extrusionOk="0">
                    <a:moveTo>
                      <a:pt x="63" y="0"/>
                    </a:moveTo>
                    <a:lnTo>
                      <a:pt x="63" y="16039"/>
                    </a:lnTo>
                    <a:cubicBezTo>
                      <a:pt x="-153" y="17374"/>
                      <a:pt x="189" y="18734"/>
                      <a:pt x="1021" y="19852"/>
                    </a:cubicBezTo>
                    <a:cubicBezTo>
                      <a:pt x="1569" y="20588"/>
                      <a:pt x="2310" y="21189"/>
                      <a:pt x="3177" y="21600"/>
                    </a:cubicBezTo>
                    <a:lnTo>
                      <a:pt x="21447" y="21600"/>
                    </a:lnTo>
                    <a:lnTo>
                      <a:pt x="21447" y="95"/>
                    </a:lnTo>
                    <a:lnTo>
                      <a:pt x="63" y="0"/>
                    </a:lnTo>
                    <a:close/>
                  </a:path>
                </a:pathLst>
              </a:custGeom>
              <a:solidFill>
                <a:srgbClr val="C5C4C6"/>
              </a:solidFill>
              <a:ln w="12700">
                <a:miter lim="400000"/>
              </a:ln>
            </p:spPr>
            <p:txBody>
              <a:bodyPr lIns="71437" tIns="71437" rIns="71437" bIns="71437" anchor="ctr"/>
              <a:lstStyle/>
              <a:p>
                <a:pPr algn="ctr">
                  <a:defRPr sz="3200" cap="none">
                    <a:solidFill>
                      <a:srgbClr val="000000"/>
                    </a:solidFill>
                  </a:defRPr>
                </a:pPr>
                <a:endParaRPr/>
              </a:p>
            </p:txBody>
          </p:sp>
          <p:sp>
            <p:nvSpPr>
              <p:cNvPr id="32" name="ïṡlîḍé"/>
              <p:cNvSpPr/>
              <p:nvPr/>
            </p:nvSpPr>
            <p:spPr>
              <a:xfrm>
                <a:off x="7158046" y="3365605"/>
                <a:ext cx="189825" cy="239116"/>
              </a:xfrm>
              <a:custGeom>
                <a:avLst/>
                <a:gdLst/>
                <a:ahLst/>
                <a:cxnLst>
                  <a:cxn ang="0">
                    <a:pos x="wd2" y="hd2"/>
                  </a:cxn>
                  <a:cxn ang="5400000">
                    <a:pos x="wd2" y="hd2"/>
                  </a:cxn>
                  <a:cxn ang="10800000">
                    <a:pos x="wd2" y="hd2"/>
                  </a:cxn>
                  <a:cxn ang="16200000">
                    <a:pos x="wd2" y="hd2"/>
                  </a:cxn>
                </a:cxnLst>
                <a:rect l="0" t="0" r="r" b="b"/>
                <a:pathLst>
                  <a:path w="21600" h="21600" extrusionOk="0">
                    <a:moveTo>
                      <a:pt x="0" y="10332"/>
                    </a:moveTo>
                    <a:lnTo>
                      <a:pt x="6090" y="21600"/>
                    </a:lnTo>
                    <a:lnTo>
                      <a:pt x="14895" y="21600"/>
                    </a:lnTo>
                    <a:lnTo>
                      <a:pt x="21600" y="0"/>
                    </a:lnTo>
                    <a:lnTo>
                      <a:pt x="0" y="10332"/>
                    </a:lnTo>
                    <a:close/>
                  </a:path>
                </a:pathLst>
              </a:custGeom>
              <a:solidFill>
                <a:srgbClr val="C5C4C6"/>
              </a:solidFill>
              <a:ln w="12700">
                <a:miter lim="400000"/>
              </a:ln>
            </p:spPr>
            <p:txBody>
              <a:bodyPr lIns="71437" tIns="71437" rIns="71437" bIns="71437" anchor="ctr"/>
              <a:lstStyle/>
              <a:p>
                <a:pPr algn="ctr">
                  <a:defRPr sz="3200" cap="none">
                    <a:solidFill>
                      <a:srgbClr val="000000"/>
                    </a:solidFill>
                  </a:defRPr>
                </a:pPr>
                <a:endParaRPr/>
              </a:p>
            </p:txBody>
          </p:sp>
          <p:sp>
            <p:nvSpPr>
              <p:cNvPr id="33" name="îSlíḓe"/>
              <p:cNvSpPr/>
              <p:nvPr/>
            </p:nvSpPr>
            <p:spPr>
              <a:xfrm>
                <a:off x="7747650" y="3157062"/>
                <a:ext cx="189825" cy="239116"/>
              </a:xfrm>
              <a:custGeom>
                <a:avLst/>
                <a:gdLst/>
                <a:ahLst/>
                <a:cxnLst>
                  <a:cxn ang="0">
                    <a:pos x="wd2" y="hd2"/>
                  </a:cxn>
                  <a:cxn ang="5400000">
                    <a:pos x="wd2" y="hd2"/>
                  </a:cxn>
                  <a:cxn ang="10800000">
                    <a:pos x="wd2" y="hd2"/>
                  </a:cxn>
                  <a:cxn ang="16200000">
                    <a:pos x="wd2" y="hd2"/>
                  </a:cxn>
                </a:cxnLst>
                <a:rect l="0" t="0" r="r" b="b"/>
                <a:pathLst>
                  <a:path w="21600" h="21600" extrusionOk="0">
                    <a:moveTo>
                      <a:pt x="0" y="10332"/>
                    </a:moveTo>
                    <a:lnTo>
                      <a:pt x="6090" y="21600"/>
                    </a:lnTo>
                    <a:lnTo>
                      <a:pt x="14895" y="21600"/>
                    </a:lnTo>
                    <a:lnTo>
                      <a:pt x="21600" y="0"/>
                    </a:lnTo>
                    <a:lnTo>
                      <a:pt x="0" y="10332"/>
                    </a:lnTo>
                    <a:close/>
                  </a:path>
                </a:pathLst>
              </a:custGeom>
              <a:solidFill>
                <a:srgbClr val="C5C4C6"/>
              </a:solidFill>
              <a:ln w="12700">
                <a:miter lim="400000"/>
              </a:ln>
            </p:spPr>
            <p:txBody>
              <a:bodyPr lIns="71437" tIns="71437" rIns="71437" bIns="71437" anchor="ctr"/>
              <a:lstStyle/>
              <a:p>
                <a:pPr algn="ctr">
                  <a:defRPr sz="3200" cap="none">
                    <a:solidFill>
                      <a:srgbClr val="000000"/>
                    </a:solidFill>
                  </a:defRPr>
                </a:pPr>
                <a:endParaRPr/>
              </a:p>
            </p:txBody>
          </p:sp>
          <p:sp>
            <p:nvSpPr>
              <p:cNvPr id="34" name="isľïdê"/>
              <p:cNvSpPr/>
              <p:nvPr/>
            </p:nvSpPr>
            <p:spPr>
              <a:xfrm>
                <a:off x="6546000" y="2323114"/>
                <a:ext cx="1862395" cy="131869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585" y="17555"/>
                    </a:lnTo>
                    <a:cubicBezTo>
                      <a:pt x="663" y="17145"/>
                      <a:pt x="785" y="16755"/>
                      <a:pt x="947" y="16397"/>
                    </a:cubicBezTo>
                    <a:cubicBezTo>
                      <a:pt x="1176" y="15892"/>
                      <a:pt x="1480" y="15462"/>
                      <a:pt x="1838" y="15138"/>
                    </a:cubicBezTo>
                    <a:lnTo>
                      <a:pt x="21600" y="0"/>
                    </a:lnTo>
                    <a:lnTo>
                      <a:pt x="21560" y="13327"/>
                    </a:lnTo>
                    <a:lnTo>
                      <a:pt x="0" y="21600"/>
                    </a:lnTo>
                    <a:close/>
                  </a:path>
                </a:pathLst>
              </a:custGeom>
              <a:solidFill>
                <a:srgbClr val="EBE9EC"/>
              </a:solidFill>
              <a:ln w="12700">
                <a:miter lim="400000"/>
              </a:ln>
            </p:spPr>
            <p:txBody>
              <a:bodyPr lIns="71437" tIns="71437" rIns="71437" bIns="71437" anchor="ctr"/>
              <a:lstStyle/>
              <a:p>
                <a:pPr algn="ctr">
                  <a:defRPr sz="3200" cap="none">
                    <a:solidFill>
                      <a:srgbClr val="000000"/>
                    </a:solidFill>
                  </a:defRPr>
                </a:pPr>
                <a:endParaRPr/>
              </a:p>
            </p:txBody>
          </p:sp>
          <p:sp>
            <p:nvSpPr>
              <p:cNvPr id="35" name="îŝľïḍe"/>
              <p:cNvSpPr/>
              <p:nvPr/>
            </p:nvSpPr>
            <p:spPr>
              <a:xfrm>
                <a:off x="7124996" y="2809035"/>
                <a:ext cx="1292379" cy="673874"/>
              </a:xfrm>
              <a:custGeom>
                <a:avLst/>
                <a:gdLst/>
                <a:ahLst/>
                <a:cxnLst>
                  <a:cxn ang="0">
                    <a:pos x="wd2" y="hd2"/>
                  </a:cxn>
                  <a:cxn ang="5400000">
                    <a:pos x="wd2" y="hd2"/>
                  </a:cxn>
                  <a:cxn ang="10800000">
                    <a:pos x="wd2" y="hd2"/>
                  </a:cxn>
                  <a:cxn ang="16200000">
                    <a:pos x="wd2" y="hd2"/>
                  </a:cxn>
                </a:cxnLst>
                <a:rect l="0" t="0" r="r" b="b"/>
                <a:pathLst>
                  <a:path w="21583" h="21600" extrusionOk="0">
                    <a:moveTo>
                      <a:pt x="2" y="21600"/>
                    </a:moveTo>
                    <a:lnTo>
                      <a:pt x="2" y="19488"/>
                    </a:lnTo>
                    <a:cubicBezTo>
                      <a:pt x="-17" y="18804"/>
                      <a:pt x="88" y="18130"/>
                      <a:pt x="300" y="17579"/>
                    </a:cubicBezTo>
                    <a:cubicBezTo>
                      <a:pt x="464" y="17153"/>
                      <a:pt x="685" y="16819"/>
                      <a:pt x="939" y="16615"/>
                    </a:cubicBezTo>
                    <a:lnTo>
                      <a:pt x="21583" y="0"/>
                    </a:lnTo>
                  </a:path>
                </a:pathLst>
              </a:custGeom>
              <a:ln w="25400">
                <a:solidFill>
                  <a:srgbClr val="D3D2D4"/>
                </a:solidFill>
                <a:miter lim="400000"/>
              </a:ln>
            </p:spPr>
            <p:txBody>
              <a:bodyPr lIns="71437" tIns="71437" rIns="71437" bIns="71437" anchor="ctr"/>
              <a:lstStyle/>
              <a:p>
                <a:pPr algn="ctr">
                  <a:defRPr sz="3200" cap="none">
                    <a:solidFill>
                      <a:srgbClr val="000000"/>
                    </a:solidFill>
                  </a:defRPr>
                </a:pPr>
                <a:endParaRPr/>
              </a:p>
            </p:txBody>
          </p:sp>
          <p:sp>
            <p:nvSpPr>
              <p:cNvPr id="36" name="iṥļiďè"/>
              <p:cNvSpPr/>
              <p:nvPr/>
            </p:nvSpPr>
            <p:spPr>
              <a:xfrm>
                <a:off x="7548929" y="3173526"/>
                <a:ext cx="1" cy="197164"/>
              </a:xfrm>
              <a:prstGeom prst="line">
                <a:avLst/>
              </a:prstGeom>
              <a:ln w="25400">
                <a:solidFill>
                  <a:srgbClr val="D3D2D4"/>
                </a:solidFill>
                <a:miter lim="400000"/>
              </a:ln>
            </p:spPr>
            <p:txBody>
              <a:bodyPr lIns="71437" tIns="71437" rIns="71437" bIns="71437" anchor="ctr"/>
              <a:lstStyle/>
              <a:p>
                <a:pPr algn="ctr">
                  <a:defRPr sz="3200" cap="none">
                    <a:solidFill>
                      <a:srgbClr val="000000"/>
                    </a:solidFill>
                  </a:defRPr>
                </a:pPr>
                <a:endParaRPr/>
              </a:p>
            </p:txBody>
          </p:sp>
          <p:sp>
            <p:nvSpPr>
              <p:cNvPr id="37" name="îṧlîdè"/>
              <p:cNvSpPr/>
              <p:nvPr/>
            </p:nvSpPr>
            <p:spPr>
              <a:xfrm>
                <a:off x="7950612" y="2995495"/>
                <a:ext cx="1" cy="262354"/>
              </a:xfrm>
              <a:prstGeom prst="line">
                <a:avLst/>
              </a:prstGeom>
              <a:ln w="25400">
                <a:solidFill>
                  <a:srgbClr val="D3D2D4"/>
                </a:solidFill>
                <a:miter lim="400000"/>
              </a:ln>
            </p:spPr>
            <p:txBody>
              <a:bodyPr lIns="71437" tIns="71437" rIns="71437" bIns="71437" anchor="ctr"/>
              <a:lstStyle/>
              <a:p>
                <a:pPr algn="ctr">
                  <a:defRPr sz="3200" cap="none">
                    <a:solidFill>
                      <a:srgbClr val="000000"/>
                    </a:solidFill>
                  </a:defRPr>
                </a:pPr>
                <a:endParaRPr/>
              </a:p>
            </p:txBody>
          </p:sp>
          <p:sp>
            <p:nvSpPr>
              <p:cNvPr id="38" name="ïṥlíḍe"/>
              <p:cNvSpPr/>
              <p:nvPr/>
            </p:nvSpPr>
            <p:spPr>
              <a:xfrm>
                <a:off x="7795486" y="4216013"/>
                <a:ext cx="801180" cy="713922"/>
              </a:xfrm>
              <a:custGeom>
                <a:avLst/>
                <a:gdLst/>
                <a:ahLst/>
                <a:cxnLst>
                  <a:cxn ang="0">
                    <a:pos x="wd2" y="hd2"/>
                  </a:cxn>
                  <a:cxn ang="5400000">
                    <a:pos x="wd2" y="hd2"/>
                  </a:cxn>
                  <a:cxn ang="10800000">
                    <a:pos x="wd2" y="hd2"/>
                  </a:cxn>
                  <a:cxn ang="16200000">
                    <a:pos x="wd2" y="hd2"/>
                  </a:cxn>
                </a:cxnLst>
                <a:rect l="0" t="0" r="r" b="b"/>
                <a:pathLst>
                  <a:path w="21600" h="21600" extrusionOk="0">
                    <a:moveTo>
                      <a:pt x="17411" y="798"/>
                    </a:moveTo>
                    <a:lnTo>
                      <a:pt x="3277" y="9980"/>
                    </a:lnTo>
                    <a:cubicBezTo>
                      <a:pt x="2213" y="10656"/>
                      <a:pt x="1341" y="11655"/>
                      <a:pt x="760" y="12863"/>
                    </a:cubicBezTo>
                    <a:cubicBezTo>
                      <a:pt x="317" y="13787"/>
                      <a:pt x="57" y="14807"/>
                      <a:pt x="0" y="15854"/>
                    </a:cubicBezTo>
                    <a:lnTo>
                      <a:pt x="0" y="20589"/>
                    </a:lnTo>
                    <a:cubicBezTo>
                      <a:pt x="27" y="20866"/>
                      <a:pt x="144" y="21123"/>
                      <a:pt x="330" y="21310"/>
                    </a:cubicBezTo>
                    <a:cubicBezTo>
                      <a:pt x="509" y="21491"/>
                      <a:pt x="741" y="21594"/>
                      <a:pt x="983" y="21600"/>
                    </a:cubicBezTo>
                    <a:lnTo>
                      <a:pt x="21600" y="14621"/>
                    </a:lnTo>
                    <a:lnTo>
                      <a:pt x="21600" y="0"/>
                    </a:lnTo>
                    <a:lnTo>
                      <a:pt x="17411" y="798"/>
                    </a:lnTo>
                    <a:close/>
                  </a:path>
                </a:pathLst>
              </a:custGeom>
              <a:solidFill>
                <a:srgbClr val="C5C4C6"/>
              </a:solidFill>
              <a:ln w="12700">
                <a:miter lim="400000"/>
              </a:ln>
            </p:spPr>
            <p:txBody>
              <a:bodyPr lIns="71437" tIns="71437" rIns="71437" bIns="71437" anchor="ctr"/>
              <a:lstStyle/>
              <a:p>
                <a:pPr algn="ctr">
                  <a:defRPr sz="3200" cap="none">
                    <a:solidFill>
                      <a:srgbClr val="000000"/>
                    </a:solidFill>
                  </a:defRPr>
                </a:pPr>
                <a:endParaRPr/>
              </a:p>
            </p:txBody>
          </p:sp>
          <p:sp>
            <p:nvSpPr>
              <p:cNvPr id="39" name="ïṩļîďé"/>
              <p:cNvSpPr/>
              <p:nvPr/>
            </p:nvSpPr>
            <p:spPr>
              <a:xfrm>
                <a:off x="8634958" y="4216013"/>
                <a:ext cx="801181" cy="713922"/>
              </a:xfrm>
              <a:custGeom>
                <a:avLst/>
                <a:gdLst/>
                <a:ahLst/>
                <a:cxnLst>
                  <a:cxn ang="0">
                    <a:pos x="wd2" y="hd2"/>
                  </a:cxn>
                  <a:cxn ang="5400000">
                    <a:pos x="wd2" y="hd2"/>
                  </a:cxn>
                  <a:cxn ang="10800000">
                    <a:pos x="wd2" y="hd2"/>
                  </a:cxn>
                  <a:cxn ang="16200000">
                    <a:pos x="wd2" y="hd2"/>
                  </a:cxn>
                </a:cxnLst>
                <a:rect l="0" t="0" r="r" b="b"/>
                <a:pathLst>
                  <a:path w="21600" h="21600" extrusionOk="0">
                    <a:moveTo>
                      <a:pt x="4189" y="798"/>
                    </a:moveTo>
                    <a:lnTo>
                      <a:pt x="18323" y="9980"/>
                    </a:lnTo>
                    <a:cubicBezTo>
                      <a:pt x="19387" y="10656"/>
                      <a:pt x="20259" y="11655"/>
                      <a:pt x="20840" y="12863"/>
                    </a:cubicBezTo>
                    <a:cubicBezTo>
                      <a:pt x="21283" y="13787"/>
                      <a:pt x="21543" y="14807"/>
                      <a:pt x="21600" y="15854"/>
                    </a:cubicBezTo>
                    <a:lnTo>
                      <a:pt x="21600" y="20589"/>
                    </a:lnTo>
                    <a:cubicBezTo>
                      <a:pt x="21573" y="20866"/>
                      <a:pt x="21456" y="21123"/>
                      <a:pt x="21270" y="21310"/>
                    </a:cubicBezTo>
                    <a:cubicBezTo>
                      <a:pt x="21091" y="21491"/>
                      <a:pt x="20859" y="21594"/>
                      <a:pt x="20617" y="21600"/>
                    </a:cubicBezTo>
                    <a:lnTo>
                      <a:pt x="0" y="14621"/>
                    </a:lnTo>
                    <a:lnTo>
                      <a:pt x="0" y="0"/>
                    </a:lnTo>
                    <a:lnTo>
                      <a:pt x="4189" y="798"/>
                    </a:lnTo>
                    <a:close/>
                  </a:path>
                </a:pathLst>
              </a:custGeom>
              <a:solidFill>
                <a:srgbClr val="C5C4C6"/>
              </a:solidFill>
              <a:ln w="12700">
                <a:miter lim="400000"/>
              </a:ln>
            </p:spPr>
            <p:txBody>
              <a:bodyPr lIns="71437" tIns="71437" rIns="71437" bIns="71437" anchor="ctr"/>
              <a:lstStyle/>
              <a:p>
                <a:pPr algn="ctr">
                  <a:defRPr sz="3200" cap="none">
                    <a:solidFill>
                      <a:srgbClr val="000000"/>
                    </a:solidFill>
                  </a:defRPr>
                </a:pPr>
                <a:endParaRPr/>
              </a:p>
            </p:txBody>
          </p:sp>
          <p:sp>
            <p:nvSpPr>
              <p:cNvPr id="40" name="íṣḻiḑè"/>
              <p:cNvSpPr/>
              <p:nvPr/>
            </p:nvSpPr>
            <p:spPr>
              <a:xfrm>
                <a:off x="7801877" y="4290712"/>
                <a:ext cx="672049" cy="45161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576" y="20037"/>
                      <a:pt x="1300" y="18605"/>
                      <a:pt x="2150" y="17349"/>
                    </a:cubicBezTo>
                    <a:cubicBezTo>
                      <a:pt x="3001" y="16092"/>
                      <a:pt x="3970" y="15024"/>
                      <a:pt x="5026" y="14178"/>
                    </a:cubicBezTo>
                    <a:lnTo>
                      <a:pt x="21600" y="0"/>
                    </a:lnTo>
                  </a:path>
                </a:pathLst>
              </a:custGeom>
              <a:ln w="25400">
                <a:solidFill>
                  <a:srgbClr val="B5B4B6"/>
                </a:solidFill>
                <a:miter lim="400000"/>
              </a:ln>
            </p:spPr>
            <p:txBody>
              <a:bodyPr lIns="71437" tIns="71437" rIns="71437" bIns="71437" anchor="ctr"/>
              <a:lstStyle/>
              <a:p>
                <a:pPr algn="ctr">
                  <a:defRPr sz="3200" cap="none">
                    <a:solidFill>
                      <a:srgbClr val="000000"/>
                    </a:solidFill>
                  </a:defRPr>
                </a:pPr>
                <a:endParaRPr/>
              </a:p>
            </p:txBody>
          </p:sp>
          <p:sp>
            <p:nvSpPr>
              <p:cNvPr id="41" name="ïSḻiḍê"/>
              <p:cNvSpPr/>
              <p:nvPr/>
            </p:nvSpPr>
            <p:spPr>
              <a:xfrm>
                <a:off x="8754031" y="4290712"/>
                <a:ext cx="672118" cy="45161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21024" y="20037"/>
                      <a:pt x="20300" y="18605"/>
                      <a:pt x="19450" y="17349"/>
                    </a:cubicBezTo>
                    <a:cubicBezTo>
                      <a:pt x="18599" y="16092"/>
                      <a:pt x="17630" y="15024"/>
                      <a:pt x="16574" y="14178"/>
                    </a:cubicBezTo>
                    <a:lnTo>
                      <a:pt x="0" y="0"/>
                    </a:lnTo>
                  </a:path>
                </a:pathLst>
              </a:custGeom>
              <a:ln w="25400">
                <a:solidFill>
                  <a:srgbClr val="B5B4B6"/>
                </a:solidFill>
                <a:miter lim="400000"/>
              </a:ln>
            </p:spPr>
            <p:txBody>
              <a:bodyPr lIns="71437" tIns="71437" rIns="71437" bIns="71437" anchor="ctr"/>
              <a:lstStyle/>
              <a:p>
                <a:pPr algn="ctr">
                  <a:defRPr sz="3200" cap="none">
                    <a:solidFill>
                      <a:srgbClr val="000000"/>
                    </a:solidFill>
                  </a:defRPr>
                </a:pPr>
                <a:endParaRPr/>
              </a:p>
            </p:txBody>
          </p:sp>
          <p:sp>
            <p:nvSpPr>
              <p:cNvPr id="42" name="iṥ1ïḑê"/>
              <p:cNvSpPr/>
              <p:nvPr/>
            </p:nvSpPr>
            <p:spPr>
              <a:xfrm>
                <a:off x="8399219" y="1028700"/>
                <a:ext cx="434745" cy="3504387"/>
              </a:xfrm>
              <a:custGeom>
                <a:avLst/>
                <a:gdLst/>
                <a:ahLst/>
                <a:cxnLst>
                  <a:cxn ang="0">
                    <a:pos x="wd2" y="hd2"/>
                  </a:cxn>
                  <a:cxn ang="5400000">
                    <a:pos x="wd2" y="hd2"/>
                  </a:cxn>
                  <a:cxn ang="10800000">
                    <a:pos x="wd2" y="hd2"/>
                  </a:cxn>
                  <a:cxn ang="16200000">
                    <a:pos x="wd2" y="hd2"/>
                  </a:cxn>
                </a:cxnLst>
                <a:rect l="0" t="0" r="r" b="b"/>
                <a:pathLst>
                  <a:path w="21089" h="21600" extrusionOk="0">
                    <a:moveTo>
                      <a:pt x="8804" y="100"/>
                    </a:moveTo>
                    <a:cubicBezTo>
                      <a:pt x="8060" y="166"/>
                      <a:pt x="7413" y="247"/>
                      <a:pt x="6794" y="331"/>
                    </a:cubicBezTo>
                    <a:cubicBezTo>
                      <a:pt x="5555" y="498"/>
                      <a:pt x="4420" y="677"/>
                      <a:pt x="3459" y="872"/>
                    </a:cubicBezTo>
                    <a:cubicBezTo>
                      <a:pt x="949" y="1383"/>
                      <a:pt x="-246" y="1981"/>
                      <a:pt x="42" y="2583"/>
                    </a:cubicBezTo>
                    <a:lnTo>
                      <a:pt x="42" y="18187"/>
                    </a:lnTo>
                    <a:cubicBezTo>
                      <a:pt x="7" y="18787"/>
                      <a:pt x="845" y="19383"/>
                      <a:pt x="2515" y="19945"/>
                    </a:cubicBezTo>
                    <a:cubicBezTo>
                      <a:pt x="4349" y="20561"/>
                      <a:pt x="7148" y="21125"/>
                      <a:pt x="10744" y="21600"/>
                    </a:cubicBezTo>
                    <a:cubicBezTo>
                      <a:pt x="14247" y="21129"/>
                      <a:pt x="16962" y="20572"/>
                      <a:pt x="18727" y="19964"/>
                    </a:cubicBezTo>
                    <a:cubicBezTo>
                      <a:pt x="20421" y="19380"/>
                      <a:pt x="21205" y="18760"/>
                      <a:pt x="21035" y="18138"/>
                    </a:cubicBezTo>
                    <a:lnTo>
                      <a:pt x="21035" y="2541"/>
                    </a:lnTo>
                    <a:cubicBezTo>
                      <a:pt x="21354" y="1955"/>
                      <a:pt x="20265" y="1369"/>
                      <a:pt x="17913" y="863"/>
                    </a:cubicBezTo>
                    <a:cubicBezTo>
                      <a:pt x="17038" y="675"/>
                      <a:pt x="15998" y="500"/>
                      <a:pt x="14879" y="334"/>
                    </a:cubicBezTo>
                    <a:cubicBezTo>
                      <a:pt x="14319" y="251"/>
                      <a:pt x="13737" y="169"/>
                      <a:pt x="13045" y="104"/>
                    </a:cubicBezTo>
                    <a:cubicBezTo>
                      <a:pt x="12412" y="45"/>
                      <a:pt x="11698" y="1"/>
                      <a:pt x="10935" y="0"/>
                    </a:cubicBezTo>
                    <a:cubicBezTo>
                      <a:pt x="10173" y="0"/>
                      <a:pt x="9452" y="43"/>
                      <a:pt x="8804" y="100"/>
                    </a:cubicBezTo>
                    <a:close/>
                  </a:path>
                </a:pathLst>
              </a:custGeom>
              <a:solidFill>
                <a:schemeClr val="tx2">
                  <a:lumMod val="20000"/>
                  <a:lumOff val="80000"/>
                </a:schemeClr>
              </a:solidFill>
              <a:ln w="12700">
                <a:miter lim="400000"/>
              </a:ln>
            </p:spPr>
            <p:txBody>
              <a:bodyPr lIns="71437" tIns="71437" rIns="71437" bIns="71437" anchor="ctr"/>
              <a:lstStyle/>
              <a:p>
                <a:pPr algn="ctr">
                  <a:defRPr sz="3200" cap="none">
                    <a:solidFill>
                      <a:srgbClr val="000000"/>
                    </a:solidFill>
                  </a:defRPr>
                </a:pPr>
                <a:endParaRPr/>
              </a:p>
            </p:txBody>
          </p:sp>
          <p:sp>
            <p:nvSpPr>
              <p:cNvPr id="43" name="ïṡ1idé"/>
              <p:cNvSpPr/>
              <p:nvPr/>
            </p:nvSpPr>
            <p:spPr>
              <a:xfrm>
                <a:off x="8583847" y="4044269"/>
                <a:ext cx="65506" cy="97417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13433" y="0"/>
                      <a:pt x="15079" y="0"/>
                      <a:pt x="16666" y="32"/>
                    </a:cubicBezTo>
                    <a:cubicBezTo>
                      <a:pt x="17724" y="55"/>
                      <a:pt x="18668" y="94"/>
                      <a:pt x="19433" y="146"/>
                    </a:cubicBezTo>
                    <a:cubicBezTo>
                      <a:pt x="20199" y="197"/>
                      <a:pt x="20786" y="261"/>
                      <a:pt x="21131" y="332"/>
                    </a:cubicBezTo>
                    <a:cubicBezTo>
                      <a:pt x="21365" y="385"/>
                      <a:pt x="21483" y="439"/>
                      <a:pt x="21541" y="503"/>
                    </a:cubicBezTo>
                    <a:cubicBezTo>
                      <a:pt x="21600" y="566"/>
                      <a:pt x="21600" y="638"/>
                      <a:pt x="21600" y="726"/>
                    </a:cubicBezTo>
                    <a:lnTo>
                      <a:pt x="21600" y="20874"/>
                    </a:lnTo>
                    <a:cubicBezTo>
                      <a:pt x="21600" y="20962"/>
                      <a:pt x="21600" y="21034"/>
                      <a:pt x="21541" y="21097"/>
                    </a:cubicBezTo>
                    <a:cubicBezTo>
                      <a:pt x="21483" y="21161"/>
                      <a:pt x="21365" y="21215"/>
                      <a:pt x="21131" y="21268"/>
                    </a:cubicBezTo>
                    <a:cubicBezTo>
                      <a:pt x="20786" y="21339"/>
                      <a:pt x="20199" y="21403"/>
                      <a:pt x="19433" y="21454"/>
                    </a:cubicBezTo>
                    <a:cubicBezTo>
                      <a:pt x="18668" y="21506"/>
                      <a:pt x="17724" y="21545"/>
                      <a:pt x="16666" y="21568"/>
                    </a:cubicBezTo>
                    <a:cubicBezTo>
                      <a:pt x="15079" y="21600"/>
                      <a:pt x="13433" y="21600"/>
                      <a:pt x="10800" y="21600"/>
                    </a:cubicBezTo>
                    <a:cubicBezTo>
                      <a:pt x="8167" y="21600"/>
                      <a:pt x="6521" y="21600"/>
                      <a:pt x="4934" y="21568"/>
                    </a:cubicBezTo>
                    <a:cubicBezTo>
                      <a:pt x="3876" y="21545"/>
                      <a:pt x="2932" y="21506"/>
                      <a:pt x="2167" y="21454"/>
                    </a:cubicBezTo>
                    <a:cubicBezTo>
                      <a:pt x="1401" y="21403"/>
                      <a:pt x="814" y="21339"/>
                      <a:pt x="469" y="21268"/>
                    </a:cubicBezTo>
                    <a:cubicBezTo>
                      <a:pt x="235" y="21215"/>
                      <a:pt x="117" y="21161"/>
                      <a:pt x="59" y="21097"/>
                    </a:cubicBezTo>
                    <a:cubicBezTo>
                      <a:pt x="0" y="21034"/>
                      <a:pt x="0" y="20962"/>
                      <a:pt x="0" y="20874"/>
                    </a:cubicBezTo>
                    <a:lnTo>
                      <a:pt x="0" y="726"/>
                    </a:lnTo>
                    <a:cubicBezTo>
                      <a:pt x="0" y="638"/>
                      <a:pt x="0" y="566"/>
                      <a:pt x="59" y="503"/>
                    </a:cubicBezTo>
                    <a:cubicBezTo>
                      <a:pt x="117" y="439"/>
                      <a:pt x="235" y="385"/>
                      <a:pt x="469" y="332"/>
                    </a:cubicBezTo>
                    <a:cubicBezTo>
                      <a:pt x="814" y="261"/>
                      <a:pt x="1401" y="197"/>
                      <a:pt x="2167" y="146"/>
                    </a:cubicBezTo>
                    <a:cubicBezTo>
                      <a:pt x="2932" y="94"/>
                      <a:pt x="3876" y="55"/>
                      <a:pt x="4934" y="32"/>
                    </a:cubicBezTo>
                    <a:cubicBezTo>
                      <a:pt x="6521" y="0"/>
                      <a:pt x="8167" y="0"/>
                      <a:pt x="10800" y="0"/>
                    </a:cubicBezTo>
                    <a:close/>
                  </a:path>
                </a:pathLst>
              </a:custGeom>
              <a:solidFill>
                <a:srgbClr val="E5E3E6"/>
              </a:solidFill>
              <a:ln w="12700">
                <a:miter lim="400000"/>
              </a:ln>
            </p:spPr>
            <p:txBody>
              <a:bodyPr lIns="71437" tIns="71437" rIns="71437" bIns="71437" anchor="ctr"/>
              <a:lstStyle/>
              <a:p>
                <a:pPr algn="ctr">
                  <a:defRPr sz="3200" cap="none">
                    <a:solidFill>
                      <a:srgbClr val="FFFFFF"/>
                    </a:solidFill>
                  </a:defRPr>
                </a:pPr>
                <a:endParaRPr/>
              </a:p>
            </p:txBody>
          </p:sp>
          <p:sp>
            <p:nvSpPr>
              <p:cNvPr id="44" name="î$ľidê"/>
              <p:cNvSpPr/>
              <p:nvPr/>
            </p:nvSpPr>
            <p:spPr>
              <a:xfrm>
                <a:off x="8440695" y="1186538"/>
                <a:ext cx="352400" cy="138652"/>
              </a:xfrm>
              <a:custGeom>
                <a:avLst/>
                <a:gdLst/>
                <a:ahLst/>
                <a:cxnLst>
                  <a:cxn ang="0">
                    <a:pos x="wd2" y="hd2"/>
                  </a:cxn>
                  <a:cxn ang="5400000">
                    <a:pos x="wd2" y="hd2"/>
                  </a:cxn>
                  <a:cxn ang="10800000">
                    <a:pos x="wd2" y="hd2"/>
                  </a:cxn>
                  <a:cxn ang="16200000">
                    <a:pos x="wd2" y="hd2"/>
                  </a:cxn>
                </a:cxnLst>
                <a:rect l="0" t="0" r="r" b="b"/>
                <a:pathLst>
                  <a:path w="21600" h="21483" extrusionOk="0">
                    <a:moveTo>
                      <a:pt x="0" y="21483"/>
                    </a:moveTo>
                    <a:cubicBezTo>
                      <a:pt x="1199" y="8970"/>
                      <a:pt x="5608" y="118"/>
                      <a:pt x="10701" y="1"/>
                    </a:cubicBezTo>
                    <a:cubicBezTo>
                      <a:pt x="15848" y="-117"/>
                      <a:pt x="20355" y="8701"/>
                      <a:pt x="21600" y="21324"/>
                    </a:cubicBezTo>
                    <a:cubicBezTo>
                      <a:pt x="18521" y="14939"/>
                      <a:pt x="14651" y="11495"/>
                      <a:pt x="10669" y="11594"/>
                    </a:cubicBezTo>
                    <a:cubicBezTo>
                      <a:pt x="6769" y="11691"/>
                      <a:pt x="3001" y="15183"/>
                      <a:pt x="0" y="21483"/>
                    </a:cubicBezTo>
                    <a:close/>
                  </a:path>
                </a:pathLst>
              </a:custGeom>
              <a:solidFill>
                <a:schemeClr val="tx2"/>
              </a:solidFill>
              <a:ln w="12700">
                <a:miter lim="400000"/>
              </a:ln>
            </p:spPr>
            <p:txBody>
              <a:bodyPr lIns="71437" tIns="71437" rIns="71437" bIns="71437" anchor="ctr"/>
              <a:lstStyle/>
              <a:p>
                <a:pPr algn="ctr">
                  <a:defRPr sz="3200" cap="none">
                    <a:solidFill>
                      <a:srgbClr val="000000"/>
                    </a:solidFill>
                  </a:defRPr>
                </a:pPr>
                <a:endParaRPr/>
              </a:p>
            </p:txBody>
          </p:sp>
          <p:grpSp>
            <p:nvGrpSpPr>
              <p:cNvPr id="45" name="íṥ1îḍè"/>
              <p:cNvGrpSpPr/>
              <p:nvPr/>
            </p:nvGrpSpPr>
            <p:grpSpPr>
              <a:xfrm>
                <a:off x="8440707" y="1564747"/>
                <a:ext cx="351038" cy="2262318"/>
                <a:chOff x="0" y="0"/>
                <a:chExt cx="543321" cy="3501526"/>
              </a:xfrm>
              <a:solidFill>
                <a:schemeClr val="bg1">
                  <a:lumMod val="65000"/>
                </a:schemeClr>
              </a:solidFill>
            </p:grpSpPr>
            <p:sp>
              <p:nvSpPr>
                <p:cNvPr id="53" name="îṥļïḑè"/>
                <p:cNvSpPr/>
                <p:nvPr/>
              </p:nvSpPr>
              <p:spPr>
                <a:xfrm>
                  <a:off x="0" y="0"/>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54" name="îŝlïḓê"/>
                <p:cNvSpPr/>
                <p:nvPr/>
              </p:nvSpPr>
              <p:spPr>
                <a:xfrm>
                  <a:off x="0" y="117475"/>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55" name="îŝ1íḋê"/>
                <p:cNvSpPr/>
                <p:nvPr/>
              </p:nvSpPr>
              <p:spPr>
                <a:xfrm>
                  <a:off x="0" y="234950"/>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56" name="išḻîḓé"/>
                <p:cNvSpPr/>
                <p:nvPr/>
              </p:nvSpPr>
              <p:spPr>
                <a:xfrm>
                  <a:off x="0" y="352425"/>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57" name="íṡļíḋè"/>
                <p:cNvSpPr/>
                <p:nvPr/>
              </p:nvSpPr>
              <p:spPr>
                <a:xfrm>
                  <a:off x="0" y="469900"/>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58" name="iṧḻïḑê"/>
                <p:cNvSpPr/>
                <p:nvPr/>
              </p:nvSpPr>
              <p:spPr>
                <a:xfrm>
                  <a:off x="0" y="587375"/>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59" name="isḻïḍê"/>
                <p:cNvSpPr/>
                <p:nvPr/>
              </p:nvSpPr>
              <p:spPr>
                <a:xfrm>
                  <a:off x="0" y="704850"/>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60" name="îşļiḍè"/>
                <p:cNvSpPr/>
                <p:nvPr/>
              </p:nvSpPr>
              <p:spPr>
                <a:xfrm>
                  <a:off x="0" y="822325"/>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61" name="íś1îḋe"/>
                <p:cNvSpPr/>
                <p:nvPr/>
              </p:nvSpPr>
              <p:spPr>
                <a:xfrm>
                  <a:off x="0" y="939800"/>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62" name="iṧḷiḍè"/>
                <p:cNvSpPr/>
                <p:nvPr/>
              </p:nvSpPr>
              <p:spPr>
                <a:xfrm>
                  <a:off x="485775" y="0"/>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63" name="ï$ľïḓê"/>
                <p:cNvSpPr/>
                <p:nvPr/>
              </p:nvSpPr>
              <p:spPr>
                <a:xfrm>
                  <a:off x="485775" y="117475"/>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64" name="ïṣ1íḋe"/>
                <p:cNvSpPr/>
                <p:nvPr/>
              </p:nvSpPr>
              <p:spPr>
                <a:xfrm>
                  <a:off x="485775" y="234950"/>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65" name="ï$ļïdê"/>
                <p:cNvSpPr/>
                <p:nvPr/>
              </p:nvSpPr>
              <p:spPr>
                <a:xfrm>
                  <a:off x="485775" y="352425"/>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66" name="ïśḻiḓe"/>
                <p:cNvSpPr/>
                <p:nvPr/>
              </p:nvSpPr>
              <p:spPr>
                <a:xfrm>
                  <a:off x="485775" y="469900"/>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67" name="íṥļîḓê"/>
                <p:cNvSpPr/>
                <p:nvPr/>
              </p:nvSpPr>
              <p:spPr>
                <a:xfrm>
                  <a:off x="485775" y="587375"/>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68" name="isḷîde"/>
                <p:cNvSpPr/>
                <p:nvPr/>
              </p:nvSpPr>
              <p:spPr>
                <a:xfrm>
                  <a:off x="485775" y="704850"/>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69" name="íŝlîḋê"/>
                <p:cNvSpPr/>
                <p:nvPr/>
              </p:nvSpPr>
              <p:spPr>
                <a:xfrm>
                  <a:off x="485775" y="822325"/>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70" name="í$1ïḑê"/>
                <p:cNvSpPr/>
                <p:nvPr/>
              </p:nvSpPr>
              <p:spPr>
                <a:xfrm>
                  <a:off x="485775" y="939800"/>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71" name="îsḷïde"/>
                <p:cNvSpPr/>
                <p:nvPr/>
              </p:nvSpPr>
              <p:spPr>
                <a:xfrm>
                  <a:off x="1151" y="1246124"/>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72" name="íŝľíḑe"/>
                <p:cNvSpPr/>
                <p:nvPr/>
              </p:nvSpPr>
              <p:spPr>
                <a:xfrm>
                  <a:off x="1151" y="1363599"/>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73" name="íśḻíḋe"/>
                <p:cNvSpPr/>
                <p:nvPr/>
              </p:nvSpPr>
              <p:spPr>
                <a:xfrm>
                  <a:off x="1151" y="1481074"/>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74" name="íś1íḑè"/>
                <p:cNvSpPr/>
                <p:nvPr/>
              </p:nvSpPr>
              <p:spPr>
                <a:xfrm>
                  <a:off x="1151" y="1598549"/>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75" name="î$1iḓé"/>
                <p:cNvSpPr/>
                <p:nvPr/>
              </p:nvSpPr>
              <p:spPr>
                <a:xfrm>
                  <a:off x="1151" y="1716024"/>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76" name="ïṡḻîďé"/>
                <p:cNvSpPr/>
                <p:nvPr/>
              </p:nvSpPr>
              <p:spPr>
                <a:xfrm>
                  <a:off x="1151" y="1833499"/>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77" name="is1íḋè"/>
                <p:cNvSpPr/>
                <p:nvPr/>
              </p:nvSpPr>
              <p:spPr>
                <a:xfrm>
                  <a:off x="1151" y="1950974"/>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78" name="îS1iḍê"/>
                <p:cNvSpPr/>
                <p:nvPr/>
              </p:nvSpPr>
              <p:spPr>
                <a:xfrm>
                  <a:off x="1151" y="2068449"/>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79" name="ïSḻïḑè"/>
                <p:cNvSpPr/>
                <p:nvPr/>
              </p:nvSpPr>
              <p:spPr>
                <a:xfrm>
                  <a:off x="1151" y="2185924"/>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80" name="ïśļíḍê"/>
                <p:cNvSpPr/>
                <p:nvPr/>
              </p:nvSpPr>
              <p:spPr>
                <a:xfrm>
                  <a:off x="486926" y="1246124"/>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81" name="iśḻïḍè"/>
                <p:cNvSpPr/>
                <p:nvPr/>
              </p:nvSpPr>
              <p:spPr>
                <a:xfrm>
                  <a:off x="486926" y="1363599"/>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82" name="íṣliḋe"/>
                <p:cNvSpPr/>
                <p:nvPr/>
              </p:nvSpPr>
              <p:spPr>
                <a:xfrm>
                  <a:off x="486926" y="1481074"/>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83" name="işḻïḓè"/>
                <p:cNvSpPr/>
                <p:nvPr/>
              </p:nvSpPr>
              <p:spPr>
                <a:xfrm>
                  <a:off x="486926" y="1598549"/>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84" name="íṥḷidé"/>
                <p:cNvSpPr/>
                <p:nvPr/>
              </p:nvSpPr>
              <p:spPr>
                <a:xfrm>
                  <a:off x="486926" y="1716024"/>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85" name="îSḷíḓé"/>
                <p:cNvSpPr/>
                <p:nvPr/>
              </p:nvSpPr>
              <p:spPr>
                <a:xfrm>
                  <a:off x="486926" y="1833499"/>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86" name="iṧḷiḋe"/>
                <p:cNvSpPr/>
                <p:nvPr/>
              </p:nvSpPr>
              <p:spPr>
                <a:xfrm>
                  <a:off x="486926" y="1950974"/>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87" name="íşļïḓê"/>
                <p:cNvSpPr/>
                <p:nvPr/>
              </p:nvSpPr>
              <p:spPr>
                <a:xfrm>
                  <a:off x="486926" y="2068449"/>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88" name="îṧḷïďé"/>
                <p:cNvSpPr/>
                <p:nvPr/>
              </p:nvSpPr>
              <p:spPr>
                <a:xfrm>
                  <a:off x="486926" y="2185924"/>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89" name="ísļidê"/>
                <p:cNvSpPr/>
                <p:nvPr/>
              </p:nvSpPr>
              <p:spPr>
                <a:xfrm>
                  <a:off x="1151" y="2505332"/>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90" name="iSlidè"/>
                <p:cNvSpPr/>
                <p:nvPr/>
              </p:nvSpPr>
              <p:spPr>
                <a:xfrm>
                  <a:off x="1151" y="2622807"/>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91" name="íšḻîdè"/>
                <p:cNvSpPr/>
                <p:nvPr/>
              </p:nvSpPr>
              <p:spPr>
                <a:xfrm>
                  <a:off x="1151" y="2740282"/>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92" name="íšļïḍê"/>
                <p:cNvSpPr/>
                <p:nvPr/>
              </p:nvSpPr>
              <p:spPr>
                <a:xfrm>
                  <a:off x="1151" y="2857757"/>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93" name="ïṩḷïḍè"/>
                <p:cNvSpPr/>
                <p:nvPr/>
              </p:nvSpPr>
              <p:spPr>
                <a:xfrm>
                  <a:off x="1151" y="2975232"/>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94" name="ïš1idé"/>
                <p:cNvSpPr/>
                <p:nvPr/>
              </p:nvSpPr>
              <p:spPr>
                <a:xfrm>
                  <a:off x="1151" y="3092707"/>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95" name="işḷïdè"/>
                <p:cNvSpPr/>
                <p:nvPr/>
              </p:nvSpPr>
              <p:spPr>
                <a:xfrm>
                  <a:off x="1151" y="3210182"/>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96" name="ï$ḻíḋê"/>
                <p:cNvSpPr/>
                <p:nvPr/>
              </p:nvSpPr>
              <p:spPr>
                <a:xfrm>
                  <a:off x="1151" y="3327657"/>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97" name="ïSḷíḑe"/>
                <p:cNvSpPr/>
                <p:nvPr/>
              </p:nvSpPr>
              <p:spPr>
                <a:xfrm>
                  <a:off x="1151" y="3445132"/>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98" name="ïṩḷïḍé"/>
                <p:cNvSpPr/>
                <p:nvPr/>
              </p:nvSpPr>
              <p:spPr>
                <a:xfrm>
                  <a:off x="486926" y="2505332"/>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99" name="i$ļïḋe"/>
                <p:cNvSpPr/>
                <p:nvPr/>
              </p:nvSpPr>
              <p:spPr>
                <a:xfrm>
                  <a:off x="486926" y="2622807"/>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100" name="íśḷíḍe"/>
                <p:cNvSpPr/>
                <p:nvPr/>
              </p:nvSpPr>
              <p:spPr>
                <a:xfrm>
                  <a:off x="486926" y="2740282"/>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101" name="îṡḷíde"/>
                <p:cNvSpPr/>
                <p:nvPr/>
              </p:nvSpPr>
              <p:spPr>
                <a:xfrm>
                  <a:off x="486926" y="2857757"/>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102" name="ïṥ1ïdè"/>
                <p:cNvSpPr/>
                <p:nvPr/>
              </p:nvSpPr>
              <p:spPr>
                <a:xfrm>
                  <a:off x="486926" y="2975232"/>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103" name="îṥliḋé"/>
                <p:cNvSpPr/>
                <p:nvPr/>
              </p:nvSpPr>
              <p:spPr>
                <a:xfrm>
                  <a:off x="486926" y="3092707"/>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104" name="ïśļiďê"/>
                <p:cNvSpPr/>
                <p:nvPr/>
              </p:nvSpPr>
              <p:spPr>
                <a:xfrm>
                  <a:off x="486926" y="3210182"/>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105" name="ïşḻîďe"/>
                <p:cNvSpPr/>
                <p:nvPr/>
              </p:nvSpPr>
              <p:spPr>
                <a:xfrm>
                  <a:off x="486926" y="3327657"/>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106" name="iṥļîḓe"/>
                <p:cNvSpPr/>
                <p:nvPr/>
              </p:nvSpPr>
              <p:spPr>
                <a:xfrm>
                  <a:off x="486926" y="3445132"/>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grpSp>
          <p:grpSp>
            <p:nvGrpSpPr>
              <p:cNvPr id="46" name="í$ḻïḍè"/>
              <p:cNvGrpSpPr/>
              <p:nvPr/>
            </p:nvGrpSpPr>
            <p:grpSpPr>
              <a:xfrm>
                <a:off x="9189362" y="3615910"/>
                <a:ext cx="785931" cy="766320"/>
                <a:chOff x="0" y="0"/>
                <a:chExt cx="1216418" cy="1186066"/>
              </a:xfrm>
              <a:solidFill>
                <a:schemeClr val="tx2">
                  <a:lumMod val="20000"/>
                  <a:lumOff val="80000"/>
                </a:schemeClr>
              </a:solidFill>
            </p:grpSpPr>
            <p:sp>
              <p:nvSpPr>
                <p:cNvPr id="47" name="íŝlîďê"/>
                <p:cNvSpPr/>
                <p:nvPr/>
              </p:nvSpPr>
              <p:spPr>
                <a:xfrm>
                  <a:off x="0" y="0"/>
                  <a:ext cx="639801" cy="1186066"/>
                </a:xfrm>
                <a:custGeom>
                  <a:avLst/>
                  <a:gdLst/>
                  <a:ahLst/>
                  <a:cxnLst>
                    <a:cxn ang="0">
                      <a:pos x="wd2" y="hd2"/>
                    </a:cxn>
                    <a:cxn ang="5400000">
                      <a:pos x="wd2" y="hd2"/>
                    </a:cxn>
                    <a:cxn ang="10800000">
                      <a:pos x="wd2" y="hd2"/>
                    </a:cxn>
                    <a:cxn ang="16200000">
                      <a:pos x="wd2" y="hd2"/>
                    </a:cxn>
                  </a:cxnLst>
                  <a:rect l="0" t="0" r="r" b="b"/>
                  <a:pathLst>
                    <a:path w="21531" h="21600" extrusionOk="0">
                      <a:moveTo>
                        <a:pt x="24" y="14080"/>
                      </a:moveTo>
                      <a:lnTo>
                        <a:pt x="17802" y="11322"/>
                      </a:lnTo>
                      <a:lnTo>
                        <a:pt x="18217" y="16238"/>
                      </a:lnTo>
                      <a:cubicBezTo>
                        <a:pt x="18211" y="16598"/>
                        <a:pt x="18327" y="16957"/>
                        <a:pt x="18559" y="17295"/>
                      </a:cubicBezTo>
                      <a:cubicBezTo>
                        <a:pt x="18669" y="17455"/>
                        <a:pt x="18805" y="17611"/>
                        <a:pt x="18965" y="17759"/>
                      </a:cubicBezTo>
                      <a:lnTo>
                        <a:pt x="13465" y="19149"/>
                      </a:lnTo>
                      <a:cubicBezTo>
                        <a:pt x="13101" y="19317"/>
                        <a:pt x="12792" y="19518"/>
                        <a:pt x="12552" y="19742"/>
                      </a:cubicBezTo>
                      <a:cubicBezTo>
                        <a:pt x="12088" y="20177"/>
                        <a:pt x="11898" y="20681"/>
                        <a:pt x="12011" y="21180"/>
                      </a:cubicBezTo>
                      <a:lnTo>
                        <a:pt x="20037" y="19614"/>
                      </a:lnTo>
                      <a:lnTo>
                        <a:pt x="20459" y="21600"/>
                      </a:lnTo>
                      <a:cubicBezTo>
                        <a:pt x="21160" y="18155"/>
                        <a:pt x="21518" y="14692"/>
                        <a:pt x="21530" y="11226"/>
                      </a:cubicBezTo>
                      <a:cubicBezTo>
                        <a:pt x="21544" y="7475"/>
                        <a:pt x="21154" y="3726"/>
                        <a:pt x="20361" y="0"/>
                      </a:cubicBezTo>
                      <a:cubicBezTo>
                        <a:pt x="19847" y="140"/>
                        <a:pt x="19403" y="345"/>
                        <a:pt x="19067" y="598"/>
                      </a:cubicBezTo>
                      <a:cubicBezTo>
                        <a:pt x="18712" y="866"/>
                        <a:pt x="18491" y="1179"/>
                        <a:pt x="18424" y="1508"/>
                      </a:cubicBezTo>
                      <a:lnTo>
                        <a:pt x="18336" y="7431"/>
                      </a:lnTo>
                      <a:lnTo>
                        <a:pt x="1541" y="11966"/>
                      </a:lnTo>
                      <a:cubicBezTo>
                        <a:pt x="1038" y="12208"/>
                        <a:pt x="639" y="12507"/>
                        <a:pt x="374" y="12842"/>
                      </a:cubicBezTo>
                      <a:cubicBezTo>
                        <a:pt x="64" y="13232"/>
                        <a:pt x="-56" y="13658"/>
                        <a:pt x="24" y="14080"/>
                      </a:cubicBezTo>
                      <a:close/>
                    </a:path>
                  </a:pathLst>
                </a:custGeom>
                <a:grpFill/>
                <a:ln w="12700" cap="flat">
                  <a:noFill/>
                  <a:miter lim="400000"/>
                </a:ln>
                <a:effectLst/>
              </p:spPr>
              <p:txBody>
                <a:bodyPr wrap="square" lIns="71437" tIns="71437" rIns="71437" bIns="71437" numCol="1" anchor="ctr">
                  <a:noAutofit/>
                </a:bodyPr>
                <a:lstStyle/>
                <a:p>
                  <a:pPr algn="ctr">
                    <a:defRPr sz="3200" cap="none">
                      <a:solidFill>
                        <a:srgbClr val="000000"/>
                      </a:solidFill>
                    </a:defRPr>
                  </a:pPr>
                  <a:endParaRPr/>
                </a:p>
              </p:txBody>
            </p:sp>
            <p:sp>
              <p:nvSpPr>
                <p:cNvPr id="48" name="ís1iḍê"/>
                <p:cNvSpPr/>
                <p:nvPr/>
              </p:nvSpPr>
              <p:spPr>
                <a:xfrm>
                  <a:off x="607141" y="0"/>
                  <a:ext cx="609277" cy="1183122"/>
                </a:xfrm>
                <a:custGeom>
                  <a:avLst/>
                  <a:gdLst/>
                  <a:ahLst/>
                  <a:cxnLst>
                    <a:cxn ang="0">
                      <a:pos x="wd2" y="hd2"/>
                    </a:cxn>
                    <a:cxn ang="5400000">
                      <a:pos x="wd2" y="hd2"/>
                    </a:cxn>
                    <a:cxn ang="10800000">
                      <a:pos x="wd2" y="hd2"/>
                    </a:cxn>
                    <a:cxn ang="16200000">
                      <a:pos x="wd2" y="hd2"/>
                    </a:cxn>
                  </a:cxnLst>
                  <a:rect l="0" t="0" r="r" b="b"/>
                  <a:pathLst>
                    <a:path w="21541" h="21600" extrusionOk="0">
                      <a:moveTo>
                        <a:pt x="21516" y="14115"/>
                      </a:moveTo>
                      <a:lnTo>
                        <a:pt x="2839" y="11350"/>
                      </a:lnTo>
                      <a:lnTo>
                        <a:pt x="2402" y="16278"/>
                      </a:lnTo>
                      <a:cubicBezTo>
                        <a:pt x="2409" y="16640"/>
                        <a:pt x="2287" y="16999"/>
                        <a:pt x="2044" y="17338"/>
                      </a:cubicBezTo>
                      <a:cubicBezTo>
                        <a:pt x="1928" y="17499"/>
                        <a:pt x="1785" y="17655"/>
                        <a:pt x="1616" y="17803"/>
                      </a:cubicBezTo>
                      <a:lnTo>
                        <a:pt x="7395" y="19196"/>
                      </a:lnTo>
                      <a:cubicBezTo>
                        <a:pt x="7778" y="19365"/>
                        <a:pt x="8102" y="19566"/>
                        <a:pt x="8354" y="19791"/>
                      </a:cubicBezTo>
                      <a:cubicBezTo>
                        <a:pt x="8841" y="20227"/>
                        <a:pt x="9041" y="20733"/>
                        <a:pt x="8922" y="21232"/>
                      </a:cubicBezTo>
                      <a:lnTo>
                        <a:pt x="490" y="19662"/>
                      </a:lnTo>
                      <a:lnTo>
                        <a:pt x="14" y="21600"/>
                      </a:lnTo>
                      <a:lnTo>
                        <a:pt x="0" y="0"/>
                      </a:lnTo>
                      <a:cubicBezTo>
                        <a:pt x="601" y="124"/>
                        <a:pt x="1123" y="331"/>
                        <a:pt x="1509" y="599"/>
                      </a:cubicBezTo>
                      <a:cubicBezTo>
                        <a:pt x="1892" y="866"/>
                        <a:pt x="2126" y="1181"/>
                        <a:pt x="2185" y="1511"/>
                      </a:cubicBezTo>
                      <a:lnTo>
                        <a:pt x="2277" y="7449"/>
                      </a:lnTo>
                      <a:lnTo>
                        <a:pt x="19922" y="11996"/>
                      </a:lnTo>
                      <a:cubicBezTo>
                        <a:pt x="20451" y="12238"/>
                        <a:pt x="20869" y="12538"/>
                        <a:pt x="21149" y="12874"/>
                      </a:cubicBezTo>
                      <a:cubicBezTo>
                        <a:pt x="21474" y="13265"/>
                        <a:pt x="21600" y="13692"/>
                        <a:pt x="21516" y="14115"/>
                      </a:cubicBezTo>
                      <a:close/>
                    </a:path>
                  </a:pathLst>
                </a:custGeom>
                <a:grpFill/>
                <a:ln w="12700" cap="flat">
                  <a:noFill/>
                  <a:miter lim="400000"/>
                </a:ln>
                <a:effectLst/>
              </p:spPr>
              <p:txBody>
                <a:bodyPr wrap="square" lIns="71437" tIns="71437" rIns="71437" bIns="71437" numCol="1" anchor="ctr">
                  <a:noAutofit/>
                </a:bodyPr>
                <a:lstStyle/>
                <a:p>
                  <a:pPr algn="ctr">
                    <a:defRPr sz="3200" cap="none">
                      <a:solidFill>
                        <a:srgbClr val="000000"/>
                      </a:solidFill>
                    </a:defRPr>
                  </a:pPr>
                  <a:endParaRPr/>
                </a:p>
              </p:txBody>
            </p:sp>
            <p:sp>
              <p:nvSpPr>
                <p:cNvPr id="49" name="ïś1iḍe"/>
                <p:cNvSpPr/>
                <p:nvPr/>
              </p:nvSpPr>
              <p:spPr>
                <a:xfrm>
                  <a:off x="161377" y="507296"/>
                  <a:ext cx="68570" cy="16574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10800" y="0"/>
                      </a:lnTo>
                      <a:cubicBezTo>
                        <a:pt x="13782" y="0"/>
                        <a:pt x="16482" y="500"/>
                        <a:pt x="18437" y="1309"/>
                      </a:cubicBezTo>
                      <a:cubicBezTo>
                        <a:pt x="20391" y="2117"/>
                        <a:pt x="21600" y="3234"/>
                        <a:pt x="21600" y="4468"/>
                      </a:cubicBezTo>
                      <a:lnTo>
                        <a:pt x="21600" y="4468"/>
                      </a:lnTo>
                      <a:lnTo>
                        <a:pt x="21600" y="17132"/>
                      </a:lnTo>
                      <a:lnTo>
                        <a:pt x="21600" y="17132"/>
                      </a:lnTo>
                      <a:cubicBezTo>
                        <a:pt x="21600" y="18366"/>
                        <a:pt x="20391" y="19483"/>
                        <a:pt x="18437" y="20291"/>
                      </a:cubicBezTo>
                      <a:cubicBezTo>
                        <a:pt x="16482" y="21100"/>
                        <a:pt x="13782" y="21600"/>
                        <a:pt x="10800" y="21600"/>
                      </a:cubicBezTo>
                      <a:lnTo>
                        <a:pt x="10800" y="21600"/>
                      </a:lnTo>
                      <a:lnTo>
                        <a:pt x="10800" y="21600"/>
                      </a:lnTo>
                      <a:cubicBezTo>
                        <a:pt x="7818" y="21600"/>
                        <a:pt x="5118" y="21100"/>
                        <a:pt x="3163" y="20291"/>
                      </a:cubicBezTo>
                      <a:cubicBezTo>
                        <a:pt x="1209" y="19483"/>
                        <a:pt x="0" y="18366"/>
                        <a:pt x="0" y="17132"/>
                      </a:cubicBezTo>
                      <a:lnTo>
                        <a:pt x="0" y="17132"/>
                      </a:lnTo>
                      <a:lnTo>
                        <a:pt x="0" y="4468"/>
                      </a:lnTo>
                      <a:lnTo>
                        <a:pt x="0" y="4468"/>
                      </a:lnTo>
                      <a:cubicBezTo>
                        <a:pt x="0" y="3234"/>
                        <a:pt x="1209" y="2117"/>
                        <a:pt x="3163" y="1309"/>
                      </a:cubicBezTo>
                      <a:cubicBezTo>
                        <a:pt x="5118" y="500"/>
                        <a:pt x="7818" y="0"/>
                        <a:pt x="10800" y="0"/>
                      </a:cubicBezTo>
                      <a:lnTo>
                        <a:pt x="10800" y="0"/>
                      </a:lnTo>
                      <a:close/>
                    </a:path>
                  </a:pathLst>
                </a:cu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50" name="îṥľïḍe"/>
                <p:cNvSpPr/>
                <p:nvPr/>
              </p:nvSpPr>
              <p:spPr>
                <a:xfrm>
                  <a:off x="358227" y="405696"/>
                  <a:ext cx="68570" cy="16574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10800" y="0"/>
                      </a:lnTo>
                      <a:cubicBezTo>
                        <a:pt x="13782" y="0"/>
                        <a:pt x="16482" y="500"/>
                        <a:pt x="18437" y="1309"/>
                      </a:cubicBezTo>
                      <a:cubicBezTo>
                        <a:pt x="20391" y="2117"/>
                        <a:pt x="21600" y="3234"/>
                        <a:pt x="21600" y="4468"/>
                      </a:cubicBezTo>
                      <a:lnTo>
                        <a:pt x="21600" y="4468"/>
                      </a:lnTo>
                      <a:lnTo>
                        <a:pt x="21600" y="17132"/>
                      </a:lnTo>
                      <a:lnTo>
                        <a:pt x="21600" y="17132"/>
                      </a:lnTo>
                      <a:cubicBezTo>
                        <a:pt x="21600" y="18366"/>
                        <a:pt x="20391" y="19483"/>
                        <a:pt x="18437" y="20291"/>
                      </a:cubicBezTo>
                      <a:cubicBezTo>
                        <a:pt x="16482" y="21100"/>
                        <a:pt x="13782" y="21600"/>
                        <a:pt x="10800" y="21600"/>
                      </a:cubicBezTo>
                      <a:lnTo>
                        <a:pt x="10800" y="21600"/>
                      </a:lnTo>
                      <a:lnTo>
                        <a:pt x="10800" y="21600"/>
                      </a:lnTo>
                      <a:cubicBezTo>
                        <a:pt x="7818" y="21600"/>
                        <a:pt x="5118" y="21100"/>
                        <a:pt x="3163" y="20291"/>
                      </a:cubicBezTo>
                      <a:cubicBezTo>
                        <a:pt x="1209" y="19483"/>
                        <a:pt x="0" y="18366"/>
                        <a:pt x="0" y="17132"/>
                      </a:cubicBezTo>
                      <a:lnTo>
                        <a:pt x="0" y="17132"/>
                      </a:lnTo>
                      <a:lnTo>
                        <a:pt x="0" y="4468"/>
                      </a:lnTo>
                      <a:lnTo>
                        <a:pt x="0" y="4468"/>
                      </a:lnTo>
                      <a:cubicBezTo>
                        <a:pt x="0" y="3234"/>
                        <a:pt x="1209" y="2117"/>
                        <a:pt x="3163" y="1309"/>
                      </a:cubicBezTo>
                      <a:cubicBezTo>
                        <a:pt x="5118" y="500"/>
                        <a:pt x="7818" y="0"/>
                        <a:pt x="10800" y="0"/>
                      </a:cubicBezTo>
                      <a:lnTo>
                        <a:pt x="10800" y="0"/>
                      </a:lnTo>
                      <a:close/>
                    </a:path>
                  </a:pathLst>
                </a:cu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51" name="íśļiďé"/>
                <p:cNvSpPr/>
                <p:nvPr/>
              </p:nvSpPr>
              <p:spPr>
                <a:xfrm>
                  <a:off x="828760" y="405696"/>
                  <a:ext cx="68569" cy="16574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10800" y="0"/>
                      </a:lnTo>
                      <a:cubicBezTo>
                        <a:pt x="13782" y="0"/>
                        <a:pt x="16482" y="500"/>
                        <a:pt x="18437" y="1309"/>
                      </a:cubicBezTo>
                      <a:cubicBezTo>
                        <a:pt x="20391" y="2117"/>
                        <a:pt x="21600" y="3234"/>
                        <a:pt x="21600" y="4468"/>
                      </a:cubicBezTo>
                      <a:lnTo>
                        <a:pt x="21600" y="4468"/>
                      </a:lnTo>
                      <a:lnTo>
                        <a:pt x="21600" y="17132"/>
                      </a:lnTo>
                      <a:lnTo>
                        <a:pt x="21600" y="17132"/>
                      </a:lnTo>
                      <a:cubicBezTo>
                        <a:pt x="21600" y="18366"/>
                        <a:pt x="20391" y="19483"/>
                        <a:pt x="18437" y="20291"/>
                      </a:cubicBezTo>
                      <a:cubicBezTo>
                        <a:pt x="16482" y="21100"/>
                        <a:pt x="13782" y="21600"/>
                        <a:pt x="10800" y="21600"/>
                      </a:cubicBezTo>
                      <a:lnTo>
                        <a:pt x="10800" y="21600"/>
                      </a:lnTo>
                      <a:lnTo>
                        <a:pt x="10800" y="21600"/>
                      </a:lnTo>
                      <a:cubicBezTo>
                        <a:pt x="7818" y="21600"/>
                        <a:pt x="5118" y="21100"/>
                        <a:pt x="3163" y="20291"/>
                      </a:cubicBezTo>
                      <a:cubicBezTo>
                        <a:pt x="1209" y="19483"/>
                        <a:pt x="0" y="18366"/>
                        <a:pt x="0" y="17132"/>
                      </a:cubicBezTo>
                      <a:lnTo>
                        <a:pt x="0" y="17132"/>
                      </a:lnTo>
                      <a:lnTo>
                        <a:pt x="0" y="4468"/>
                      </a:lnTo>
                      <a:lnTo>
                        <a:pt x="0" y="4468"/>
                      </a:lnTo>
                      <a:cubicBezTo>
                        <a:pt x="0" y="3234"/>
                        <a:pt x="1209" y="2117"/>
                        <a:pt x="3163" y="1309"/>
                      </a:cubicBezTo>
                      <a:cubicBezTo>
                        <a:pt x="5118" y="500"/>
                        <a:pt x="7818" y="0"/>
                        <a:pt x="10800" y="0"/>
                      </a:cubicBezTo>
                      <a:lnTo>
                        <a:pt x="10800" y="0"/>
                      </a:lnTo>
                      <a:close/>
                    </a:path>
                  </a:pathLst>
                </a:cu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52" name="ïSḷiḓé"/>
                <p:cNvSpPr/>
                <p:nvPr/>
              </p:nvSpPr>
              <p:spPr>
                <a:xfrm>
                  <a:off x="1020581" y="509091"/>
                  <a:ext cx="68569" cy="16574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10800" y="0"/>
                      </a:lnTo>
                      <a:cubicBezTo>
                        <a:pt x="13782" y="0"/>
                        <a:pt x="16482" y="500"/>
                        <a:pt x="18437" y="1309"/>
                      </a:cubicBezTo>
                      <a:cubicBezTo>
                        <a:pt x="20391" y="2117"/>
                        <a:pt x="21600" y="3234"/>
                        <a:pt x="21600" y="4468"/>
                      </a:cubicBezTo>
                      <a:lnTo>
                        <a:pt x="21600" y="4468"/>
                      </a:lnTo>
                      <a:lnTo>
                        <a:pt x="21600" y="17132"/>
                      </a:lnTo>
                      <a:lnTo>
                        <a:pt x="21600" y="17132"/>
                      </a:lnTo>
                      <a:cubicBezTo>
                        <a:pt x="21600" y="18366"/>
                        <a:pt x="20391" y="19483"/>
                        <a:pt x="18437" y="20291"/>
                      </a:cubicBezTo>
                      <a:cubicBezTo>
                        <a:pt x="16482" y="21100"/>
                        <a:pt x="13782" y="21600"/>
                        <a:pt x="10800" y="21600"/>
                      </a:cubicBezTo>
                      <a:lnTo>
                        <a:pt x="10800" y="21600"/>
                      </a:lnTo>
                      <a:lnTo>
                        <a:pt x="10800" y="21600"/>
                      </a:lnTo>
                      <a:cubicBezTo>
                        <a:pt x="7818" y="21600"/>
                        <a:pt x="5118" y="21100"/>
                        <a:pt x="3163" y="20291"/>
                      </a:cubicBezTo>
                      <a:cubicBezTo>
                        <a:pt x="1209" y="19483"/>
                        <a:pt x="0" y="18366"/>
                        <a:pt x="0" y="17132"/>
                      </a:cubicBezTo>
                      <a:lnTo>
                        <a:pt x="0" y="17132"/>
                      </a:lnTo>
                      <a:lnTo>
                        <a:pt x="0" y="4468"/>
                      </a:lnTo>
                      <a:lnTo>
                        <a:pt x="0" y="4468"/>
                      </a:lnTo>
                      <a:cubicBezTo>
                        <a:pt x="0" y="3234"/>
                        <a:pt x="1209" y="2117"/>
                        <a:pt x="3163" y="1309"/>
                      </a:cubicBezTo>
                      <a:cubicBezTo>
                        <a:pt x="5118" y="500"/>
                        <a:pt x="7818" y="0"/>
                        <a:pt x="10800" y="0"/>
                      </a:cubicBezTo>
                      <a:lnTo>
                        <a:pt x="10800" y="0"/>
                      </a:lnTo>
                      <a:close/>
                    </a:path>
                  </a:pathLst>
                </a:cu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grpSp>
        </p:grpSp>
        <p:sp>
          <p:nvSpPr>
            <p:cNvPr id="7" name="í$ľïḓê"/>
            <p:cNvSpPr/>
            <p:nvPr/>
          </p:nvSpPr>
          <p:spPr>
            <a:xfrm>
              <a:off x="0" y="4932518"/>
              <a:ext cx="12192000" cy="1925482"/>
            </a:xfrm>
            <a:custGeom>
              <a:avLst/>
              <a:gdLst/>
              <a:ahLst/>
              <a:cxnLst>
                <a:cxn ang="0">
                  <a:pos x="wd2" y="hd2"/>
                </a:cxn>
                <a:cxn ang="5400000">
                  <a:pos x="wd2" y="hd2"/>
                </a:cxn>
                <a:cxn ang="10800000">
                  <a:pos x="wd2" y="hd2"/>
                </a:cxn>
                <a:cxn ang="16200000">
                  <a:pos x="wd2" y="hd2"/>
                </a:cxn>
              </a:cxnLst>
              <a:rect l="0" t="0" r="r" b="b"/>
              <a:pathLst>
                <a:path w="21600" h="19765" extrusionOk="0">
                  <a:moveTo>
                    <a:pt x="21600" y="19633"/>
                  </a:moveTo>
                  <a:lnTo>
                    <a:pt x="21600" y="4678"/>
                  </a:lnTo>
                  <a:cubicBezTo>
                    <a:pt x="21519" y="5200"/>
                    <a:pt x="21450" y="5778"/>
                    <a:pt x="21394" y="6397"/>
                  </a:cubicBezTo>
                  <a:cubicBezTo>
                    <a:pt x="21326" y="7134"/>
                    <a:pt x="21278" y="7922"/>
                    <a:pt x="21250" y="8739"/>
                  </a:cubicBezTo>
                  <a:cubicBezTo>
                    <a:pt x="20732" y="6146"/>
                    <a:pt x="20024" y="5226"/>
                    <a:pt x="19365" y="6289"/>
                  </a:cubicBezTo>
                  <a:cubicBezTo>
                    <a:pt x="18691" y="7375"/>
                    <a:pt x="18159" y="10379"/>
                    <a:pt x="17955" y="14256"/>
                  </a:cubicBezTo>
                  <a:cubicBezTo>
                    <a:pt x="17634" y="12696"/>
                    <a:pt x="17199" y="12181"/>
                    <a:pt x="16798" y="12887"/>
                  </a:cubicBezTo>
                  <a:cubicBezTo>
                    <a:pt x="16407" y="13575"/>
                    <a:pt x="16100" y="15338"/>
                    <a:pt x="15978" y="17597"/>
                  </a:cubicBezTo>
                  <a:cubicBezTo>
                    <a:pt x="15803" y="16521"/>
                    <a:pt x="15571" y="15813"/>
                    <a:pt x="15318" y="15584"/>
                  </a:cubicBezTo>
                  <a:cubicBezTo>
                    <a:pt x="15024" y="15317"/>
                    <a:pt x="14722" y="15720"/>
                    <a:pt x="14477" y="16708"/>
                  </a:cubicBezTo>
                  <a:cubicBezTo>
                    <a:pt x="14291" y="14758"/>
                    <a:pt x="14004" y="13198"/>
                    <a:pt x="13655" y="12253"/>
                  </a:cubicBezTo>
                  <a:cubicBezTo>
                    <a:pt x="13039" y="10580"/>
                    <a:pt x="12315" y="10968"/>
                    <a:pt x="11762" y="13266"/>
                  </a:cubicBezTo>
                  <a:cubicBezTo>
                    <a:pt x="11578" y="11890"/>
                    <a:pt x="11312" y="10963"/>
                    <a:pt x="11015" y="10670"/>
                  </a:cubicBezTo>
                  <a:cubicBezTo>
                    <a:pt x="10742" y="10401"/>
                    <a:pt x="10462" y="10688"/>
                    <a:pt x="10221" y="11483"/>
                  </a:cubicBezTo>
                  <a:cubicBezTo>
                    <a:pt x="10170" y="7291"/>
                    <a:pt x="9751" y="3546"/>
                    <a:pt x="9112" y="1556"/>
                  </a:cubicBezTo>
                  <a:cubicBezTo>
                    <a:pt x="8023" y="-1835"/>
                    <a:pt x="6666" y="498"/>
                    <a:pt x="6072" y="6781"/>
                  </a:cubicBezTo>
                  <a:cubicBezTo>
                    <a:pt x="5812" y="5146"/>
                    <a:pt x="5436" y="4296"/>
                    <a:pt x="5053" y="4477"/>
                  </a:cubicBezTo>
                  <a:cubicBezTo>
                    <a:pt x="4640" y="4672"/>
                    <a:pt x="4271" y="6034"/>
                    <a:pt x="4065" y="8117"/>
                  </a:cubicBezTo>
                  <a:cubicBezTo>
                    <a:pt x="3794" y="6709"/>
                    <a:pt x="3446" y="5902"/>
                    <a:pt x="3082" y="5841"/>
                  </a:cubicBezTo>
                  <a:cubicBezTo>
                    <a:pt x="2707" y="5778"/>
                    <a:pt x="2342" y="6506"/>
                    <a:pt x="2053" y="7890"/>
                  </a:cubicBezTo>
                  <a:cubicBezTo>
                    <a:pt x="1856" y="5787"/>
                    <a:pt x="1565" y="4032"/>
                    <a:pt x="1210" y="2809"/>
                  </a:cubicBezTo>
                  <a:cubicBezTo>
                    <a:pt x="848" y="1560"/>
                    <a:pt x="433" y="914"/>
                    <a:pt x="11" y="942"/>
                  </a:cubicBezTo>
                  <a:lnTo>
                    <a:pt x="0" y="19765"/>
                  </a:lnTo>
                  <a:lnTo>
                    <a:pt x="21600" y="19633"/>
                  </a:lnTo>
                  <a:close/>
                </a:path>
              </a:pathLst>
            </a:custGeom>
            <a:solidFill>
              <a:schemeClr val="tx2">
                <a:lumMod val="20000"/>
                <a:lumOff val="80000"/>
              </a:schemeClr>
            </a:solidFill>
            <a:ln w="12700">
              <a:miter lim="400000"/>
            </a:ln>
          </p:spPr>
          <p:txBody>
            <a:bodyPr lIns="71437" tIns="71437" rIns="71437" bIns="71437" anchor="ctr"/>
            <a:lstStyle/>
            <a:p>
              <a:pPr algn="ctr">
                <a:defRPr sz="3200" cap="none">
                  <a:solidFill>
                    <a:srgbClr val="000000"/>
                  </a:solidFill>
                </a:defRPr>
              </a:pPr>
              <a:endParaRPr/>
            </a:p>
          </p:txBody>
        </p:sp>
        <p:grpSp>
          <p:nvGrpSpPr>
            <p:cNvPr id="8" name="î$ļídê"/>
            <p:cNvGrpSpPr/>
            <p:nvPr/>
          </p:nvGrpSpPr>
          <p:grpSpPr>
            <a:xfrm>
              <a:off x="798276" y="1274742"/>
              <a:ext cx="6003865" cy="3951189"/>
              <a:chOff x="772584" y="2543094"/>
              <a:chExt cx="4614223" cy="3951189"/>
            </a:xfrm>
          </p:grpSpPr>
          <p:sp>
            <p:nvSpPr>
              <p:cNvPr id="14" name="ïŝļiḓé"/>
              <p:cNvSpPr/>
              <p:nvPr/>
            </p:nvSpPr>
            <p:spPr>
              <a:xfrm>
                <a:off x="772584" y="3136699"/>
                <a:ext cx="4614223" cy="3357584"/>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lIns="90000" anchor="t" anchorCtr="0">
                <a:normAutofit fontScale="97500"/>
              </a:bodyPr>
              <a:lstStyle/>
              <a:p>
                <a:pPr>
                  <a:lnSpc>
                    <a:spcPct val="150000"/>
                  </a:lnSpc>
                  <a:spcBef>
                    <a:spcPct val="0"/>
                  </a:spcBef>
                </a:pPr>
                <a:r>
                  <a:rPr dirty="0"/>
                  <a:t>1.可以识别单个元素（前提是按照训练集里边给出的模型绘制，但是在html代码中无法显示）</a:t>
                </a:r>
              </a:p>
              <a:p>
                <a:pPr>
                  <a:lnSpc>
                    <a:spcPct val="150000"/>
                  </a:lnSpc>
                  <a:spcBef>
                    <a:spcPct val="0"/>
                  </a:spcBef>
                </a:pPr>
                <a:r>
                  <a:rPr dirty="0"/>
                  <a:t>2.对绘制错误的元素不会进行错误识别</a:t>
                </a:r>
              </a:p>
              <a:p>
                <a:pPr>
                  <a:lnSpc>
                    <a:spcPct val="150000"/>
                  </a:lnSpc>
                  <a:spcBef>
                    <a:spcPct val="0"/>
                  </a:spcBef>
                </a:pPr>
                <a:r>
                  <a:rPr dirty="0"/>
                  <a:t>3.可以识别组合界面（如普通登录，注册，以及其他元素组合界面）</a:t>
                </a:r>
              </a:p>
              <a:p>
                <a:pPr>
                  <a:lnSpc>
                    <a:spcPct val="150000"/>
                  </a:lnSpc>
                  <a:spcBef>
                    <a:spcPct val="0"/>
                  </a:spcBef>
                </a:pPr>
                <a:r>
                  <a:rPr dirty="0"/>
                  <a:t>4.针对不同的浏览器会生成不同的代码</a:t>
                </a:r>
                <a:r>
                  <a:rPr lang="zh-CN" altLang="en-US" dirty="0"/>
                  <a:t>，通过特征识别界面内容并进行布局</a:t>
                </a:r>
                <a:endParaRPr lang="en-US" altLang="zh-CN" dirty="0"/>
              </a:p>
              <a:p>
                <a:pPr>
                  <a:lnSpc>
                    <a:spcPct val="150000"/>
                  </a:lnSpc>
                  <a:spcBef>
                    <a:spcPct val="0"/>
                  </a:spcBef>
                </a:pPr>
                <a:r>
                  <a:rPr lang="en-US" altLang="zh-CN" dirty="0"/>
                  <a:t>5.</a:t>
                </a:r>
                <a:r>
                  <a:rPr lang="zh-CN" altLang="en-US" dirty="0"/>
                  <a:t>可以识别重叠的控件，根据重叠面积的大小来区分</a:t>
                </a:r>
              </a:p>
            </p:txBody>
          </p:sp>
          <p:sp>
            <p:nvSpPr>
              <p:cNvPr id="15" name="iş1íďe"/>
              <p:cNvSpPr txBox="1"/>
              <p:nvPr/>
            </p:nvSpPr>
            <p:spPr bwMode="auto">
              <a:xfrm>
                <a:off x="772584" y="2543094"/>
                <a:ext cx="3524773"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eaLnBrk="1" hangingPunct="1">
                  <a:lnSpc>
                    <a:spcPct val="100000"/>
                  </a:lnSpc>
                  <a:spcBef>
                    <a:spcPct val="0"/>
                  </a:spcBef>
                </a:pPr>
                <a:r>
                  <a:rPr lang="zh-CN" altLang="en-US" sz="2000" b="1" dirty="0"/>
                  <a:t>能力：</a:t>
                </a:r>
              </a:p>
            </p:txBody>
          </p:sp>
        </p:grpSp>
        <p:cxnSp>
          <p:nvCxnSpPr>
            <p:cNvPr id="9" name="直接连接符 8"/>
            <p:cNvCxnSpPr/>
            <p:nvPr/>
          </p:nvCxnSpPr>
          <p:spPr>
            <a:xfrm>
              <a:off x="669925" y="2861711"/>
              <a:ext cx="5336075"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9449" y="-5079"/>
            <a:ext cx="10850563" cy="1028699"/>
          </a:xfrm>
        </p:spPr>
        <p:txBody>
          <a:bodyPr/>
          <a:lstStyle/>
          <a:p>
            <a:r>
              <a:rPr lang="en-US" altLang="zh-CN" spc="300" dirty="0">
                <a:solidFill>
                  <a:schemeClr val="tx2"/>
                </a:solidFill>
                <a:latin typeface="+mn-lt"/>
                <a:ea typeface="+mn-ea"/>
                <a:cs typeface="+mn-cs"/>
              </a:rPr>
              <a:t>功能及限制</a:t>
            </a:r>
          </a:p>
        </p:txBody>
      </p:sp>
      <p:sp>
        <p:nvSpPr>
          <p:cNvPr id="3" name="页脚占位符 2"/>
          <p:cNvSpPr>
            <a:spLocks noGrp="1"/>
          </p:cNvSpPr>
          <p:nvPr>
            <p:ph type="ftr" sz="quarter" idx="11"/>
          </p:nvPr>
        </p:nvSpPr>
        <p:spPr/>
        <p:txBody>
          <a:bodyPr/>
          <a:lstStyle/>
          <a:p>
            <a:r>
              <a:rPr lang="en-US" altLang="zh-CN"/>
              <a:t>www.islide.cc</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t>25</a:t>
            </a:fld>
            <a:endParaRPr lang="zh-CN" altLang="en-US" dirty="0"/>
          </a:p>
        </p:txBody>
      </p:sp>
      <p:grpSp>
        <p:nvGrpSpPr>
          <p:cNvPr id="5" name="af738c60-f0de-49fa-98b5-0eaa980fdd69"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7634" y="1023702"/>
            <a:ext cx="12192000" cy="5829300"/>
            <a:chOff x="0" y="1028700"/>
            <a:chExt cx="12192000" cy="5829300"/>
          </a:xfrm>
        </p:grpSpPr>
        <p:grpSp>
          <p:nvGrpSpPr>
            <p:cNvPr id="6" name="î$ļïdê"/>
            <p:cNvGrpSpPr/>
            <p:nvPr/>
          </p:nvGrpSpPr>
          <p:grpSpPr>
            <a:xfrm>
              <a:off x="6546000" y="1028700"/>
              <a:ext cx="4139152" cy="5284723"/>
              <a:chOff x="6546000" y="1028700"/>
              <a:chExt cx="4139152" cy="5284723"/>
            </a:xfrm>
          </p:grpSpPr>
          <p:sp>
            <p:nvSpPr>
              <p:cNvPr id="16" name="îŝḷíde"/>
              <p:cNvSpPr/>
              <p:nvPr/>
            </p:nvSpPr>
            <p:spPr>
              <a:xfrm>
                <a:off x="10610049" y="3634981"/>
                <a:ext cx="65506" cy="2678442"/>
              </a:xfrm>
              <a:prstGeom prst="rect">
                <a:avLst/>
              </a:prstGeom>
              <a:gradFill>
                <a:gsLst>
                  <a:gs pos="4581">
                    <a:schemeClr val="tx2">
                      <a:lumMod val="20000"/>
                      <a:lumOff val="80000"/>
                    </a:schemeClr>
                  </a:gs>
                  <a:gs pos="42000">
                    <a:srgbClr val="E9E9EA"/>
                  </a:gs>
                  <a:gs pos="86000">
                    <a:schemeClr val="bg1"/>
                  </a:gs>
                </a:gsLst>
                <a:lin ang="5400000"/>
              </a:gradFill>
              <a:ln w="12700">
                <a:miter lim="400000"/>
              </a:ln>
            </p:spPr>
            <p:txBody>
              <a:bodyPr lIns="71437" tIns="71437" rIns="71437" bIns="71437" anchor="ctr"/>
              <a:lstStyle/>
              <a:p>
                <a:pPr algn="ctr"/>
                <a:endParaRPr sz="3200">
                  <a:solidFill>
                    <a:srgbClr val="FFFFFF"/>
                  </a:solidFill>
                </a:endParaRPr>
              </a:p>
            </p:txBody>
          </p:sp>
          <p:sp>
            <p:nvSpPr>
              <p:cNvPr id="17" name="išḻíḓé"/>
              <p:cNvSpPr/>
              <p:nvPr/>
            </p:nvSpPr>
            <p:spPr>
              <a:xfrm>
                <a:off x="6554589" y="3634981"/>
                <a:ext cx="65506" cy="2678442"/>
              </a:xfrm>
              <a:prstGeom prst="rect">
                <a:avLst/>
              </a:prstGeom>
              <a:gradFill>
                <a:gsLst>
                  <a:gs pos="4581">
                    <a:schemeClr val="tx2">
                      <a:lumMod val="20000"/>
                      <a:lumOff val="80000"/>
                    </a:schemeClr>
                  </a:gs>
                  <a:gs pos="53356">
                    <a:srgbClr val="E9E9EA"/>
                  </a:gs>
                  <a:gs pos="100000">
                    <a:schemeClr val="bg1"/>
                  </a:gs>
                </a:gsLst>
                <a:lin ang="5400000"/>
              </a:gradFill>
              <a:ln w="12700">
                <a:miter lim="400000"/>
              </a:ln>
            </p:spPr>
            <p:txBody>
              <a:bodyPr lIns="71437" tIns="71437" rIns="71437" bIns="71437" anchor="ctr"/>
              <a:lstStyle/>
              <a:p>
                <a:pPr algn="ctr">
                  <a:defRPr sz="3200" cap="none">
                    <a:solidFill>
                      <a:srgbClr val="FFFFFF"/>
                    </a:solidFill>
                  </a:defRPr>
                </a:pPr>
                <a:endParaRPr/>
              </a:p>
            </p:txBody>
          </p:sp>
          <p:sp>
            <p:nvSpPr>
              <p:cNvPr id="18" name="iSḷïḋè"/>
              <p:cNvSpPr/>
              <p:nvPr/>
            </p:nvSpPr>
            <p:spPr>
              <a:xfrm>
                <a:off x="9883501" y="2706775"/>
                <a:ext cx="190180" cy="84566"/>
              </a:xfrm>
              <a:custGeom>
                <a:avLst/>
                <a:gdLst/>
                <a:ahLst/>
                <a:cxnLst>
                  <a:cxn ang="0">
                    <a:pos x="wd2" y="hd2"/>
                  </a:cxn>
                  <a:cxn ang="5400000">
                    <a:pos x="wd2" y="hd2"/>
                  </a:cxn>
                  <a:cxn ang="10800000">
                    <a:pos x="wd2" y="hd2"/>
                  </a:cxn>
                  <a:cxn ang="16200000">
                    <a:pos x="wd2" y="hd2"/>
                  </a:cxn>
                </a:cxnLst>
                <a:rect l="0" t="0" r="r" b="b"/>
                <a:pathLst>
                  <a:path w="21600" h="21600" extrusionOk="0">
                    <a:moveTo>
                      <a:pt x="2846" y="0"/>
                    </a:moveTo>
                    <a:lnTo>
                      <a:pt x="18754" y="0"/>
                    </a:lnTo>
                    <a:cubicBezTo>
                      <a:pt x="19162" y="0"/>
                      <a:pt x="19470" y="0"/>
                      <a:pt x="19730" y="39"/>
                    </a:cubicBezTo>
                    <a:cubicBezTo>
                      <a:pt x="19991" y="78"/>
                      <a:pt x="20204" y="157"/>
                      <a:pt x="20424" y="314"/>
                    </a:cubicBezTo>
                    <a:cubicBezTo>
                      <a:pt x="20665" y="511"/>
                      <a:pt x="20880" y="822"/>
                      <a:pt x="21057" y="1220"/>
                    </a:cubicBezTo>
                    <a:cubicBezTo>
                      <a:pt x="21234" y="1618"/>
                      <a:pt x="21373" y="2102"/>
                      <a:pt x="21461" y="2644"/>
                    </a:cubicBezTo>
                    <a:cubicBezTo>
                      <a:pt x="21530" y="3138"/>
                      <a:pt x="21565" y="3619"/>
                      <a:pt x="21583" y="4208"/>
                    </a:cubicBezTo>
                    <a:cubicBezTo>
                      <a:pt x="21600" y="4798"/>
                      <a:pt x="21600" y="5496"/>
                      <a:pt x="21600" y="6428"/>
                    </a:cubicBezTo>
                    <a:lnTo>
                      <a:pt x="21600" y="15201"/>
                    </a:lnTo>
                    <a:cubicBezTo>
                      <a:pt x="21600" y="16118"/>
                      <a:pt x="21600" y="16809"/>
                      <a:pt x="21583" y="17395"/>
                    </a:cubicBezTo>
                    <a:cubicBezTo>
                      <a:pt x="21565" y="17981"/>
                      <a:pt x="21530" y="18462"/>
                      <a:pt x="21461" y="18956"/>
                    </a:cubicBezTo>
                    <a:cubicBezTo>
                      <a:pt x="21373" y="19498"/>
                      <a:pt x="21234" y="19982"/>
                      <a:pt x="21057" y="20380"/>
                    </a:cubicBezTo>
                    <a:cubicBezTo>
                      <a:pt x="20880" y="20778"/>
                      <a:pt x="20665" y="21089"/>
                      <a:pt x="20424" y="21286"/>
                    </a:cubicBezTo>
                    <a:cubicBezTo>
                      <a:pt x="20204" y="21443"/>
                      <a:pt x="19991" y="21522"/>
                      <a:pt x="19729" y="21561"/>
                    </a:cubicBezTo>
                    <a:cubicBezTo>
                      <a:pt x="19467" y="21600"/>
                      <a:pt x="19156" y="21600"/>
                      <a:pt x="18742" y="21600"/>
                    </a:cubicBezTo>
                    <a:lnTo>
                      <a:pt x="2846" y="21600"/>
                    </a:lnTo>
                    <a:cubicBezTo>
                      <a:pt x="2438" y="21600"/>
                      <a:pt x="2130" y="21600"/>
                      <a:pt x="1870" y="21561"/>
                    </a:cubicBezTo>
                    <a:cubicBezTo>
                      <a:pt x="1609" y="21522"/>
                      <a:pt x="1396" y="21443"/>
                      <a:pt x="1176" y="21286"/>
                    </a:cubicBezTo>
                    <a:cubicBezTo>
                      <a:pt x="935" y="21089"/>
                      <a:pt x="720" y="20778"/>
                      <a:pt x="543" y="20380"/>
                    </a:cubicBezTo>
                    <a:cubicBezTo>
                      <a:pt x="366" y="19982"/>
                      <a:pt x="227" y="19498"/>
                      <a:pt x="139" y="18956"/>
                    </a:cubicBezTo>
                    <a:cubicBezTo>
                      <a:pt x="70" y="18462"/>
                      <a:pt x="35" y="17981"/>
                      <a:pt x="17" y="17392"/>
                    </a:cubicBezTo>
                    <a:cubicBezTo>
                      <a:pt x="0" y="16802"/>
                      <a:pt x="0" y="16104"/>
                      <a:pt x="0" y="15172"/>
                    </a:cubicBezTo>
                    <a:lnTo>
                      <a:pt x="0" y="6399"/>
                    </a:lnTo>
                    <a:cubicBezTo>
                      <a:pt x="0" y="5482"/>
                      <a:pt x="0" y="4791"/>
                      <a:pt x="17" y="4205"/>
                    </a:cubicBezTo>
                    <a:cubicBezTo>
                      <a:pt x="35" y="3619"/>
                      <a:pt x="70" y="3138"/>
                      <a:pt x="139" y="2644"/>
                    </a:cubicBezTo>
                    <a:cubicBezTo>
                      <a:pt x="227" y="2102"/>
                      <a:pt x="366" y="1618"/>
                      <a:pt x="543" y="1220"/>
                    </a:cubicBezTo>
                    <a:cubicBezTo>
                      <a:pt x="720" y="822"/>
                      <a:pt x="935" y="511"/>
                      <a:pt x="1176" y="314"/>
                    </a:cubicBezTo>
                    <a:cubicBezTo>
                      <a:pt x="1396" y="157"/>
                      <a:pt x="1609" y="78"/>
                      <a:pt x="1871" y="39"/>
                    </a:cubicBezTo>
                    <a:cubicBezTo>
                      <a:pt x="2133" y="0"/>
                      <a:pt x="2444" y="0"/>
                      <a:pt x="2858" y="0"/>
                    </a:cubicBezTo>
                    <a:lnTo>
                      <a:pt x="2846" y="0"/>
                    </a:lnTo>
                    <a:close/>
                  </a:path>
                </a:pathLst>
              </a:custGeom>
              <a:solidFill>
                <a:srgbClr val="E8E7EA"/>
              </a:solidFill>
              <a:ln w="12700">
                <a:miter lim="400000"/>
              </a:ln>
            </p:spPr>
            <p:txBody>
              <a:bodyPr lIns="71437" tIns="71437" rIns="71437" bIns="71437" anchor="ctr"/>
              <a:lstStyle/>
              <a:p>
                <a:pPr algn="ctr">
                  <a:defRPr sz="3200" cap="none">
                    <a:solidFill>
                      <a:srgbClr val="FFFFFF"/>
                    </a:solidFill>
                  </a:defRPr>
                </a:pPr>
                <a:endParaRPr/>
              </a:p>
            </p:txBody>
          </p:sp>
          <p:sp>
            <p:nvSpPr>
              <p:cNvPr id="19" name="išḻíḓè"/>
              <p:cNvSpPr/>
              <p:nvPr/>
            </p:nvSpPr>
            <p:spPr>
              <a:xfrm>
                <a:off x="9300914" y="2485227"/>
                <a:ext cx="190179" cy="84566"/>
              </a:xfrm>
              <a:custGeom>
                <a:avLst/>
                <a:gdLst/>
                <a:ahLst/>
                <a:cxnLst>
                  <a:cxn ang="0">
                    <a:pos x="wd2" y="hd2"/>
                  </a:cxn>
                  <a:cxn ang="5400000">
                    <a:pos x="wd2" y="hd2"/>
                  </a:cxn>
                  <a:cxn ang="10800000">
                    <a:pos x="wd2" y="hd2"/>
                  </a:cxn>
                  <a:cxn ang="16200000">
                    <a:pos x="wd2" y="hd2"/>
                  </a:cxn>
                </a:cxnLst>
                <a:rect l="0" t="0" r="r" b="b"/>
                <a:pathLst>
                  <a:path w="21600" h="21600" extrusionOk="0">
                    <a:moveTo>
                      <a:pt x="2846" y="0"/>
                    </a:moveTo>
                    <a:lnTo>
                      <a:pt x="18754" y="0"/>
                    </a:lnTo>
                    <a:cubicBezTo>
                      <a:pt x="19162" y="0"/>
                      <a:pt x="19470" y="0"/>
                      <a:pt x="19730" y="39"/>
                    </a:cubicBezTo>
                    <a:cubicBezTo>
                      <a:pt x="19991" y="78"/>
                      <a:pt x="20204" y="157"/>
                      <a:pt x="20424" y="314"/>
                    </a:cubicBezTo>
                    <a:cubicBezTo>
                      <a:pt x="20665" y="511"/>
                      <a:pt x="20880" y="822"/>
                      <a:pt x="21057" y="1220"/>
                    </a:cubicBezTo>
                    <a:cubicBezTo>
                      <a:pt x="21234" y="1618"/>
                      <a:pt x="21373" y="2102"/>
                      <a:pt x="21461" y="2644"/>
                    </a:cubicBezTo>
                    <a:cubicBezTo>
                      <a:pt x="21530" y="3138"/>
                      <a:pt x="21565" y="3619"/>
                      <a:pt x="21583" y="4208"/>
                    </a:cubicBezTo>
                    <a:cubicBezTo>
                      <a:pt x="21600" y="4798"/>
                      <a:pt x="21600" y="5496"/>
                      <a:pt x="21600" y="6428"/>
                    </a:cubicBezTo>
                    <a:lnTo>
                      <a:pt x="21600" y="15201"/>
                    </a:lnTo>
                    <a:cubicBezTo>
                      <a:pt x="21600" y="16118"/>
                      <a:pt x="21600" y="16809"/>
                      <a:pt x="21583" y="17395"/>
                    </a:cubicBezTo>
                    <a:cubicBezTo>
                      <a:pt x="21565" y="17981"/>
                      <a:pt x="21530" y="18462"/>
                      <a:pt x="21461" y="18956"/>
                    </a:cubicBezTo>
                    <a:cubicBezTo>
                      <a:pt x="21373" y="19498"/>
                      <a:pt x="21234" y="19982"/>
                      <a:pt x="21057" y="20380"/>
                    </a:cubicBezTo>
                    <a:cubicBezTo>
                      <a:pt x="20880" y="20778"/>
                      <a:pt x="20665" y="21089"/>
                      <a:pt x="20424" y="21286"/>
                    </a:cubicBezTo>
                    <a:cubicBezTo>
                      <a:pt x="20204" y="21443"/>
                      <a:pt x="19991" y="21522"/>
                      <a:pt x="19729" y="21561"/>
                    </a:cubicBezTo>
                    <a:cubicBezTo>
                      <a:pt x="19467" y="21600"/>
                      <a:pt x="19156" y="21600"/>
                      <a:pt x="18742" y="21600"/>
                    </a:cubicBezTo>
                    <a:lnTo>
                      <a:pt x="2846" y="21600"/>
                    </a:lnTo>
                    <a:cubicBezTo>
                      <a:pt x="2438" y="21600"/>
                      <a:pt x="2130" y="21600"/>
                      <a:pt x="1870" y="21561"/>
                    </a:cubicBezTo>
                    <a:cubicBezTo>
                      <a:pt x="1609" y="21522"/>
                      <a:pt x="1396" y="21443"/>
                      <a:pt x="1176" y="21286"/>
                    </a:cubicBezTo>
                    <a:cubicBezTo>
                      <a:pt x="935" y="21089"/>
                      <a:pt x="720" y="20778"/>
                      <a:pt x="543" y="20380"/>
                    </a:cubicBezTo>
                    <a:cubicBezTo>
                      <a:pt x="366" y="19982"/>
                      <a:pt x="227" y="19498"/>
                      <a:pt x="139" y="18956"/>
                    </a:cubicBezTo>
                    <a:cubicBezTo>
                      <a:pt x="70" y="18462"/>
                      <a:pt x="35" y="17981"/>
                      <a:pt x="17" y="17392"/>
                    </a:cubicBezTo>
                    <a:cubicBezTo>
                      <a:pt x="0" y="16802"/>
                      <a:pt x="0" y="16104"/>
                      <a:pt x="0" y="15172"/>
                    </a:cubicBezTo>
                    <a:lnTo>
                      <a:pt x="0" y="6399"/>
                    </a:lnTo>
                    <a:cubicBezTo>
                      <a:pt x="0" y="5482"/>
                      <a:pt x="0" y="4791"/>
                      <a:pt x="17" y="4205"/>
                    </a:cubicBezTo>
                    <a:cubicBezTo>
                      <a:pt x="35" y="3619"/>
                      <a:pt x="70" y="3138"/>
                      <a:pt x="139" y="2644"/>
                    </a:cubicBezTo>
                    <a:cubicBezTo>
                      <a:pt x="227" y="2102"/>
                      <a:pt x="366" y="1618"/>
                      <a:pt x="543" y="1220"/>
                    </a:cubicBezTo>
                    <a:cubicBezTo>
                      <a:pt x="720" y="822"/>
                      <a:pt x="935" y="511"/>
                      <a:pt x="1176" y="314"/>
                    </a:cubicBezTo>
                    <a:cubicBezTo>
                      <a:pt x="1396" y="157"/>
                      <a:pt x="1609" y="78"/>
                      <a:pt x="1871" y="39"/>
                    </a:cubicBezTo>
                    <a:cubicBezTo>
                      <a:pt x="2133" y="0"/>
                      <a:pt x="2444" y="0"/>
                      <a:pt x="2858" y="0"/>
                    </a:cubicBezTo>
                    <a:lnTo>
                      <a:pt x="2846" y="0"/>
                    </a:lnTo>
                    <a:close/>
                  </a:path>
                </a:pathLst>
              </a:custGeom>
              <a:solidFill>
                <a:srgbClr val="E8E7EA"/>
              </a:solidFill>
              <a:ln w="12700">
                <a:miter lim="400000"/>
              </a:ln>
            </p:spPr>
            <p:txBody>
              <a:bodyPr lIns="71437" tIns="71437" rIns="71437" bIns="71437" anchor="ctr"/>
              <a:lstStyle/>
              <a:p>
                <a:pPr algn="ctr">
                  <a:defRPr sz="3200" cap="none">
                    <a:solidFill>
                      <a:srgbClr val="FFFFFF"/>
                    </a:solidFill>
                  </a:defRPr>
                </a:pPr>
                <a:endParaRPr/>
              </a:p>
            </p:txBody>
          </p:sp>
          <p:sp>
            <p:nvSpPr>
              <p:cNvPr id="20" name="îŝľîďé"/>
              <p:cNvSpPr/>
              <p:nvPr/>
            </p:nvSpPr>
            <p:spPr>
              <a:xfrm>
                <a:off x="9848760" y="2742449"/>
                <a:ext cx="259660" cy="288475"/>
              </a:xfrm>
              <a:custGeom>
                <a:avLst/>
                <a:gdLst/>
                <a:ahLst/>
                <a:cxnLst>
                  <a:cxn ang="0">
                    <a:pos x="wd2" y="hd2"/>
                  </a:cxn>
                  <a:cxn ang="5400000">
                    <a:pos x="wd2" y="hd2"/>
                  </a:cxn>
                  <a:cxn ang="10800000">
                    <a:pos x="wd2" y="hd2"/>
                  </a:cxn>
                  <a:cxn ang="16200000">
                    <a:pos x="wd2" y="hd2"/>
                  </a:cxn>
                </a:cxnLst>
                <a:rect l="0" t="0" r="r" b="b"/>
                <a:pathLst>
                  <a:path w="21447" h="21600" extrusionOk="0">
                    <a:moveTo>
                      <a:pt x="21384" y="0"/>
                    </a:moveTo>
                    <a:lnTo>
                      <a:pt x="21384" y="16039"/>
                    </a:lnTo>
                    <a:cubicBezTo>
                      <a:pt x="21600" y="17374"/>
                      <a:pt x="21258" y="18734"/>
                      <a:pt x="20426" y="19852"/>
                    </a:cubicBezTo>
                    <a:cubicBezTo>
                      <a:pt x="19878" y="20588"/>
                      <a:pt x="19137" y="21189"/>
                      <a:pt x="18270" y="21600"/>
                    </a:cubicBezTo>
                    <a:lnTo>
                      <a:pt x="0" y="21600"/>
                    </a:lnTo>
                    <a:lnTo>
                      <a:pt x="0" y="95"/>
                    </a:lnTo>
                    <a:lnTo>
                      <a:pt x="21384" y="0"/>
                    </a:lnTo>
                    <a:close/>
                  </a:path>
                </a:pathLst>
              </a:custGeom>
              <a:solidFill>
                <a:srgbClr val="C5C4C6"/>
              </a:solidFill>
              <a:ln w="12700">
                <a:miter lim="400000"/>
              </a:ln>
            </p:spPr>
            <p:txBody>
              <a:bodyPr lIns="71437" tIns="71437" rIns="71437" bIns="71437" anchor="ctr"/>
              <a:lstStyle/>
              <a:p>
                <a:pPr algn="ctr">
                  <a:defRPr sz="3200" cap="none">
                    <a:solidFill>
                      <a:srgbClr val="000000"/>
                    </a:solidFill>
                  </a:defRPr>
                </a:pPr>
                <a:endParaRPr/>
              </a:p>
            </p:txBody>
          </p:sp>
          <p:sp>
            <p:nvSpPr>
              <p:cNvPr id="21" name="ïS1ïdè"/>
              <p:cNvSpPr/>
              <p:nvPr/>
            </p:nvSpPr>
            <p:spPr>
              <a:xfrm>
                <a:off x="9266175" y="2519495"/>
                <a:ext cx="259660" cy="288474"/>
              </a:xfrm>
              <a:custGeom>
                <a:avLst/>
                <a:gdLst/>
                <a:ahLst/>
                <a:cxnLst>
                  <a:cxn ang="0">
                    <a:pos x="wd2" y="hd2"/>
                  </a:cxn>
                  <a:cxn ang="5400000">
                    <a:pos x="wd2" y="hd2"/>
                  </a:cxn>
                  <a:cxn ang="10800000">
                    <a:pos x="wd2" y="hd2"/>
                  </a:cxn>
                  <a:cxn ang="16200000">
                    <a:pos x="wd2" y="hd2"/>
                  </a:cxn>
                </a:cxnLst>
                <a:rect l="0" t="0" r="r" b="b"/>
                <a:pathLst>
                  <a:path w="21447" h="21600" extrusionOk="0">
                    <a:moveTo>
                      <a:pt x="21384" y="0"/>
                    </a:moveTo>
                    <a:lnTo>
                      <a:pt x="21384" y="16039"/>
                    </a:lnTo>
                    <a:cubicBezTo>
                      <a:pt x="21600" y="17374"/>
                      <a:pt x="21258" y="18734"/>
                      <a:pt x="20426" y="19852"/>
                    </a:cubicBezTo>
                    <a:cubicBezTo>
                      <a:pt x="19878" y="20588"/>
                      <a:pt x="19137" y="21189"/>
                      <a:pt x="18270" y="21600"/>
                    </a:cubicBezTo>
                    <a:lnTo>
                      <a:pt x="0" y="21600"/>
                    </a:lnTo>
                    <a:lnTo>
                      <a:pt x="0" y="95"/>
                    </a:lnTo>
                    <a:lnTo>
                      <a:pt x="21384" y="0"/>
                    </a:lnTo>
                    <a:close/>
                  </a:path>
                </a:pathLst>
              </a:custGeom>
              <a:solidFill>
                <a:srgbClr val="C5C4C6"/>
              </a:solidFill>
              <a:ln w="12700">
                <a:miter lim="400000"/>
              </a:ln>
            </p:spPr>
            <p:txBody>
              <a:bodyPr lIns="71437" tIns="71437" rIns="71437" bIns="71437" anchor="ctr"/>
              <a:lstStyle/>
              <a:p>
                <a:pPr algn="ctr">
                  <a:defRPr sz="3200" cap="none">
                    <a:solidFill>
                      <a:srgbClr val="000000"/>
                    </a:solidFill>
                  </a:defRPr>
                </a:pPr>
                <a:endParaRPr/>
              </a:p>
            </p:txBody>
          </p:sp>
          <p:sp>
            <p:nvSpPr>
              <p:cNvPr id="22" name="íṣļïḓê"/>
              <p:cNvSpPr/>
              <p:nvPr/>
            </p:nvSpPr>
            <p:spPr>
              <a:xfrm>
                <a:off x="9884879" y="3361655"/>
                <a:ext cx="189759" cy="239116"/>
              </a:xfrm>
              <a:custGeom>
                <a:avLst/>
                <a:gdLst/>
                <a:ahLst/>
                <a:cxnLst>
                  <a:cxn ang="0">
                    <a:pos x="wd2" y="hd2"/>
                  </a:cxn>
                  <a:cxn ang="5400000">
                    <a:pos x="wd2" y="hd2"/>
                  </a:cxn>
                  <a:cxn ang="10800000">
                    <a:pos x="wd2" y="hd2"/>
                  </a:cxn>
                  <a:cxn ang="16200000">
                    <a:pos x="wd2" y="hd2"/>
                  </a:cxn>
                </a:cxnLst>
                <a:rect l="0" t="0" r="r" b="b"/>
                <a:pathLst>
                  <a:path w="21600" h="21600" extrusionOk="0">
                    <a:moveTo>
                      <a:pt x="21600" y="10332"/>
                    </a:moveTo>
                    <a:lnTo>
                      <a:pt x="15510" y="21600"/>
                    </a:lnTo>
                    <a:lnTo>
                      <a:pt x="6705" y="21600"/>
                    </a:lnTo>
                    <a:lnTo>
                      <a:pt x="0" y="0"/>
                    </a:lnTo>
                    <a:lnTo>
                      <a:pt x="21600" y="10332"/>
                    </a:lnTo>
                    <a:close/>
                  </a:path>
                </a:pathLst>
              </a:custGeom>
              <a:solidFill>
                <a:srgbClr val="C5C4C6"/>
              </a:solidFill>
              <a:ln w="12700">
                <a:miter lim="400000"/>
              </a:ln>
            </p:spPr>
            <p:txBody>
              <a:bodyPr lIns="71437" tIns="71437" rIns="71437" bIns="71437" anchor="ctr"/>
              <a:lstStyle/>
              <a:p>
                <a:pPr algn="ctr">
                  <a:defRPr sz="3200" cap="none">
                    <a:solidFill>
                      <a:srgbClr val="000000"/>
                    </a:solidFill>
                  </a:defRPr>
                </a:pPr>
                <a:endParaRPr/>
              </a:p>
            </p:txBody>
          </p:sp>
          <p:sp>
            <p:nvSpPr>
              <p:cNvPr id="23" name="îŝľïďé"/>
              <p:cNvSpPr/>
              <p:nvPr/>
            </p:nvSpPr>
            <p:spPr>
              <a:xfrm>
                <a:off x="9295722" y="3157064"/>
                <a:ext cx="189759" cy="239116"/>
              </a:xfrm>
              <a:custGeom>
                <a:avLst/>
                <a:gdLst/>
                <a:ahLst/>
                <a:cxnLst>
                  <a:cxn ang="0">
                    <a:pos x="wd2" y="hd2"/>
                  </a:cxn>
                  <a:cxn ang="5400000">
                    <a:pos x="wd2" y="hd2"/>
                  </a:cxn>
                  <a:cxn ang="10800000">
                    <a:pos x="wd2" y="hd2"/>
                  </a:cxn>
                  <a:cxn ang="16200000">
                    <a:pos x="wd2" y="hd2"/>
                  </a:cxn>
                </a:cxnLst>
                <a:rect l="0" t="0" r="r" b="b"/>
                <a:pathLst>
                  <a:path w="21600" h="21600" extrusionOk="0">
                    <a:moveTo>
                      <a:pt x="21600" y="10332"/>
                    </a:moveTo>
                    <a:lnTo>
                      <a:pt x="15510" y="21600"/>
                    </a:lnTo>
                    <a:lnTo>
                      <a:pt x="6705" y="21600"/>
                    </a:lnTo>
                    <a:lnTo>
                      <a:pt x="0" y="0"/>
                    </a:lnTo>
                    <a:lnTo>
                      <a:pt x="21600" y="10332"/>
                    </a:lnTo>
                    <a:close/>
                  </a:path>
                </a:pathLst>
              </a:custGeom>
              <a:solidFill>
                <a:srgbClr val="C5C4C6"/>
              </a:solidFill>
              <a:ln w="12700">
                <a:miter lim="400000"/>
              </a:ln>
            </p:spPr>
            <p:txBody>
              <a:bodyPr lIns="71437" tIns="71437" rIns="71437" bIns="71437" anchor="ctr"/>
              <a:lstStyle/>
              <a:p>
                <a:pPr algn="ctr">
                  <a:defRPr sz="3200" cap="none">
                    <a:solidFill>
                      <a:srgbClr val="000000"/>
                    </a:solidFill>
                  </a:defRPr>
                </a:pPr>
                <a:endParaRPr/>
              </a:p>
            </p:txBody>
          </p:sp>
          <p:sp>
            <p:nvSpPr>
              <p:cNvPr id="24" name="íṧḻîḍe"/>
              <p:cNvSpPr/>
              <p:nvPr/>
            </p:nvSpPr>
            <p:spPr>
              <a:xfrm>
                <a:off x="8822771" y="2323114"/>
                <a:ext cx="1862381" cy="131869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21015" y="17555"/>
                    </a:lnTo>
                    <a:cubicBezTo>
                      <a:pt x="20937" y="17145"/>
                      <a:pt x="20815" y="16755"/>
                      <a:pt x="20653" y="16397"/>
                    </a:cubicBezTo>
                    <a:cubicBezTo>
                      <a:pt x="20424" y="15892"/>
                      <a:pt x="20120" y="15462"/>
                      <a:pt x="19762" y="15138"/>
                    </a:cubicBezTo>
                    <a:lnTo>
                      <a:pt x="0" y="0"/>
                    </a:lnTo>
                    <a:lnTo>
                      <a:pt x="40" y="13327"/>
                    </a:lnTo>
                    <a:lnTo>
                      <a:pt x="21600" y="21600"/>
                    </a:lnTo>
                    <a:close/>
                  </a:path>
                </a:pathLst>
              </a:custGeom>
              <a:solidFill>
                <a:srgbClr val="EBE9EC"/>
              </a:solidFill>
              <a:ln w="12700">
                <a:miter lim="400000"/>
              </a:ln>
            </p:spPr>
            <p:txBody>
              <a:bodyPr lIns="71437" tIns="71437" rIns="71437" bIns="71437" anchor="ctr"/>
              <a:lstStyle/>
              <a:p>
                <a:pPr algn="ctr">
                  <a:defRPr sz="3200" cap="none">
                    <a:solidFill>
                      <a:srgbClr val="000000"/>
                    </a:solidFill>
                  </a:defRPr>
                </a:pPr>
                <a:endParaRPr/>
              </a:p>
            </p:txBody>
          </p:sp>
          <p:sp>
            <p:nvSpPr>
              <p:cNvPr id="25" name="iśḻíḑè"/>
              <p:cNvSpPr/>
              <p:nvPr/>
            </p:nvSpPr>
            <p:spPr>
              <a:xfrm>
                <a:off x="8832933" y="2809035"/>
                <a:ext cx="1292808" cy="673874"/>
              </a:xfrm>
              <a:custGeom>
                <a:avLst/>
                <a:gdLst/>
                <a:ahLst/>
                <a:cxnLst>
                  <a:cxn ang="0">
                    <a:pos x="wd2" y="hd2"/>
                  </a:cxn>
                  <a:cxn ang="5400000">
                    <a:pos x="wd2" y="hd2"/>
                  </a:cxn>
                  <a:cxn ang="10800000">
                    <a:pos x="wd2" y="hd2"/>
                  </a:cxn>
                  <a:cxn ang="16200000">
                    <a:pos x="wd2" y="hd2"/>
                  </a:cxn>
                </a:cxnLst>
                <a:rect l="0" t="0" r="r" b="b"/>
                <a:pathLst>
                  <a:path w="21583" h="21600" extrusionOk="0">
                    <a:moveTo>
                      <a:pt x="21581" y="21600"/>
                    </a:moveTo>
                    <a:lnTo>
                      <a:pt x="21581" y="19488"/>
                    </a:lnTo>
                    <a:cubicBezTo>
                      <a:pt x="21600" y="18804"/>
                      <a:pt x="21495" y="18130"/>
                      <a:pt x="21283" y="17579"/>
                    </a:cubicBezTo>
                    <a:cubicBezTo>
                      <a:pt x="21119" y="17153"/>
                      <a:pt x="20898" y="16819"/>
                      <a:pt x="20644" y="16615"/>
                    </a:cubicBezTo>
                    <a:lnTo>
                      <a:pt x="0" y="0"/>
                    </a:lnTo>
                  </a:path>
                </a:pathLst>
              </a:custGeom>
              <a:ln w="25400">
                <a:solidFill>
                  <a:srgbClr val="D3D2D4"/>
                </a:solidFill>
                <a:miter lim="400000"/>
              </a:ln>
            </p:spPr>
            <p:txBody>
              <a:bodyPr lIns="71437" tIns="71437" rIns="71437" bIns="71437" anchor="ctr"/>
              <a:lstStyle/>
              <a:p>
                <a:pPr algn="ctr">
                  <a:defRPr sz="3200" cap="none">
                    <a:solidFill>
                      <a:srgbClr val="000000"/>
                    </a:solidFill>
                  </a:defRPr>
                </a:pPr>
                <a:endParaRPr/>
              </a:p>
            </p:txBody>
          </p:sp>
          <p:sp>
            <p:nvSpPr>
              <p:cNvPr id="26" name="îṥḻiḍê"/>
              <p:cNvSpPr/>
              <p:nvPr/>
            </p:nvSpPr>
            <p:spPr>
              <a:xfrm>
                <a:off x="9291232" y="3003700"/>
                <a:ext cx="1" cy="262354"/>
              </a:xfrm>
              <a:prstGeom prst="line">
                <a:avLst/>
              </a:prstGeom>
              <a:ln w="25400">
                <a:solidFill>
                  <a:srgbClr val="D3D2D4"/>
                </a:solidFill>
                <a:miter lim="400000"/>
              </a:ln>
            </p:spPr>
            <p:txBody>
              <a:bodyPr lIns="71437" tIns="71437" rIns="71437" bIns="71437" anchor="ctr"/>
              <a:lstStyle/>
              <a:p>
                <a:pPr algn="ctr">
                  <a:defRPr sz="3200" cap="none">
                    <a:solidFill>
                      <a:srgbClr val="000000"/>
                    </a:solidFill>
                  </a:defRPr>
                </a:pPr>
                <a:endParaRPr/>
              </a:p>
            </p:txBody>
          </p:sp>
          <p:sp>
            <p:nvSpPr>
              <p:cNvPr id="27" name="îśḻíḑé"/>
              <p:cNvSpPr/>
              <p:nvPr/>
            </p:nvSpPr>
            <p:spPr>
              <a:xfrm>
                <a:off x="9755182" y="3189937"/>
                <a:ext cx="1" cy="197164"/>
              </a:xfrm>
              <a:prstGeom prst="line">
                <a:avLst/>
              </a:prstGeom>
              <a:ln w="25400">
                <a:solidFill>
                  <a:srgbClr val="D3D2D4"/>
                </a:solidFill>
                <a:miter lim="400000"/>
              </a:ln>
            </p:spPr>
            <p:txBody>
              <a:bodyPr lIns="71437" tIns="71437" rIns="71437" bIns="71437" anchor="ctr"/>
              <a:lstStyle/>
              <a:p>
                <a:pPr algn="ctr">
                  <a:defRPr sz="3200" cap="none">
                    <a:solidFill>
                      <a:srgbClr val="000000"/>
                    </a:solidFill>
                  </a:defRPr>
                </a:pPr>
                <a:endParaRPr/>
              </a:p>
            </p:txBody>
          </p:sp>
          <p:sp>
            <p:nvSpPr>
              <p:cNvPr id="28" name="ïṡ1ïḓe"/>
              <p:cNvSpPr/>
              <p:nvPr/>
            </p:nvSpPr>
            <p:spPr>
              <a:xfrm>
                <a:off x="7733902" y="2485227"/>
                <a:ext cx="190180" cy="84566"/>
              </a:xfrm>
              <a:custGeom>
                <a:avLst/>
                <a:gdLst/>
                <a:ahLst/>
                <a:cxnLst>
                  <a:cxn ang="0">
                    <a:pos x="wd2" y="hd2"/>
                  </a:cxn>
                  <a:cxn ang="5400000">
                    <a:pos x="wd2" y="hd2"/>
                  </a:cxn>
                  <a:cxn ang="10800000">
                    <a:pos x="wd2" y="hd2"/>
                  </a:cxn>
                  <a:cxn ang="16200000">
                    <a:pos x="wd2" y="hd2"/>
                  </a:cxn>
                </a:cxnLst>
                <a:rect l="0" t="0" r="r" b="b"/>
                <a:pathLst>
                  <a:path w="21600" h="21600" extrusionOk="0">
                    <a:moveTo>
                      <a:pt x="2846" y="0"/>
                    </a:moveTo>
                    <a:lnTo>
                      <a:pt x="18754" y="0"/>
                    </a:lnTo>
                    <a:cubicBezTo>
                      <a:pt x="19162" y="0"/>
                      <a:pt x="19470" y="0"/>
                      <a:pt x="19730" y="39"/>
                    </a:cubicBezTo>
                    <a:cubicBezTo>
                      <a:pt x="19991" y="78"/>
                      <a:pt x="20204" y="157"/>
                      <a:pt x="20424" y="314"/>
                    </a:cubicBezTo>
                    <a:cubicBezTo>
                      <a:pt x="20665" y="511"/>
                      <a:pt x="20880" y="822"/>
                      <a:pt x="21057" y="1220"/>
                    </a:cubicBezTo>
                    <a:cubicBezTo>
                      <a:pt x="21234" y="1618"/>
                      <a:pt x="21373" y="2102"/>
                      <a:pt x="21461" y="2644"/>
                    </a:cubicBezTo>
                    <a:cubicBezTo>
                      <a:pt x="21530" y="3138"/>
                      <a:pt x="21565" y="3619"/>
                      <a:pt x="21583" y="4208"/>
                    </a:cubicBezTo>
                    <a:cubicBezTo>
                      <a:pt x="21600" y="4798"/>
                      <a:pt x="21600" y="5496"/>
                      <a:pt x="21600" y="6428"/>
                    </a:cubicBezTo>
                    <a:lnTo>
                      <a:pt x="21600" y="15201"/>
                    </a:lnTo>
                    <a:cubicBezTo>
                      <a:pt x="21600" y="16118"/>
                      <a:pt x="21600" y="16809"/>
                      <a:pt x="21583" y="17395"/>
                    </a:cubicBezTo>
                    <a:cubicBezTo>
                      <a:pt x="21565" y="17981"/>
                      <a:pt x="21530" y="18462"/>
                      <a:pt x="21461" y="18956"/>
                    </a:cubicBezTo>
                    <a:cubicBezTo>
                      <a:pt x="21373" y="19498"/>
                      <a:pt x="21234" y="19982"/>
                      <a:pt x="21057" y="20380"/>
                    </a:cubicBezTo>
                    <a:cubicBezTo>
                      <a:pt x="20880" y="20778"/>
                      <a:pt x="20665" y="21089"/>
                      <a:pt x="20424" y="21286"/>
                    </a:cubicBezTo>
                    <a:cubicBezTo>
                      <a:pt x="20204" y="21443"/>
                      <a:pt x="19991" y="21522"/>
                      <a:pt x="19729" y="21561"/>
                    </a:cubicBezTo>
                    <a:cubicBezTo>
                      <a:pt x="19467" y="21600"/>
                      <a:pt x="19156" y="21600"/>
                      <a:pt x="18742" y="21600"/>
                    </a:cubicBezTo>
                    <a:lnTo>
                      <a:pt x="2846" y="21600"/>
                    </a:lnTo>
                    <a:cubicBezTo>
                      <a:pt x="2438" y="21600"/>
                      <a:pt x="2130" y="21600"/>
                      <a:pt x="1870" y="21561"/>
                    </a:cubicBezTo>
                    <a:cubicBezTo>
                      <a:pt x="1609" y="21522"/>
                      <a:pt x="1396" y="21443"/>
                      <a:pt x="1176" y="21286"/>
                    </a:cubicBezTo>
                    <a:cubicBezTo>
                      <a:pt x="935" y="21089"/>
                      <a:pt x="720" y="20778"/>
                      <a:pt x="543" y="20380"/>
                    </a:cubicBezTo>
                    <a:cubicBezTo>
                      <a:pt x="366" y="19982"/>
                      <a:pt x="227" y="19498"/>
                      <a:pt x="139" y="18956"/>
                    </a:cubicBezTo>
                    <a:cubicBezTo>
                      <a:pt x="70" y="18462"/>
                      <a:pt x="35" y="17981"/>
                      <a:pt x="17" y="17392"/>
                    </a:cubicBezTo>
                    <a:cubicBezTo>
                      <a:pt x="0" y="16802"/>
                      <a:pt x="0" y="16104"/>
                      <a:pt x="0" y="15172"/>
                    </a:cubicBezTo>
                    <a:lnTo>
                      <a:pt x="0" y="6399"/>
                    </a:lnTo>
                    <a:cubicBezTo>
                      <a:pt x="0" y="5482"/>
                      <a:pt x="0" y="4791"/>
                      <a:pt x="17" y="4205"/>
                    </a:cubicBezTo>
                    <a:cubicBezTo>
                      <a:pt x="35" y="3619"/>
                      <a:pt x="70" y="3138"/>
                      <a:pt x="139" y="2644"/>
                    </a:cubicBezTo>
                    <a:cubicBezTo>
                      <a:pt x="227" y="2102"/>
                      <a:pt x="366" y="1618"/>
                      <a:pt x="543" y="1220"/>
                    </a:cubicBezTo>
                    <a:cubicBezTo>
                      <a:pt x="720" y="822"/>
                      <a:pt x="935" y="511"/>
                      <a:pt x="1176" y="314"/>
                    </a:cubicBezTo>
                    <a:cubicBezTo>
                      <a:pt x="1396" y="157"/>
                      <a:pt x="1609" y="78"/>
                      <a:pt x="1871" y="39"/>
                    </a:cubicBezTo>
                    <a:cubicBezTo>
                      <a:pt x="2133" y="0"/>
                      <a:pt x="2444" y="0"/>
                      <a:pt x="2858" y="0"/>
                    </a:cubicBezTo>
                    <a:lnTo>
                      <a:pt x="2846" y="0"/>
                    </a:lnTo>
                    <a:close/>
                  </a:path>
                </a:pathLst>
              </a:custGeom>
              <a:solidFill>
                <a:srgbClr val="E8E7EA"/>
              </a:solidFill>
              <a:ln w="12700">
                <a:miter lim="400000"/>
              </a:ln>
            </p:spPr>
            <p:txBody>
              <a:bodyPr lIns="71437" tIns="71437" rIns="71437" bIns="71437" anchor="ctr"/>
              <a:lstStyle/>
              <a:p>
                <a:pPr algn="ctr">
                  <a:defRPr sz="3200" cap="none">
                    <a:solidFill>
                      <a:srgbClr val="FFFFFF"/>
                    </a:solidFill>
                  </a:defRPr>
                </a:pPr>
                <a:endParaRPr/>
              </a:p>
            </p:txBody>
          </p:sp>
          <p:sp>
            <p:nvSpPr>
              <p:cNvPr id="29" name="iŝḻïde"/>
              <p:cNvSpPr/>
              <p:nvPr/>
            </p:nvSpPr>
            <p:spPr>
              <a:xfrm>
                <a:off x="7159518" y="2706775"/>
                <a:ext cx="190180" cy="84566"/>
              </a:xfrm>
              <a:custGeom>
                <a:avLst/>
                <a:gdLst/>
                <a:ahLst/>
                <a:cxnLst>
                  <a:cxn ang="0">
                    <a:pos x="wd2" y="hd2"/>
                  </a:cxn>
                  <a:cxn ang="5400000">
                    <a:pos x="wd2" y="hd2"/>
                  </a:cxn>
                  <a:cxn ang="10800000">
                    <a:pos x="wd2" y="hd2"/>
                  </a:cxn>
                  <a:cxn ang="16200000">
                    <a:pos x="wd2" y="hd2"/>
                  </a:cxn>
                </a:cxnLst>
                <a:rect l="0" t="0" r="r" b="b"/>
                <a:pathLst>
                  <a:path w="21600" h="21600" extrusionOk="0">
                    <a:moveTo>
                      <a:pt x="2846" y="0"/>
                    </a:moveTo>
                    <a:lnTo>
                      <a:pt x="18754" y="0"/>
                    </a:lnTo>
                    <a:cubicBezTo>
                      <a:pt x="19162" y="0"/>
                      <a:pt x="19470" y="0"/>
                      <a:pt x="19730" y="39"/>
                    </a:cubicBezTo>
                    <a:cubicBezTo>
                      <a:pt x="19991" y="78"/>
                      <a:pt x="20204" y="157"/>
                      <a:pt x="20424" y="314"/>
                    </a:cubicBezTo>
                    <a:cubicBezTo>
                      <a:pt x="20665" y="511"/>
                      <a:pt x="20880" y="822"/>
                      <a:pt x="21057" y="1220"/>
                    </a:cubicBezTo>
                    <a:cubicBezTo>
                      <a:pt x="21234" y="1618"/>
                      <a:pt x="21373" y="2102"/>
                      <a:pt x="21461" y="2644"/>
                    </a:cubicBezTo>
                    <a:cubicBezTo>
                      <a:pt x="21530" y="3138"/>
                      <a:pt x="21565" y="3619"/>
                      <a:pt x="21583" y="4208"/>
                    </a:cubicBezTo>
                    <a:cubicBezTo>
                      <a:pt x="21600" y="4798"/>
                      <a:pt x="21600" y="5496"/>
                      <a:pt x="21600" y="6428"/>
                    </a:cubicBezTo>
                    <a:lnTo>
                      <a:pt x="21600" y="15201"/>
                    </a:lnTo>
                    <a:cubicBezTo>
                      <a:pt x="21600" y="16118"/>
                      <a:pt x="21600" y="16809"/>
                      <a:pt x="21583" y="17395"/>
                    </a:cubicBezTo>
                    <a:cubicBezTo>
                      <a:pt x="21565" y="17981"/>
                      <a:pt x="21530" y="18462"/>
                      <a:pt x="21461" y="18956"/>
                    </a:cubicBezTo>
                    <a:cubicBezTo>
                      <a:pt x="21373" y="19498"/>
                      <a:pt x="21234" y="19982"/>
                      <a:pt x="21057" y="20380"/>
                    </a:cubicBezTo>
                    <a:cubicBezTo>
                      <a:pt x="20880" y="20778"/>
                      <a:pt x="20665" y="21089"/>
                      <a:pt x="20424" y="21286"/>
                    </a:cubicBezTo>
                    <a:cubicBezTo>
                      <a:pt x="20204" y="21443"/>
                      <a:pt x="19991" y="21522"/>
                      <a:pt x="19729" y="21561"/>
                    </a:cubicBezTo>
                    <a:cubicBezTo>
                      <a:pt x="19467" y="21600"/>
                      <a:pt x="19156" y="21600"/>
                      <a:pt x="18742" y="21600"/>
                    </a:cubicBezTo>
                    <a:lnTo>
                      <a:pt x="2846" y="21600"/>
                    </a:lnTo>
                    <a:cubicBezTo>
                      <a:pt x="2438" y="21600"/>
                      <a:pt x="2130" y="21600"/>
                      <a:pt x="1870" y="21561"/>
                    </a:cubicBezTo>
                    <a:cubicBezTo>
                      <a:pt x="1609" y="21522"/>
                      <a:pt x="1396" y="21443"/>
                      <a:pt x="1176" y="21286"/>
                    </a:cubicBezTo>
                    <a:cubicBezTo>
                      <a:pt x="935" y="21089"/>
                      <a:pt x="720" y="20778"/>
                      <a:pt x="543" y="20380"/>
                    </a:cubicBezTo>
                    <a:cubicBezTo>
                      <a:pt x="366" y="19982"/>
                      <a:pt x="227" y="19498"/>
                      <a:pt x="139" y="18956"/>
                    </a:cubicBezTo>
                    <a:cubicBezTo>
                      <a:pt x="70" y="18462"/>
                      <a:pt x="35" y="17981"/>
                      <a:pt x="17" y="17392"/>
                    </a:cubicBezTo>
                    <a:cubicBezTo>
                      <a:pt x="0" y="16802"/>
                      <a:pt x="0" y="16104"/>
                      <a:pt x="0" y="15172"/>
                    </a:cubicBezTo>
                    <a:lnTo>
                      <a:pt x="0" y="6399"/>
                    </a:lnTo>
                    <a:cubicBezTo>
                      <a:pt x="0" y="5482"/>
                      <a:pt x="0" y="4791"/>
                      <a:pt x="17" y="4205"/>
                    </a:cubicBezTo>
                    <a:cubicBezTo>
                      <a:pt x="35" y="3619"/>
                      <a:pt x="70" y="3138"/>
                      <a:pt x="139" y="2644"/>
                    </a:cubicBezTo>
                    <a:cubicBezTo>
                      <a:pt x="227" y="2102"/>
                      <a:pt x="366" y="1618"/>
                      <a:pt x="543" y="1220"/>
                    </a:cubicBezTo>
                    <a:cubicBezTo>
                      <a:pt x="720" y="822"/>
                      <a:pt x="935" y="511"/>
                      <a:pt x="1176" y="314"/>
                    </a:cubicBezTo>
                    <a:cubicBezTo>
                      <a:pt x="1396" y="157"/>
                      <a:pt x="1609" y="78"/>
                      <a:pt x="1871" y="39"/>
                    </a:cubicBezTo>
                    <a:cubicBezTo>
                      <a:pt x="2133" y="0"/>
                      <a:pt x="2444" y="0"/>
                      <a:pt x="2858" y="0"/>
                    </a:cubicBezTo>
                    <a:lnTo>
                      <a:pt x="2846" y="0"/>
                    </a:lnTo>
                    <a:close/>
                  </a:path>
                </a:pathLst>
              </a:custGeom>
              <a:solidFill>
                <a:srgbClr val="E8E7EA"/>
              </a:solidFill>
              <a:ln w="12700">
                <a:miter lim="400000"/>
              </a:ln>
            </p:spPr>
            <p:txBody>
              <a:bodyPr lIns="71437" tIns="71437" rIns="71437" bIns="71437" anchor="ctr"/>
              <a:lstStyle/>
              <a:p>
                <a:pPr algn="ctr">
                  <a:defRPr sz="3200" cap="none">
                    <a:solidFill>
                      <a:srgbClr val="FFFFFF"/>
                    </a:solidFill>
                  </a:defRPr>
                </a:pPr>
                <a:endParaRPr/>
              </a:p>
            </p:txBody>
          </p:sp>
          <p:sp>
            <p:nvSpPr>
              <p:cNvPr id="30" name="îśļïḓê"/>
              <p:cNvSpPr/>
              <p:nvPr/>
            </p:nvSpPr>
            <p:spPr>
              <a:xfrm>
                <a:off x="7699163" y="2520901"/>
                <a:ext cx="259659" cy="288475"/>
              </a:xfrm>
              <a:custGeom>
                <a:avLst/>
                <a:gdLst/>
                <a:ahLst/>
                <a:cxnLst>
                  <a:cxn ang="0">
                    <a:pos x="wd2" y="hd2"/>
                  </a:cxn>
                  <a:cxn ang="5400000">
                    <a:pos x="wd2" y="hd2"/>
                  </a:cxn>
                  <a:cxn ang="10800000">
                    <a:pos x="wd2" y="hd2"/>
                  </a:cxn>
                  <a:cxn ang="16200000">
                    <a:pos x="wd2" y="hd2"/>
                  </a:cxn>
                </a:cxnLst>
                <a:rect l="0" t="0" r="r" b="b"/>
                <a:pathLst>
                  <a:path w="21447" h="21600" extrusionOk="0">
                    <a:moveTo>
                      <a:pt x="63" y="0"/>
                    </a:moveTo>
                    <a:lnTo>
                      <a:pt x="63" y="16039"/>
                    </a:lnTo>
                    <a:cubicBezTo>
                      <a:pt x="-153" y="17374"/>
                      <a:pt x="189" y="18734"/>
                      <a:pt x="1021" y="19852"/>
                    </a:cubicBezTo>
                    <a:cubicBezTo>
                      <a:pt x="1569" y="20588"/>
                      <a:pt x="2310" y="21189"/>
                      <a:pt x="3177" y="21600"/>
                    </a:cubicBezTo>
                    <a:lnTo>
                      <a:pt x="21447" y="21600"/>
                    </a:lnTo>
                    <a:lnTo>
                      <a:pt x="21447" y="95"/>
                    </a:lnTo>
                    <a:lnTo>
                      <a:pt x="63" y="0"/>
                    </a:lnTo>
                    <a:close/>
                  </a:path>
                </a:pathLst>
              </a:custGeom>
              <a:solidFill>
                <a:srgbClr val="C5C4C6"/>
              </a:solidFill>
              <a:ln w="12700">
                <a:miter lim="400000"/>
              </a:ln>
            </p:spPr>
            <p:txBody>
              <a:bodyPr lIns="71437" tIns="71437" rIns="71437" bIns="71437" anchor="ctr"/>
              <a:lstStyle/>
              <a:p>
                <a:pPr algn="ctr">
                  <a:defRPr sz="3200" cap="none">
                    <a:solidFill>
                      <a:srgbClr val="000000"/>
                    </a:solidFill>
                  </a:defRPr>
                </a:pPr>
                <a:endParaRPr/>
              </a:p>
            </p:txBody>
          </p:sp>
          <p:sp>
            <p:nvSpPr>
              <p:cNvPr id="31" name="íSḻidè"/>
              <p:cNvSpPr/>
              <p:nvPr/>
            </p:nvSpPr>
            <p:spPr>
              <a:xfrm>
                <a:off x="7124779" y="2742449"/>
                <a:ext cx="259659" cy="288475"/>
              </a:xfrm>
              <a:custGeom>
                <a:avLst/>
                <a:gdLst/>
                <a:ahLst/>
                <a:cxnLst>
                  <a:cxn ang="0">
                    <a:pos x="wd2" y="hd2"/>
                  </a:cxn>
                  <a:cxn ang="5400000">
                    <a:pos x="wd2" y="hd2"/>
                  </a:cxn>
                  <a:cxn ang="10800000">
                    <a:pos x="wd2" y="hd2"/>
                  </a:cxn>
                  <a:cxn ang="16200000">
                    <a:pos x="wd2" y="hd2"/>
                  </a:cxn>
                </a:cxnLst>
                <a:rect l="0" t="0" r="r" b="b"/>
                <a:pathLst>
                  <a:path w="21447" h="21600" extrusionOk="0">
                    <a:moveTo>
                      <a:pt x="63" y="0"/>
                    </a:moveTo>
                    <a:lnTo>
                      <a:pt x="63" y="16039"/>
                    </a:lnTo>
                    <a:cubicBezTo>
                      <a:pt x="-153" y="17374"/>
                      <a:pt x="189" y="18734"/>
                      <a:pt x="1021" y="19852"/>
                    </a:cubicBezTo>
                    <a:cubicBezTo>
                      <a:pt x="1569" y="20588"/>
                      <a:pt x="2310" y="21189"/>
                      <a:pt x="3177" y="21600"/>
                    </a:cubicBezTo>
                    <a:lnTo>
                      <a:pt x="21447" y="21600"/>
                    </a:lnTo>
                    <a:lnTo>
                      <a:pt x="21447" y="95"/>
                    </a:lnTo>
                    <a:lnTo>
                      <a:pt x="63" y="0"/>
                    </a:lnTo>
                    <a:close/>
                  </a:path>
                </a:pathLst>
              </a:custGeom>
              <a:solidFill>
                <a:srgbClr val="C5C4C6"/>
              </a:solidFill>
              <a:ln w="12700">
                <a:miter lim="400000"/>
              </a:ln>
            </p:spPr>
            <p:txBody>
              <a:bodyPr lIns="71437" tIns="71437" rIns="71437" bIns="71437" anchor="ctr"/>
              <a:lstStyle/>
              <a:p>
                <a:pPr algn="ctr">
                  <a:defRPr sz="3200" cap="none">
                    <a:solidFill>
                      <a:srgbClr val="000000"/>
                    </a:solidFill>
                  </a:defRPr>
                </a:pPr>
                <a:endParaRPr/>
              </a:p>
            </p:txBody>
          </p:sp>
          <p:sp>
            <p:nvSpPr>
              <p:cNvPr id="32" name="ïṡlîḍé"/>
              <p:cNvSpPr/>
              <p:nvPr/>
            </p:nvSpPr>
            <p:spPr>
              <a:xfrm>
                <a:off x="7158046" y="3365605"/>
                <a:ext cx="189825" cy="239116"/>
              </a:xfrm>
              <a:custGeom>
                <a:avLst/>
                <a:gdLst/>
                <a:ahLst/>
                <a:cxnLst>
                  <a:cxn ang="0">
                    <a:pos x="wd2" y="hd2"/>
                  </a:cxn>
                  <a:cxn ang="5400000">
                    <a:pos x="wd2" y="hd2"/>
                  </a:cxn>
                  <a:cxn ang="10800000">
                    <a:pos x="wd2" y="hd2"/>
                  </a:cxn>
                  <a:cxn ang="16200000">
                    <a:pos x="wd2" y="hd2"/>
                  </a:cxn>
                </a:cxnLst>
                <a:rect l="0" t="0" r="r" b="b"/>
                <a:pathLst>
                  <a:path w="21600" h="21600" extrusionOk="0">
                    <a:moveTo>
                      <a:pt x="0" y="10332"/>
                    </a:moveTo>
                    <a:lnTo>
                      <a:pt x="6090" y="21600"/>
                    </a:lnTo>
                    <a:lnTo>
                      <a:pt x="14895" y="21600"/>
                    </a:lnTo>
                    <a:lnTo>
                      <a:pt x="21600" y="0"/>
                    </a:lnTo>
                    <a:lnTo>
                      <a:pt x="0" y="10332"/>
                    </a:lnTo>
                    <a:close/>
                  </a:path>
                </a:pathLst>
              </a:custGeom>
              <a:solidFill>
                <a:srgbClr val="C5C4C6"/>
              </a:solidFill>
              <a:ln w="12700">
                <a:miter lim="400000"/>
              </a:ln>
            </p:spPr>
            <p:txBody>
              <a:bodyPr lIns="71437" tIns="71437" rIns="71437" bIns="71437" anchor="ctr"/>
              <a:lstStyle/>
              <a:p>
                <a:pPr algn="ctr">
                  <a:defRPr sz="3200" cap="none">
                    <a:solidFill>
                      <a:srgbClr val="000000"/>
                    </a:solidFill>
                  </a:defRPr>
                </a:pPr>
                <a:endParaRPr/>
              </a:p>
            </p:txBody>
          </p:sp>
          <p:sp>
            <p:nvSpPr>
              <p:cNvPr id="33" name="îSlíḓe"/>
              <p:cNvSpPr/>
              <p:nvPr/>
            </p:nvSpPr>
            <p:spPr>
              <a:xfrm>
                <a:off x="7747650" y="3157062"/>
                <a:ext cx="189825" cy="239116"/>
              </a:xfrm>
              <a:custGeom>
                <a:avLst/>
                <a:gdLst/>
                <a:ahLst/>
                <a:cxnLst>
                  <a:cxn ang="0">
                    <a:pos x="wd2" y="hd2"/>
                  </a:cxn>
                  <a:cxn ang="5400000">
                    <a:pos x="wd2" y="hd2"/>
                  </a:cxn>
                  <a:cxn ang="10800000">
                    <a:pos x="wd2" y="hd2"/>
                  </a:cxn>
                  <a:cxn ang="16200000">
                    <a:pos x="wd2" y="hd2"/>
                  </a:cxn>
                </a:cxnLst>
                <a:rect l="0" t="0" r="r" b="b"/>
                <a:pathLst>
                  <a:path w="21600" h="21600" extrusionOk="0">
                    <a:moveTo>
                      <a:pt x="0" y="10332"/>
                    </a:moveTo>
                    <a:lnTo>
                      <a:pt x="6090" y="21600"/>
                    </a:lnTo>
                    <a:lnTo>
                      <a:pt x="14895" y="21600"/>
                    </a:lnTo>
                    <a:lnTo>
                      <a:pt x="21600" y="0"/>
                    </a:lnTo>
                    <a:lnTo>
                      <a:pt x="0" y="10332"/>
                    </a:lnTo>
                    <a:close/>
                  </a:path>
                </a:pathLst>
              </a:custGeom>
              <a:solidFill>
                <a:srgbClr val="C5C4C6"/>
              </a:solidFill>
              <a:ln w="12700">
                <a:miter lim="400000"/>
              </a:ln>
            </p:spPr>
            <p:txBody>
              <a:bodyPr lIns="71437" tIns="71437" rIns="71437" bIns="71437" anchor="ctr"/>
              <a:lstStyle/>
              <a:p>
                <a:pPr algn="ctr">
                  <a:defRPr sz="3200" cap="none">
                    <a:solidFill>
                      <a:srgbClr val="000000"/>
                    </a:solidFill>
                  </a:defRPr>
                </a:pPr>
                <a:endParaRPr/>
              </a:p>
            </p:txBody>
          </p:sp>
          <p:sp>
            <p:nvSpPr>
              <p:cNvPr id="34" name="isľïdê"/>
              <p:cNvSpPr/>
              <p:nvPr/>
            </p:nvSpPr>
            <p:spPr>
              <a:xfrm>
                <a:off x="6546000" y="2323114"/>
                <a:ext cx="1862395" cy="131869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585" y="17555"/>
                    </a:lnTo>
                    <a:cubicBezTo>
                      <a:pt x="663" y="17145"/>
                      <a:pt x="785" y="16755"/>
                      <a:pt x="947" y="16397"/>
                    </a:cubicBezTo>
                    <a:cubicBezTo>
                      <a:pt x="1176" y="15892"/>
                      <a:pt x="1480" y="15462"/>
                      <a:pt x="1838" y="15138"/>
                    </a:cubicBezTo>
                    <a:lnTo>
                      <a:pt x="21600" y="0"/>
                    </a:lnTo>
                    <a:lnTo>
                      <a:pt x="21560" y="13327"/>
                    </a:lnTo>
                    <a:lnTo>
                      <a:pt x="0" y="21600"/>
                    </a:lnTo>
                    <a:close/>
                  </a:path>
                </a:pathLst>
              </a:custGeom>
              <a:solidFill>
                <a:srgbClr val="EBE9EC"/>
              </a:solidFill>
              <a:ln w="12700">
                <a:miter lim="400000"/>
              </a:ln>
            </p:spPr>
            <p:txBody>
              <a:bodyPr lIns="71437" tIns="71437" rIns="71437" bIns="71437" anchor="ctr"/>
              <a:lstStyle/>
              <a:p>
                <a:pPr algn="ctr">
                  <a:defRPr sz="3200" cap="none">
                    <a:solidFill>
                      <a:srgbClr val="000000"/>
                    </a:solidFill>
                  </a:defRPr>
                </a:pPr>
                <a:endParaRPr/>
              </a:p>
            </p:txBody>
          </p:sp>
          <p:sp>
            <p:nvSpPr>
              <p:cNvPr id="35" name="îŝľïḍe"/>
              <p:cNvSpPr/>
              <p:nvPr/>
            </p:nvSpPr>
            <p:spPr>
              <a:xfrm>
                <a:off x="7124996" y="2809035"/>
                <a:ext cx="1292379" cy="673874"/>
              </a:xfrm>
              <a:custGeom>
                <a:avLst/>
                <a:gdLst/>
                <a:ahLst/>
                <a:cxnLst>
                  <a:cxn ang="0">
                    <a:pos x="wd2" y="hd2"/>
                  </a:cxn>
                  <a:cxn ang="5400000">
                    <a:pos x="wd2" y="hd2"/>
                  </a:cxn>
                  <a:cxn ang="10800000">
                    <a:pos x="wd2" y="hd2"/>
                  </a:cxn>
                  <a:cxn ang="16200000">
                    <a:pos x="wd2" y="hd2"/>
                  </a:cxn>
                </a:cxnLst>
                <a:rect l="0" t="0" r="r" b="b"/>
                <a:pathLst>
                  <a:path w="21583" h="21600" extrusionOk="0">
                    <a:moveTo>
                      <a:pt x="2" y="21600"/>
                    </a:moveTo>
                    <a:lnTo>
                      <a:pt x="2" y="19488"/>
                    </a:lnTo>
                    <a:cubicBezTo>
                      <a:pt x="-17" y="18804"/>
                      <a:pt x="88" y="18130"/>
                      <a:pt x="300" y="17579"/>
                    </a:cubicBezTo>
                    <a:cubicBezTo>
                      <a:pt x="464" y="17153"/>
                      <a:pt x="685" y="16819"/>
                      <a:pt x="939" y="16615"/>
                    </a:cubicBezTo>
                    <a:lnTo>
                      <a:pt x="21583" y="0"/>
                    </a:lnTo>
                  </a:path>
                </a:pathLst>
              </a:custGeom>
              <a:ln w="25400">
                <a:solidFill>
                  <a:srgbClr val="D3D2D4"/>
                </a:solidFill>
                <a:miter lim="400000"/>
              </a:ln>
            </p:spPr>
            <p:txBody>
              <a:bodyPr lIns="71437" tIns="71437" rIns="71437" bIns="71437" anchor="ctr"/>
              <a:lstStyle/>
              <a:p>
                <a:pPr algn="ctr">
                  <a:defRPr sz="3200" cap="none">
                    <a:solidFill>
                      <a:srgbClr val="000000"/>
                    </a:solidFill>
                  </a:defRPr>
                </a:pPr>
                <a:endParaRPr/>
              </a:p>
            </p:txBody>
          </p:sp>
          <p:sp>
            <p:nvSpPr>
              <p:cNvPr id="36" name="iṥļiďè"/>
              <p:cNvSpPr/>
              <p:nvPr/>
            </p:nvSpPr>
            <p:spPr>
              <a:xfrm>
                <a:off x="7548929" y="3173526"/>
                <a:ext cx="1" cy="197164"/>
              </a:xfrm>
              <a:prstGeom prst="line">
                <a:avLst/>
              </a:prstGeom>
              <a:ln w="25400">
                <a:solidFill>
                  <a:srgbClr val="D3D2D4"/>
                </a:solidFill>
                <a:miter lim="400000"/>
              </a:ln>
            </p:spPr>
            <p:txBody>
              <a:bodyPr lIns="71437" tIns="71437" rIns="71437" bIns="71437" anchor="ctr"/>
              <a:lstStyle/>
              <a:p>
                <a:pPr algn="ctr">
                  <a:defRPr sz="3200" cap="none">
                    <a:solidFill>
                      <a:srgbClr val="000000"/>
                    </a:solidFill>
                  </a:defRPr>
                </a:pPr>
                <a:endParaRPr/>
              </a:p>
            </p:txBody>
          </p:sp>
          <p:sp>
            <p:nvSpPr>
              <p:cNvPr id="37" name="îṧlîdè"/>
              <p:cNvSpPr/>
              <p:nvPr/>
            </p:nvSpPr>
            <p:spPr>
              <a:xfrm>
                <a:off x="7950612" y="2995495"/>
                <a:ext cx="1" cy="262354"/>
              </a:xfrm>
              <a:prstGeom prst="line">
                <a:avLst/>
              </a:prstGeom>
              <a:ln w="25400">
                <a:solidFill>
                  <a:srgbClr val="D3D2D4"/>
                </a:solidFill>
                <a:miter lim="400000"/>
              </a:ln>
            </p:spPr>
            <p:txBody>
              <a:bodyPr lIns="71437" tIns="71437" rIns="71437" bIns="71437" anchor="ctr"/>
              <a:lstStyle/>
              <a:p>
                <a:pPr algn="ctr">
                  <a:defRPr sz="3200" cap="none">
                    <a:solidFill>
                      <a:srgbClr val="000000"/>
                    </a:solidFill>
                  </a:defRPr>
                </a:pPr>
                <a:endParaRPr/>
              </a:p>
            </p:txBody>
          </p:sp>
          <p:sp>
            <p:nvSpPr>
              <p:cNvPr id="38" name="ïṥlíḍe"/>
              <p:cNvSpPr/>
              <p:nvPr/>
            </p:nvSpPr>
            <p:spPr>
              <a:xfrm>
                <a:off x="7795486" y="4216013"/>
                <a:ext cx="801180" cy="713922"/>
              </a:xfrm>
              <a:custGeom>
                <a:avLst/>
                <a:gdLst/>
                <a:ahLst/>
                <a:cxnLst>
                  <a:cxn ang="0">
                    <a:pos x="wd2" y="hd2"/>
                  </a:cxn>
                  <a:cxn ang="5400000">
                    <a:pos x="wd2" y="hd2"/>
                  </a:cxn>
                  <a:cxn ang="10800000">
                    <a:pos x="wd2" y="hd2"/>
                  </a:cxn>
                  <a:cxn ang="16200000">
                    <a:pos x="wd2" y="hd2"/>
                  </a:cxn>
                </a:cxnLst>
                <a:rect l="0" t="0" r="r" b="b"/>
                <a:pathLst>
                  <a:path w="21600" h="21600" extrusionOk="0">
                    <a:moveTo>
                      <a:pt x="17411" y="798"/>
                    </a:moveTo>
                    <a:lnTo>
                      <a:pt x="3277" y="9980"/>
                    </a:lnTo>
                    <a:cubicBezTo>
                      <a:pt x="2213" y="10656"/>
                      <a:pt x="1341" y="11655"/>
                      <a:pt x="760" y="12863"/>
                    </a:cubicBezTo>
                    <a:cubicBezTo>
                      <a:pt x="317" y="13787"/>
                      <a:pt x="57" y="14807"/>
                      <a:pt x="0" y="15854"/>
                    </a:cubicBezTo>
                    <a:lnTo>
                      <a:pt x="0" y="20589"/>
                    </a:lnTo>
                    <a:cubicBezTo>
                      <a:pt x="27" y="20866"/>
                      <a:pt x="144" y="21123"/>
                      <a:pt x="330" y="21310"/>
                    </a:cubicBezTo>
                    <a:cubicBezTo>
                      <a:pt x="509" y="21491"/>
                      <a:pt x="741" y="21594"/>
                      <a:pt x="983" y="21600"/>
                    </a:cubicBezTo>
                    <a:lnTo>
                      <a:pt x="21600" y="14621"/>
                    </a:lnTo>
                    <a:lnTo>
                      <a:pt x="21600" y="0"/>
                    </a:lnTo>
                    <a:lnTo>
                      <a:pt x="17411" y="798"/>
                    </a:lnTo>
                    <a:close/>
                  </a:path>
                </a:pathLst>
              </a:custGeom>
              <a:solidFill>
                <a:srgbClr val="C5C4C6"/>
              </a:solidFill>
              <a:ln w="12700">
                <a:miter lim="400000"/>
              </a:ln>
            </p:spPr>
            <p:txBody>
              <a:bodyPr lIns="71437" tIns="71437" rIns="71437" bIns="71437" anchor="ctr"/>
              <a:lstStyle/>
              <a:p>
                <a:pPr algn="ctr">
                  <a:defRPr sz="3200" cap="none">
                    <a:solidFill>
                      <a:srgbClr val="000000"/>
                    </a:solidFill>
                  </a:defRPr>
                </a:pPr>
                <a:endParaRPr/>
              </a:p>
            </p:txBody>
          </p:sp>
          <p:sp>
            <p:nvSpPr>
              <p:cNvPr id="39" name="ïṩļîďé"/>
              <p:cNvSpPr/>
              <p:nvPr/>
            </p:nvSpPr>
            <p:spPr>
              <a:xfrm>
                <a:off x="8634958" y="4216013"/>
                <a:ext cx="801181" cy="713922"/>
              </a:xfrm>
              <a:custGeom>
                <a:avLst/>
                <a:gdLst/>
                <a:ahLst/>
                <a:cxnLst>
                  <a:cxn ang="0">
                    <a:pos x="wd2" y="hd2"/>
                  </a:cxn>
                  <a:cxn ang="5400000">
                    <a:pos x="wd2" y="hd2"/>
                  </a:cxn>
                  <a:cxn ang="10800000">
                    <a:pos x="wd2" y="hd2"/>
                  </a:cxn>
                  <a:cxn ang="16200000">
                    <a:pos x="wd2" y="hd2"/>
                  </a:cxn>
                </a:cxnLst>
                <a:rect l="0" t="0" r="r" b="b"/>
                <a:pathLst>
                  <a:path w="21600" h="21600" extrusionOk="0">
                    <a:moveTo>
                      <a:pt x="4189" y="798"/>
                    </a:moveTo>
                    <a:lnTo>
                      <a:pt x="18323" y="9980"/>
                    </a:lnTo>
                    <a:cubicBezTo>
                      <a:pt x="19387" y="10656"/>
                      <a:pt x="20259" y="11655"/>
                      <a:pt x="20840" y="12863"/>
                    </a:cubicBezTo>
                    <a:cubicBezTo>
                      <a:pt x="21283" y="13787"/>
                      <a:pt x="21543" y="14807"/>
                      <a:pt x="21600" y="15854"/>
                    </a:cubicBezTo>
                    <a:lnTo>
                      <a:pt x="21600" y="20589"/>
                    </a:lnTo>
                    <a:cubicBezTo>
                      <a:pt x="21573" y="20866"/>
                      <a:pt x="21456" y="21123"/>
                      <a:pt x="21270" y="21310"/>
                    </a:cubicBezTo>
                    <a:cubicBezTo>
                      <a:pt x="21091" y="21491"/>
                      <a:pt x="20859" y="21594"/>
                      <a:pt x="20617" y="21600"/>
                    </a:cubicBezTo>
                    <a:lnTo>
                      <a:pt x="0" y="14621"/>
                    </a:lnTo>
                    <a:lnTo>
                      <a:pt x="0" y="0"/>
                    </a:lnTo>
                    <a:lnTo>
                      <a:pt x="4189" y="798"/>
                    </a:lnTo>
                    <a:close/>
                  </a:path>
                </a:pathLst>
              </a:custGeom>
              <a:solidFill>
                <a:srgbClr val="C5C4C6"/>
              </a:solidFill>
              <a:ln w="12700">
                <a:miter lim="400000"/>
              </a:ln>
            </p:spPr>
            <p:txBody>
              <a:bodyPr lIns="71437" tIns="71437" rIns="71437" bIns="71437" anchor="ctr"/>
              <a:lstStyle/>
              <a:p>
                <a:pPr algn="ctr">
                  <a:defRPr sz="3200" cap="none">
                    <a:solidFill>
                      <a:srgbClr val="000000"/>
                    </a:solidFill>
                  </a:defRPr>
                </a:pPr>
                <a:endParaRPr/>
              </a:p>
            </p:txBody>
          </p:sp>
          <p:sp>
            <p:nvSpPr>
              <p:cNvPr id="40" name="íṣḻiḑè"/>
              <p:cNvSpPr/>
              <p:nvPr/>
            </p:nvSpPr>
            <p:spPr>
              <a:xfrm>
                <a:off x="7801877" y="4290712"/>
                <a:ext cx="672049" cy="45161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576" y="20037"/>
                      <a:pt x="1300" y="18605"/>
                      <a:pt x="2150" y="17349"/>
                    </a:cubicBezTo>
                    <a:cubicBezTo>
                      <a:pt x="3001" y="16092"/>
                      <a:pt x="3970" y="15024"/>
                      <a:pt x="5026" y="14178"/>
                    </a:cubicBezTo>
                    <a:lnTo>
                      <a:pt x="21600" y="0"/>
                    </a:lnTo>
                  </a:path>
                </a:pathLst>
              </a:custGeom>
              <a:ln w="25400">
                <a:solidFill>
                  <a:srgbClr val="B5B4B6"/>
                </a:solidFill>
                <a:miter lim="400000"/>
              </a:ln>
            </p:spPr>
            <p:txBody>
              <a:bodyPr lIns="71437" tIns="71437" rIns="71437" bIns="71437" anchor="ctr"/>
              <a:lstStyle/>
              <a:p>
                <a:pPr algn="ctr">
                  <a:defRPr sz="3200" cap="none">
                    <a:solidFill>
                      <a:srgbClr val="000000"/>
                    </a:solidFill>
                  </a:defRPr>
                </a:pPr>
                <a:endParaRPr/>
              </a:p>
            </p:txBody>
          </p:sp>
          <p:sp>
            <p:nvSpPr>
              <p:cNvPr id="41" name="ïSḻiḍê"/>
              <p:cNvSpPr/>
              <p:nvPr/>
            </p:nvSpPr>
            <p:spPr>
              <a:xfrm>
                <a:off x="8754031" y="4290712"/>
                <a:ext cx="672118" cy="45161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21024" y="20037"/>
                      <a:pt x="20300" y="18605"/>
                      <a:pt x="19450" y="17349"/>
                    </a:cubicBezTo>
                    <a:cubicBezTo>
                      <a:pt x="18599" y="16092"/>
                      <a:pt x="17630" y="15024"/>
                      <a:pt x="16574" y="14178"/>
                    </a:cubicBezTo>
                    <a:lnTo>
                      <a:pt x="0" y="0"/>
                    </a:lnTo>
                  </a:path>
                </a:pathLst>
              </a:custGeom>
              <a:ln w="25400">
                <a:solidFill>
                  <a:srgbClr val="B5B4B6"/>
                </a:solidFill>
                <a:miter lim="400000"/>
              </a:ln>
            </p:spPr>
            <p:txBody>
              <a:bodyPr lIns="71437" tIns="71437" rIns="71437" bIns="71437" anchor="ctr"/>
              <a:lstStyle/>
              <a:p>
                <a:pPr algn="ctr">
                  <a:defRPr sz="3200" cap="none">
                    <a:solidFill>
                      <a:srgbClr val="000000"/>
                    </a:solidFill>
                  </a:defRPr>
                </a:pPr>
                <a:endParaRPr/>
              </a:p>
            </p:txBody>
          </p:sp>
          <p:sp>
            <p:nvSpPr>
              <p:cNvPr id="42" name="iṥ1ïḑê"/>
              <p:cNvSpPr/>
              <p:nvPr/>
            </p:nvSpPr>
            <p:spPr>
              <a:xfrm>
                <a:off x="8399219" y="1028700"/>
                <a:ext cx="434745" cy="3504387"/>
              </a:xfrm>
              <a:custGeom>
                <a:avLst/>
                <a:gdLst/>
                <a:ahLst/>
                <a:cxnLst>
                  <a:cxn ang="0">
                    <a:pos x="wd2" y="hd2"/>
                  </a:cxn>
                  <a:cxn ang="5400000">
                    <a:pos x="wd2" y="hd2"/>
                  </a:cxn>
                  <a:cxn ang="10800000">
                    <a:pos x="wd2" y="hd2"/>
                  </a:cxn>
                  <a:cxn ang="16200000">
                    <a:pos x="wd2" y="hd2"/>
                  </a:cxn>
                </a:cxnLst>
                <a:rect l="0" t="0" r="r" b="b"/>
                <a:pathLst>
                  <a:path w="21089" h="21600" extrusionOk="0">
                    <a:moveTo>
                      <a:pt x="8804" y="100"/>
                    </a:moveTo>
                    <a:cubicBezTo>
                      <a:pt x="8060" y="166"/>
                      <a:pt x="7413" y="247"/>
                      <a:pt x="6794" y="331"/>
                    </a:cubicBezTo>
                    <a:cubicBezTo>
                      <a:pt x="5555" y="498"/>
                      <a:pt x="4420" y="677"/>
                      <a:pt x="3459" y="872"/>
                    </a:cubicBezTo>
                    <a:cubicBezTo>
                      <a:pt x="949" y="1383"/>
                      <a:pt x="-246" y="1981"/>
                      <a:pt x="42" y="2583"/>
                    </a:cubicBezTo>
                    <a:lnTo>
                      <a:pt x="42" y="18187"/>
                    </a:lnTo>
                    <a:cubicBezTo>
                      <a:pt x="7" y="18787"/>
                      <a:pt x="845" y="19383"/>
                      <a:pt x="2515" y="19945"/>
                    </a:cubicBezTo>
                    <a:cubicBezTo>
                      <a:pt x="4349" y="20561"/>
                      <a:pt x="7148" y="21125"/>
                      <a:pt x="10744" y="21600"/>
                    </a:cubicBezTo>
                    <a:cubicBezTo>
                      <a:pt x="14247" y="21129"/>
                      <a:pt x="16962" y="20572"/>
                      <a:pt x="18727" y="19964"/>
                    </a:cubicBezTo>
                    <a:cubicBezTo>
                      <a:pt x="20421" y="19380"/>
                      <a:pt x="21205" y="18760"/>
                      <a:pt x="21035" y="18138"/>
                    </a:cubicBezTo>
                    <a:lnTo>
                      <a:pt x="21035" y="2541"/>
                    </a:lnTo>
                    <a:cubicBezTo>
                      <a:pt x="21354" y="1955"/>
                      <a:pt x="20265" y="1369"/>
                      <a:pt x="17913" y="863"/>
                    </a:cubicBezTo>
                    <a:cubicBezTo>
                      <a:pt x="17038" y="675"/>
                      <a:pt x="15998" y="500"/>
                      <a:pt x="14879" y="334"/>
                    </a:cubicBezTo>
                    <a:cubicBezTo>
                      <a:pt x="14319" y="251"/>
                      <a:pt x="13737" y="169"/>
                      <a:pt x="13045" y="104"/>
                    </a:cubicBezTo>
                    <a:cubicBezTo>
                      <a:pt x="12412" y="45"/>
                      <a:pt x="11698" y="1"/>
                      <a:pt x="10935" y="0"/>
                    </a:cubicBezTo>
                    <a:cubicBezTo>
                      <a:pt x="10173" y="0"/>
                      <a:pt x="9452" y="43"/>
                      <a:pt x="8804" y="100"/>
                    </a:cubicBezTo>
                    <a:close/>
                  </a:path>
                </a:pathLst>
              </a:custGeom>
              <a:solidFill>
                <a:schemeClr val="tx2">
                  <a:lumMod val="20000"/>
                  <a:lumOff val="80000"/>
                </a:schemeClr>
              </a:solidFill>
              <a:ln w="12700">
                <a:miter lim="400000"/>
              </a:ln>
            </p:spPr>
            <p:txBody>
              <a:bodyPr lIns="71437" tIns="71437" rIns="71437" bIns="71437" anchor="ctr"/>
              <a:lstStyle/>
              <a:p>
                <a:pPr algn="ctr">
                  <a:defRPr sz="3200" cap="none">
                    <a:solidFill>
                      <a:srgbClr val="000000"/>
                    </a:solidFill>
                  </a:defRPr>
                </a:pPr>
                <a:endParaRPr/>
              </a:p>
            </p:txBody>
          </p:sp>
          <p:sp>
            <p:nvSpPr>
              <p:cNvPr id="43" name="ïṡ1idé"/>
              <p:cNvSpPr/>
              <p:nvPr/>
            </p:nvSpPr>
            <p:spPr>
              <a:xfrm>
                <a:off x="8583847" y="4044269"/>
                <a:ext cx="65506" cy="97417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13433" y="0"/>
                      <a:pt x="15079" y="0"/>
                      <a:pt x="16666" y="32"/>
                    </a:cubicBezTo>
                    <a:cubicBezTo>
                      <a:pt x="17724" y="55"/>
                      <a:pt x="18668" y="94"/>
                      <a:pt x="19433" y="146"/>
                    </a:cubicBezTo>
                    <a:cubicBezTo>
                      <a:pt x="20199" y="197"/>
                      <a:pt x="20786" y="261"/>
                      <a:pt x="21131" y="332"/>
                    </a:cubicBezTo>
                    <a:cubicBezTo>
                      <a:pt x="21365" y="385"/>
                      <a:pt x="21483" y="439"/>
                      <a:pt x="21541" y="503"/>
                    </a:cubicBezTo>
                    <a:cubicBezTo>
                      <a:pt x="21600" y="566"/>
                      <a:pt x="21600" y="638"/>
                      <a:pt x="21600" y="726"/>
                    </a:cubicBezTo>
                    <a:lnTo>
                      <a:pt x="21600" y="20874"/>
                    </a:lnTo>
                    <a:cubicBezTo>
                      <a:pt x="21600" y="20962"/>
                      <a:pt x="21600" y="21034"/>
                      <a:pt x="21541" y="21097"/>
                    </a:cubicBezTo>
                    <a:cubicBezTo>
                      <a:pt x="21483" y="21161"/>
                      <a:pt x="21365" y="21215"/>
                      <a:pt x="21131" y="21268"/>
                    </a:cubicBezTo>
                    <a:cubicBezTo>
                      <a:pt x="20786" y="21339"/>
                      <a:pt x="20199" y="21403"/>
                      <a:pt x="19433" y="21454"/>
                    </a:cubicBezTo>
                    <a:cubicBezTo>
                      <a:pt x="18668" y="21506"/>
                      <a:pt x="17724" y="21545"/>
                      <a:pt x="16666" y="21568"/>
                    </a:cubicBezTo>
                    <a:cubicBezTo>
                      <a:pt x="15079" y="21600"/>
                      <a:pt x="13433" y="21600"/>
                      <a:pt x="10800" y="21600"/>
                    </a:cubicBezTo>
                    <a:cubicBezTo>
                      <a:pt x="8167" y="21600"/>
                      <a:pt x="6521" y="21600"/>
                      <a:pt x="4934" y="21568"/>
                    </a:cubicBezTo>
                    <a:cubicBezTo>
                      <a:pt x="3876" y="21545"/>
                      <a:pt x="2932" y="21506"/>
                      <a:pt x="2167" y="21454"/>
                    </a:cubicBezTo>
                    <a:cubicBezTo>
                      <a:pt x="1401" y="21403"/>
                      <a:pt x="814" y="21339"/>
                      <a:pt x="469" y="21268"/>
                    </a:cubicBezTo>
                    <a:cubicBezTo>
                      <a:pt x="235" y="21215"/>
                      <a:pt x="117" y="21161"/>
                      <a:pt x="59" y="21097"/>
                    </a:cubicBezTo>
                    <a:cubicBezTo>
                      <a:pt x="0" y="21034"/>
                      <a:pt x="0" y="20962"/>
                      <a:pt x="0" y="20874"/>
                    </a:cubicBezTo>
                    <a:lnTo>
                      <a:pt x="0" y="726"/>
                    </a:lnTo>
                    <a:cubicBezTo>
                      <a:pt x="0" y="638"/>
                      <a:pt x="0" y="566"/>
                      <a:pt x="59" y="503"/>
                    </a:cubicBezTo>
                    <a:cubicBezTo>
                      <a:pt x="117" y="439"/>
                      <a:pt x="235" y="385"/>
                      <a:pt x="469" y="332"/>
                    </a:cubicBezTo>
                    <a:cubicBezTo>
                      <a:pt x="814" y="261"/>
                      <a:pt x="1401" y="197"/>
                      <a:pt x="2167" y="146"/>
                    </a:cubicBezTo>
                    <a:cubicBezTo>
                      <a:pt x="2932" y="94"/>
                      <a:pt x="3876" y="55"/>
                      <a:pt x="4934" y="32"/>
                    </a:cubicBezTo>
                    <a:cubicBezTo>
                      <a:pt x="6521" y="0"/>
                      <a:pt x="8167" y="0"/>
                      <a:pt x="10800" y="0"/>
                    </a:cubicBezTo>
                    <a:close/>
                  </a:path>
                </a:pathLst>
              </a:custGeom>
              <a:solidFill>
                <a:srgbClr val="E5E3E6"/>
              </a:solidFill>
              <a:ln w="12700">
                <a:miter lim="400000"/>
              </a:ln>
            </p:spPr>
            <p:txBody>
              <a:bodyPr lIns="71437" tIns="71437" rIns="71437" bIns="71437" anchor="ctr"/>
              <a:lstStyle/>
              <a:p>
                <a:pPr algn="ctr">
                  <a:defRPr sz="3200" cap="none">
                    <a:solidFill>
                      <a:srgbClr val="FFFFFF"/>
                    </a:solidFill>
                  </a:defRPr>
                </a:pPr>
                <a:endParaRPr/>
              </a:p>
            </p:txBody>
          </p:sp>
          <p:sp>
            <p:nvSpPr>
              <p:cNvPr id="44" name="î$ľidê"/>
              <p:cNvSpPr/>
              <p:nvPr/>
            </p:nvSpPr>
            <p:spPr>
              <a:xfrm>
                <a:off x="8440695" y="1186538"/>
                <a:ext cx="352400" cy="138652"/>
              </a:xfrm>
              <a:custGeom>
                <a:avLst/>
                <a:gdLst/>
                <a:ahLst/>
                <a:cxnLst>
                  <a:cxn ang="0">
                    <a:pos x="wd2" y="hd2"/>
                  </a:cxn>
                  <a:cxn ang="5400000">
                    <a:pos x="wd2" y="hd2"/>
                  </a:cxn>
                  <a:cxn ang="10800000">
                    <a:pos x="wd2" y="hd2"/>
                  </a:cxn>
                  <a:cxn ang="16200000">
                    <a:pos x="wd2" y="hd2"/>
                  </a:cxn>
                </a:cxnLst>
                <a:rect l="0" t="0" r="r" b="b"/>
                <a:pathLst>
                  <a:path w="21600" h="21483" extrusionOk="0">
                    <a:moveTo>
                      <a:pt x="0" y="21483"/>
                    </a:moveTo>
                    <a:cubicBezTo>
                      <a:pt x="1199" y="8970"/>
                      <a:pt x="5608" y="118"/>
                      <a:pt x="10701" y="1"/>
                    </a:cubicBezTo>
                    <a:cubicBezTo>
                      <a:pt x="15848" y="-117"/>
                      <a:pt x="20355" y="8701"/>
                      <a:pt x="21600" y="21324"/>
                    </a:cubicBezTo>
                    <a:cubicBezTo>
                      <a:pt x="18521" y="14939"/>
                      <a:pt x="14651" y="11495"/>
                      <a:pt x="10669" y="11594"/>
                    </a:cubicBezTo>
                    <a:cubicBezTo>
                      <a:pt x="6769" y="11691"/>
                      <a:pt x="3001" y="15183"/>
                      <a:pt x="0" y="21483"/>
                    </a:cubicBezTo>
                    <a:close/>
                  </a:path>
                </a:pathLst>
              </a:custGeom>
              <a:solidFill>
                <a:schemeClr val="tx2"/>
              </a:solidFill>
              <a:ln w="12700">
                <a:miter lim="400000"/>
              </a:ln>
            </p:spPr>
            <p:txBody>
              <a:bodyPr lIns="71437" tIns="71437" rIns="71437" bIns="71437" anchor="ctr"/>
              <a:lstStyle/>
              <a:p>
                <a:pPr algn="ctr">
                  <a:defRPr sz="3200" cap="none">
                    <a:solidFill>
                      <a:srgbClr val="000000"/>
                    </a:solidFill>
                  </a:defRPr>
                </a:pPr>
                <a:endParaRPr/>
              </a:p>
            </p:txBody>
          </p:sp>
          <p:grpSp>
            <p:nvGrpSpPr>
              <p:cNvPr id="45" name="íṥ1îḍè"/>
              <p:cNvGrpSpPr/>
              <p:nvPr/>
            </p:nvGrpSpPr>
            <p:grpSpPr>
              <a:xfrm>
                <a:off x="8440707" y="1564747"/>
                <a:ext cx="351038" cy="2262318"/>
                <a:chOff x="0" y="0"/>
                <a:chExt cx="543321" cy="3501526"/>
              </a:xfrm>
              <a:solidFill>
                <a:schemeClr val="bg1">
                  <a:lumMod val="65000"/>
                </a:schemeClr>
              </a:solidFill>
            </p:grpSpPr>
            <p:sp>
              <p:nvSpPr>
                <p:cNvPr id="53" name="îṥļïḑè"/>
                <p:cNvSpPr/>
                <p:nvPr/>
              </p:nvSpPr>
              <p:spPr>
                <a:xfrm>
                  <a:off x="0" y="0"/>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54" name="îŝlïḓê"/>
                <p:cNvSpPr/>
                <p:nvPr/>
              </p:nvSpPr>
              <p:spPr>
                <a:xfrm>
                  <a:off x="0" y="117475"/>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55" name="îŝ1íḋê"/>
                <p:cNvSpPr/>
                <p:nvPr/>
              </p:nvSpPr>
              <p:spPr>
                <a:xfrm>
                  <a:off x="0" y="234950"/>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56" name="išḻîḓé"/>
                <p:cNvSpPr/>
                <p:nvPr/>
              </p:nvSpPr>
              <p:spPr>
                <a:xfrm>
                  <a:off x="0" y="352425"/>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57" name="íṡļíḋè"/>
                <p:cNvSpPr/>
                <p:nvPr/>
              </p:nvSpPr>
              <p:spPr>
                <a:xfrm>
                  <a:off x="0" y="469900"/>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58" name="iṧḻïḑê"/>
                <p:cNvSpPr/>
                <p:nvPr/>
              </p:nvSpPr>
              <p:spPr>
                <a:xfrm>
                  <a:off x="0" y="587375"/>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59" name="isḻïḍê"/>
                <p:cNvSpPr/>
                <p:nvPr/>
              </p:nvSpPr>
              <p:spPr>
                <a:xfrm>
                  <a:off x="0" y="704850"/>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60" name="îşļiḍè"/>
                <p:cNvSpPr/>
                <p:nvPr/>
              </p:nvSpPr>
              <p:spPr>
                <a:xfrm>
                  <a:off x="0" y="822325"/>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61" name="íś1îḋe"/>
                <p:cNvSpPr/>
                <p:nvPr/>
              </p:nvSpPr>
              <p:spPr>
                <a:xfrm>
                  <a:off x="0" y="939800"/>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62" name="iṧḷiḍè"/>
                <p:cNvSpPr/>
                <p:nvPr/>
              </p:nvSpPr>
              <p:spPr>
                <a:xfrm>
                  <a:off x="485775" y="0"/>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63" name="ï$ľïḓê"/>
                <p:cNvSpPr/>
                <p:nvPr/>
              </p:nvSpPr>
              <p:spPr>
                <a:xfrm>
                  <a:off x="485775" y="117475"/>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64" name="ïṣ1íḋe"/>
                <p:cNvSpPr/>
                <p:nvPr/>
              </p:nvSpPr>
              <p:spPr>
                <a:xfrm>
                  <a:off x="485775" y="234950"/>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65" name="ï$ļïdê"/>
                <p:cNvSpPr/>
                <p:nvPr/>
              </p:nvSpPr>
              <p:spPr>
                <a:xfrm>
                  <a:off x="485775" y="352425"/>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66" name="ïśḻiḓe"/>
                <p:cNvSpPr/>
                <p:nvPr/>
              </p:nvSpPr>
              <p:spPr>
                <a:xfrm>
                  <a:off x="485775" y="469900"/>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67" name="íṥļîḓê"/>
                <p:cNvSpPr/>
                <p:nvPr/>
              </p:nvSpPr>
              <p:spPr>
                <a:xfrm>
                  <a:off x="485775" y="587375"/>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68" name="isḷîde"/>
                <p:cNvSpPr/>
                <p:nvPr/>
              </p:nvSpPr>
              <p:spPr>
                <a:xfrm>
                  <a:off x="485775" y="704850"/>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69" name="íŝlîḋê"/>
                <p:cNvSpPr/>
                <p:nvPr/>
              </p:nvSpPr>
              <p:spPr>
                <a:xfrm>
                  <a:off x="485775" y="822325"/>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70" name="í$1ïḑê"/>
                <p:cNvSpPr/>
                <p:nvPr/>
              </p:nvSpPr>
              <p:spPr>
                <a:xfrm>
                  <a:off x="485775" y="939800"/>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71" name="îsḷïde"/>
                <p:cNvSpPr/>
                <p:nvPr/>
              </p:nvSpPr>
              <p:spPr>
                <a:xfrm>
                  <a:off x="1151" y="1246124"/>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72" name="íŝľíḑe"/>
                <p:cNvSpPr/>
                <p:nvPr/>
              </p:nvSpPr>
              <p:spPr>
                <a:xfrm>
                  <a:off x="1151" y="1363599"/>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73" name="íśḻíḋe"/>
                <p:cNvSpPr/>
                <p:nvPr/>
              </p:nvSpPr>
              <p:spPr>
                <a:xfrm>
                  <a:off x="1151" y="1481074"/>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74" name="íś1íḑè"/>
                <p:cNvSpPr/>
                <p:nvPr/>
              </p:nvSpPr>
              <p:spPr>
                <a:xfrm>
                  <a:off x="1151" y="1598549"/>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75" name="î$1iḓé"/>
                <p:cNvSpPr/>
                <p:nvPr/>
              </p:nvSpPr>
              <p:spPr>
                <a:xfrm>
                  <a:off x="1151" y="1716024"/>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76" name="ïṡḻîďé"/>
                <p:cNvSpPr/>
                <p:nvPr/>
              </p:nvSpPr>
              <p:spPr>
                <a:xfrm>
                  <a:off x="1151" y="1833499"/>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77" name="is1íḋè"/>
                <p:cNvSpPr/>
                <p:nvPr/>
              </p:nvSpPr>
              <p:spPr>
                <a:xfrm>
                  <a:off x="1151" y="1950974"/>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78" name="îS1iḍê"/>
                <p:cNvSpPr/>
                <p:nvPr/>
              </p:nvSpPr>
              <p:spPr>
                <a:xfrm>
                  <a:off x="1151" y="2068449"/>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79" name="ïSḻïḑè"/>
                <p:cNvSpPr/>
                <p:nvPr/>
              </p:nvSpPr>
              <p:spPr>
                <a:xfrm>
                  <a:off x="1151" y="2185924"/>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80" name="ïśļíḍê"/>
                <p:cNvSpPr/>
                <p:nvPr/>
              </p:nvSpPr>
              <p:spPr>
                <a:xfrm>
                  <a:off x="486926" y="1246124"/>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81" name="iśḻïḍè"/>
                <p:cNvSpPr/>
                <p:nvPr/>
              </p:nvSpPr>
              <p:spPr>
                <a:xfrm>
                  <a:off x="486926" y="1363599"/>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82" name="íṣliḋe"/>
                <p:cNvSpPr/>
                <p:nvPr/>
              </p:nvSpPr>
              <p:spPr>
                <a:xfrm>
                  <a:off x="486926" y="1481074"/>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83" name="işḻïḓè"/>
                <p:cNvSpPr/>
                <p:nvPr/>
              </p:nvSpPr>
              <p:spPr>
                <a:xfrm>
                  <a:off x="486926" y="1598549"/>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84" name="íṥḷidé"/>
                <p:cNvSpPr/>
                <p:nvPr/>
              </p:nvSpPr>
              <p:spPr>
                <a:xfrm>
                  <a:off x="486926" y="1716024"/>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85" name="îSḷíḓé"/>
                <p:cNvSpPr/>
                <p:nvPr/>
              </p:nvSpPr>
              <p:spPr>
                <a:xfrm>
                  <a:off x="486926" y="1833499"/>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86" name="iṧḷiḋe"/>
                <p:cNvSpPr/>
                <p:nvPr/>
              </p:nvSpPr>
              <p:spPr>
                <a:xfrm>
                  <a:off x="486926" y="1950974"/>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87" name="íşļïḓê"/>
                <p:cNvSpPr/>
                <p:nvPr/>
              </p:nvSpPr>
              <p:spPr>
                <a:xfrm>
                  <a:off x="486926" y="2068449"/>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88" name="îṧḷïďé"/>
                <p:cNvSpPr/>
                <p:nvPr/>
              </p:nvSpPr>
              <p:spPr>
                <a:xfrm>
                  <a:off x="486926" y="2185924"/>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89" name="ísļidê"/>
                <p:cNvSpPr/>
                <p:nvPr/>
              </p:nvSpPr>
              <p:spPr>
                <a:xfrm>
                  <a:off x="1151" y="2505332"/>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90" name="iSlidè"/>
                <p:cNvSpPr/>
                <p:nvPr/>
              </p:nvSpPr>
              <p:spPr>
                <a:xfrm>
                  <a:off x="1151" y="2622807"/>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91" name="íšḻîdè"/>
                <p:cNvSpPr/>
                <p:nvPr/>
              </p:nvSpPr>
              <p:spPr>
                <a:xfrm>
                  <a:off x="1151" y="2740282"/>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92" name="íšļïḍê"/>
                <p:cNvSpPr/>
                <p:nvPr/>
              </p:nvSpPr>
              <p:spPr>
                <a:xfrm>
                  <a:off x="1151" y="2857757"/>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93" name="ïṩḷïḍè"/>
                <p:cNvSpPr/>
                <p:nvPr/>
              </p:nvSpPr>
              <p:spPr>
                <a:xfrm>
                  <a:off x="1151" y="2975232"/>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94" name="ïš1idé"/>
                <p:cNvSpPr/>
                <p:nvPr/>
              </p:nvSpPr>
              <p:spPr>
                <a:xfrm>
                  <a:off x="1151" y="3092707"/>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95" name="işḷïdè"/>
                <p:cNvSpPr/>
                <p:nvPr/>
              </p:nvSpPr>
              <p:spPr>
                <a:xfrm>
                  <a:off x="1151" y="3210182"/>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96" name="ï$ḻíḋê"/>
                <p:cNvSpPr/>
                <p:nvPr/>
              </p:nvSpPr>
              <p:spPr>
                <a:xfrm>
                  <a:off x="1151" y="3327657"/>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97" name="ïSḷíḑe"/>
                <p:cNvSpPr/>
                <p:nvPr/>
              </p:nvSpPr>
              <p:spPr>
                <a:xfrm>
                  <a:off x="1151" y="3445132"/>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98" name="ïṩḷïḍé"/>
                <p:cNvSpPr/>
                <p:nvPr/>
              </p:nvSpPr>
              <p:spPr>
                <a:xfrm>
                  <a:off x="486926" y="2505332"/>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99" name="i$ļïḋe"/>
                <p:cNvSpPr/>
                <p:nvPr/>
              </p:nvSpPr>
              <p:spPr>
                <a:xfrm>
                  <a:off x="486926" y="2622807"/>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100" name="íśḷíḍe"/>
                <p:cNvSpPr/>
                <p:nvPr/>
              </p:nvSpPr>
              <p:spPr>
                <a:xfrm>
                  <a:off x="486926" y="2740282"/>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101" name="îṡḷíde"/>
                <p:cNvSpPr/>
                <p:nvPr/>
              </p:nvSpPr>
              <p:spPr>
                <a:xfrm>
                  <a:off x="486926" y="2857757"/>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102" name="ïṥ1ïdè"/>
                <p:cNvSpPr/>
                <p:nvPr/>
              </p:nvSpPr>
              <p:spPr>
                <a:xfrm>
                  <a:off x="486926" y="2975232"/>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103" name="îṥliḋé"/>
                <p:cNvSpPr/>
                <p:nvPr/>
              </p:nvSpPr>
              <p:spPr>
                <a:xfrm>
                  <a:off x="486926" y="3092707"/>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104" name="ïśļiďê"/>
                <p:cNvSpPr/>
                <p:nvPr/>
              </p:nvSpPr>
              <p:spPr>
                <a:xfrm>
                  <a:off x="486926" y="3210182"/>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105" name="ïşḻîďe"/>
                <p:cNvSpPr/>
                <p:nvPr/>
              </p:nvSpPr>
              <p:spPr>
                <a:xfrm>
                  <a:off x="486926" y="3327657"/>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106" name="iṥļîḓe"/>
                <p:cNvSpPr/>
                <p:nvPr/>
              </p:nvSpPr>
              <p:spPr>
                <a:xfrm>
                  <a:off x="486926" y="3445132"/>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grpSp>
          <p:grpSp>
            <p:nvGrpSpPr>
              <p:cNvPr id="46" name="í$ḻïḍè"/>
              <p:cNvGrpSpPr/>
              <p:nvPr/>
            </p:nvGrpSpPr>
            <p:grpSpPr>
              <a:xfrm>
                <a:off x="9189362" y="3615910"/>
                <a:ext cx="785931" cy="766320"/>
                <a:chOff x="0" y="0"/>
                <a:chExt cx="1216418" cy="1186066"/>
              </a:xfrm>
              <a:solidFill>
                <a:schemeClr val="tx2">
                  <a:lumMod val="20000"/>
                  <a:lumOff val="80000"/>
                </a:schemeClr>
              </a:solidFill>
            </p:grpSpPr>
            <p:sp>
              <p:nvSpPr>
                <p:cNvPr id="47" name="íŝlîďê"/>
                <p:cNvSpPr/>
                <p:nvPr/>
              </p:nvSpPr>
              <p:spPr>
                <a:xfrm>
                  <a:off x="0" y="0"/>
                  <a:ext cx="639801" cy="1186066"/>
                </a:xfrm>
                <a:custGeom>
                  <a:avLst/>
                  <a:gdLst/>
                  <a:ahLst/>
                  <a:cxnLst>
                    <a:cxn ang="0">
                      <a:pos x="wd2" y="hd2"/>
                    </a:cxn>
                    <a:cxn ang="5400000">
                      <a:pos x="wd2" y="hd2"/>
                    </a:cxn>
                    <a:cxn ang="10800000">
                      <a:pos x="wd2" y="hd2"/>
                    </a:cxn>
                    <a:cxn ang="16200000">
                      <a:pos x="wd2" y="hd2"/>
                    </a:cxn>
                  </a:cxnLst>
                  <a:rect l="0" t="0" r="r" b="b"/>
                  <a:pathLst>
                    <a:path w="21531" h="21600" extrusionOk="0">
                      <a:moveTo>
                        <a:pt x="24" y="14080"/>
                      </a:moveTo>
                      <a:lnTo>
                        <a:pt x="17802" y="11322"/>
                      </a:lnTo>
                      <a:lnTo>
                        <a:pt x="18217" y="16238"/>
                      </a:lnTo>
                      <a:cubicBezTo>
                        <a:pt x="18211" y="16598"/>
                        <a:pt x="18327" y="16957"/>
                        <a:pt x="18559" y="17295"/>
                      </a:cubicBezTo>
                      <a:cubicBezTo>
                        <a:pt x="18669" y="17455"/>
                        <a:pt x="18805" y="17611"/>
                        <a:pt x="18965" y="17759"/>
                      </a:cubicBezTo>
                      <a:lnTo>
                        <a:pt x="13465" y="19149"/>
                      </a:lnTo>
                      <a:cubicBezTo>
                        <a:pt x="13101" y="19317"/>
                        <a:pt x="12792" y="19518"/>
                        <a:pt x="12552" y="19742"/>
                      </a:cubicBezTo>
                      <a:cubicBezTo>
                        <a:pt x="12088" y="20177"/>
                        <a:pt x="11898" y="20681"/>
                        <a:pt x="12011" y="21180"/>
                      </a:cubicBezTo>
                      <a:lnTo>
                        <a:pt x="20037" y="19614"/>
                      </a:lnTo>
                      <a:lnTo>
                        <a:pt x="20459" y="21600"/>
                      </a:lnTo>
                      <a:cubicBezTo>
                        <a:pt x="21160" y="18155"/>
                        <a:pt x="21518" y="14692"/>
                        <a:pt x="21530" y="11226"/>
                      </a:cubicBezTo>
                      <a:cubicBezTo>
                        <a:pt x="21544" y="7475"/>
                        <a:pt x="21154" y="3726"/>
                        <a:pt x="20361" y="0"/>
                      </a:cubicBezTo>
                      <a:cubicBezTo>
                        <a:pt x="19847" y="140"/>
                        <a:pt x="19403" y="345"/>
                        <a:pt x="19067" y="598"/>
                      </a:cubicBezTo>
                      <a:cubicBezTo>
                        <a:pt x="18712" y="866"/>
                        <a:pt x="18491" y="1179"/>
                        <a:pt x="18424" y="1508"/>
                      </a:cubicBezTo>
                      <a:lnTo>
                        <a:pt x="18336" y="7431"/>
                      </a:lnTo>
                      <a:lnTo>
                        <a:pt x="1541" y="11966"/>
                      </a:lnTo>
                      <a:cubicBezTo>
                        <a:pt x="1038" y="12208"/>
                        <a:pt x="639" y="12507"/>
                        <a:pt x="374" y="12842"/>
                      </a:cubicBezTo>
                      <a:cubicBezTo>
                        <a:pt x="64" y="13232"/>
                        <a:pt x="-56" y="13658"/>
                        <a:pt x="24" y="14080"/>
                      </a:cubicBezTo>
                      <a:close/>
                    </a:path>
                  </a:pathLst>
                </a:custGeom>
                <a:grpFill/>
                <a:ln w="12700" cap="flat">
                  <a:noFill/>
                  <a:miter lim="400000"/>
                </a:ln>
                <a:effectLst/>
              </p:spPr>
              <p:txBody>
                <a:bodyPr wrap="square" lIns="71437" tIns="71437" rIns="71437" bIns="71437" numCol="1" anchor="ctr">
                  <a:noAutofit/>
                </a:bodyPr>
                <a:lstStyle/>
                <a:p>
                  <a:pPr algn="ctr">
                    <a:defRPr sz="3200" cap="none">
                      <a:solidFill>
                        <a:srgbClr val="000000"/>
                      </a:solidFill>
                    </a:defRPr>
                  </a:pPr>
                  <a:endParaRPr/>
                </a:p>
              </p:txBody>
            </p:sp>
            <p:sp>
              <p:nvSpPr>
                <p:cNvPr id="48" name="ís1iḍê"/>
                <p:cNvSpPr/>
                <p:nvPr/>
              </p:nvSpPr>
              <p:spPr>
                <a:xfrm>
                  <a:off x="607141" y="0"/>
                  <a:ext cx="609277" cy="1183122"/>
                </a:xfrm>
                <a:custGeom>
                  <a:avLst/>
                  <a:gdLst/>
                  <a:ahLst/>
                  <a:cxnLst>
                    <a:cxn ang="0">
                      <a:pos x="wd2" y="hd2"/>
                    </a:cxn>
                    <a:cxn ang="5400000">
                      <a:pos x="wd2" y="hd2"/>
                    </a:cxn>
                    <a:cxn ang="10800000">
                      <a:pos x="wd2" y="hd2"/>
                    </a:cxn>
                    <a:cxn ang="16200000">
                      <a:pos x="wd2" y="hd2"/>
                    </a:cxn>
                  </a:cxnLst>
                  <a:rect l="0" t="0" r="r" b="b"/>
                  <a:pathLst>
                    <a:path w="21541" h="21600" extrusionOk="0">
                      <a:moveTo>
                        <a:pt x="21516" y="14115"/>
                      </a:moveTo>
                      <a:lnTo>
                        <a:pt x="2839" y="11350"/>
                      </a:lnTo>
                      <a:lnTo>
                        <a:pt x="2402" y="16278"/>
                      </a:lnTo>
                      <a:cubicBezTo>
                        <a:pt x="2409" y="16640"/>
                        <a:pt x="2287" y="16999"/>
                        <a:pt x="2044" y="17338"/>
                      </a:cubicBezTo>
                      <a:cubicBezTo>
                        <a:pt x="1928" y="17499"/>
                        <a:pt x="1785" y="17655"/>
                        <a:pt x="1616" y="17803"/>
                      </a:cubicBezTo>
                      <a:lnTo>
                        <a:pt x="7395" y="19196"/>
                      </a:lnTo>
                      <a:cubicBezTo>
                        <a:pt x="7778" y="19365"/>
                        <a:pt x="8102" y="19566"/>
                        <a:pt x="8354" y="19791"/>
                      </a:cubicBezTo>
                      <a:cubicBezTo>
                        <a:pt x="8841" y="20227"/>
                        <a:pt x="9041" y="20733"/>
                        <a:pt x="8922" y="21232"/>
                      </a:cubicBezTo>
                      <a:lnTo>
                        <a:pt x="490" y="19662"/>
                      </a:lnTo>
                      <a:lnTo>
                        <a:pt x="14" y="21600"/>
                      </a:lnTo>
                      <a:lnTo>
                        <a:pt x="0" y="0"/>
                      </a:lnTo>
                      <a:cubicBezTo>
                        <a:pt x="601" y="124"/>
                        <a:pt x="1123" y="331"/>
                        <a:pt x="1509" y="599"/>
                      </a:cubicBezTo>
                      <a:cubicBezTo>
                        <a:pt x="1892" y="866"/>
                        <a:pt x="2126" y="1181"/>
                        <a:pt x="2185" y="1511"/>
                      </a:cubicBezTo>
                      <a:lnTo>
                        <a:pt x="2277" y="7449"/>
                      </a:lnTo>
                      <a:lnTo>
                        <a:pt x="19922" y="11996"/>
                      </a:lnTo>
                      <a:cubicBezTo>
                        <a:pt x="20451" y="12238"/>
                        <a:pt x="20869" y="12538"/>
                        <a:pt x="21149" y="12874"/>
                      </a:cubicBezTo>
                      <a:cubicBezTo>
                        <a:pt x="21474" y="13265"/>
                        <a:pt x="21600" y="13692"/>
                        <a:pt x="21516" y="14115"/>
                      </a:cubicBezTo>
                      <a:close/>
                    </a:path>
                  </a:pathLst>
                </a:custGeom>
                <a:grpFill/>
                <a:ln w="12700" cap="flat">
                  <a:noFill/>
                  <a:miter lim="400000"/>
                </a:ln>
                <a:effectLst/>
              </p:spPr>
              <p:txBody>
                <a:bodyPr wrap="square" lIns="71437" tIns="71437" rIns="71437" bIns="71437" numCol="1" anchor="ctr">
                  <a:noAutofit/>
                </a:bodyPr>
                <a:lstStyle/>
                <a:p>
                  <a:pPr algn="ctr">
                    <a:defRPr sz="3200" cap="none">
                      <a:solidFill>
                        <a:srgbClr val="000000"/>
                      </a:solidFill>
                    </a:defRPr>
                  </a:pPr>
                  <a:endParaRPr/>
                </a:p>
              </p:txBody>
            </p:sp>
            <p:sp>
              <p:nvSpPr>
                <p:cNvPr id="49" name="ïś1iḍe"/>
                <p:cNvSpPr/>
                <p:nvPr/>
              </p:nvSpPr>
              <p:spPr>
                <a:xfrm>
                  <a:off x="161377" y="507296"/>
                  <a:ext cx="68570" cy="16574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10800" y="0"/>
                      </a:lnTo>
                      <a:cubicBezTo>
                        <a:pt x="13782" y="0"/>
                        <a:pt x="16482" y="500"/>
                        <a:pt x="18437" y="1309"/>
                      </a:cubicBezTo>
                      <a:cubicBezTo>
                        <a:pt x="20391" y="2117"/>
                        <a:pt x="21600" y="3234"/>
                        <a:pt x="21600" y="4468"/>
                      </a:cubicBezTo>
                      <a:lnTo>
                        <a:pt x="21600" y="4468"/>
                      </a:lnTo>
                      <a:lnTo>
                        <a:pt x="21600" y="17132"/>
                      </a:lnTo>
                      <a:lnTo>
                        <a:pt x="21600" y="17132"/>
                      </a:lnTo>
                      <a:cubicBezTo>
                        <a:pt x="21600" y="18366"/>
                        <a:pt x="20391" y="19483"/>
                        <a:pt x="18437" y="20291"/>
                      </a:cubicBezTo>
                      <a:cubicBezTo>
                        <a:pt x="16482" y="21100"/>
                        <a:pt x="13782" y="21600"/>
                        <a:pt x="10800" y="21600"/>
                      </a:cubicBezTo>
                      <a:lnTo>
                        <a:pt x="10800" y="21600"/>
                      </a:lnTo>
                      <a:lnTo>
                        <a:pt x="10800" y="21600"/>
                      </a:lnTo>
                      <a:cubicBezTo>
                        <a:pt x="7818" y="21600"/>
                        <a:pt x="5118" y="21100"/>
                        <a:pt x="3163" y="20291"/>
                      </a:cubicBezTo>
                      <a:cubicBezTo>
                        <a:pt x="1209" y="19483"/>
                        <a:pt x="0" y="18366"/>
                        <a:pt x="0" y="17132"/>
                      </a:cubicBezTo>
                      <a:lnTo>
                        <a:pt x="0" y="17132"/>
                      </a:lnTo>
                      <a:lnTo>
                        <a:pt x="0" y="4468"/>
                      </a:lnTo>
                      <a:lnTo>
                        <a:pt x="0" y="4468"/>
                      </a:lnTo>
                      <a:cubicBezTo>
                        <a:pt x="0" y="3234"/>
                        <a:pt x="1209" y="2117"/>
                        <a:pt x="3163" y="1309"/>
                      </a:cubicBezTo>
                      <a:cubicBezTo>
                        <a:pt x="5118" y="500"/>
                        <a:pt x="7818" y="0"/>
                        <a:pt x="10800" y="0"/>
                      </a:cubicBezTo>
                      <a:lnTo>
                        <a:pt x="10800" y="0"/>
                      </a:lnTo>
                      <a:close/>
                    </a:path>
                  </a:pathLst>
                </a:cu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50" name="îṥľïḍe"/>
                <p:cNvSpPr/>
                <p:nvPr/>
              </p:nvSpPr>
              <p:spPr>
                <a:xfrm>
                  <a:off x="358227" y="405696"/>
                  <a:ext cx="68570" cy="16574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10800" y="0"/>
                      </a:lnTo>
                      <a:cubicBezTo>
                        <a:pt x="13782" y="0"/>
                        <a:pt x="16482" y="500"/>
                        <a:pt x="18437" y="1309"/>
                      </a:cubicBezTo>
                      <a:cubicBezTo>
                        <a:pt x="20391" y="2117"/>
                        <a:pt x="21600" y="3234"/>
                        <a:pt x="21600" y="4468"/>
                      </a:cubicBezTo>
                      <a:lnTo>
                        <a:pt x="21600" y="4468"/>
                      </a:lnTo>
                      <a:lnTo>
                        <a:pt x="21600" y="17132"/>
                      </a:lnTo>
                      <a:lnTo>
                        <a:pt x="21600" y="17132"/>
                      </a:lnTo>
                      <a:cubicBezTo>
                        <a:pt x="21600" y="18366"/>
                        <a:pt x="20391" y="19483"/>
                        <a:pt x="18437" y="20291"/>
                      </a:cubicBezTo>
                      <a:cubicBezTo>
                        <a:pt x="16482" y="21100"/>
                        <a:pt x="13782" y="21600"/>
                        <a:pt x="10800" y="21600"/>
                      </a:cubicBezTo>
                      <a:lnTo>
                        <a:pt x="10800" y="21600"/>
                      </a:lnTo>
                      <a:lnTo>
                        <a:pt x="10800" y="21600"/>
                      </a:lnTo>
                      <a:cubicBezTo>
                        <a:pt x="7818" y="21600"/>
                        <a:pt x="5118" y="21100"/>
                        <a:pt x="3163" y="20291"/>
                      </a:cubicBezTo>
                      <a:cubicBezTo>
                        <a:pt x="1209" y="19483"/>
                        <a:pt x="0" y="18366"/>
                        <a:pt x="0" y="17132"/>
                      </a:cubicBezTo>
                      <a:lnTo>
                        <a:pt x="0" y="17132"/>
                      </a:lnTo>
                      <a:lnTo>
                        <a:pt x="0" y="4468"/>
                      </a:lnTo>
                      <a:lnTo>
                        <a:pt x="0" y="4468"/>
                      </a:lnTo>
                      <a:cubicBezTo>
                        <a:pt x="0" y="3234"/>
                        <a:pt x="1209" y="2117"/>
                        <a:pt x="3163" y="1309"/>
                      </a:cubicBezTo>
                      <a:cubicBezTo>
                        <a:pt x="5118" y="500"/>
                        <a:pt x="7818" y="0"/>
                        <a:pt x="10800" y="0"/>
                      </a:cubicBezTo>
                      <a:lnTo>
                        <a:pt x="10800" y="0"/>
                      </a:lnTo>
                      <a:close/>
                    </a:path>
                  </a:pathLst>
                </a:cu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51" name="íśļiďé"/>
                <p:cNvSpPr/>
                <p:nvPr/>
              </p:nvSpPr>
              <p:spPr>
                <a:xfrm>
                  <a:off x="828760" y="405696"/>
                  <a:ext cx="68569" cy="16574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10800" y="0"/>
                      </a:lnTo>
                      <a:cubicBezTo>
                        <a:pt x="13782" y="0"/>
                        <a:pt x="16482" y="500"/>
                        <a:pt x="18437" y="1309"/>
                      </a:cubicBezTo>
                      <a:cubicBezTo>
                        <a:pt x="20391" y="2117"/>
                        <a:pt x="21600" y="3234"/>
                        <a:pt x="21600" y="4468"/>
                      </a:cubicBezTo>
                      <a:lnTo>
                        <a:pt x="21600" y="4468"/>
                      </a:lnTo>
                      <a:lnTo>
                        <a:pt x="21600" y="17132"/>
                      </a:lnTo>
                      <a:lnTo>
                        <a:pt x="21600" y="17132"/>
                      </a:lnTo>
                      <a:cubicBezTo>
                        <a:pt x="21600" y="18366"/>
                        <a:pt x="20391" y="19483"/>
                        <a:pt x="18437" y="20291"/>
                      </a:cubicBezTo>
                      <a:cubicBezTo>
                        <a:pt x="16482" y="21100"/>
                        <a:pt x="13782" y="21600"/>
                        <a:pt x="10800" y="21600"/>
                      </a:cubicBezTo>
                      <a:lnTo>
                        <a:pt x="10800" y="21600"/>
                      </a:lnTo>
                      <a:lnTo>
                        <a:pt x="10800" y="21600"/>
                      </a:lnTo>
                      <a:cubicBezTo>
                        <a:pt x="7818" y="21600"/>
                        <a:pt x="5118" y="21100"/>
                        <a:pt x="3163" y="20291"/>
                      </a:cubicBezTo>
                      <a:cubicBezTo>
                        <a:pt x="1209" y="19483"/>
                        <a:pt x="0" y="18366"/>
                        <a:pt x="0" y="17132"/>
                      </a:cubicBezTo>
                      <a:lnTo>
                        <a:pt x="0" y="17132"/>
                      </a:lnTo>
                      <a:lnTo>
                        <a:pt x="0" y="4468"/>
                      </a:lnTo>
                      <a:lnTo>
                        <a:pt x="0" y="4468"/>
                      </a:lnTo>
                      <a:cubicBezTo>
                        <a:pt x="0" y="3234"/>
                        <a:pt x="1209" y="2117"/>
                        <a:pt x="3163" y="1309"/>
                      </a:cubicBezTo>
                      <a:cubicBezTo>
                        <a:pt x="5118" y="500"/>
                        <a:pt x="7818" y="0"/>
                        <a:pt x="10800" y="0"/>
                      </a:cubicBezTo>
                      <a:lnTo>
                        <a:pt x="10800" y="0"/>
                      </a:lnTo>
                      <a:close/>
                    </a:path>
                  </a:pathLst>
                </a:cu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52" name="ïSḷiḓé"/>
                <p:cNvSpPr/>
                <p:nvPr/>
              </p:nvSpPr>
              <p:spPr>
                <a:xfrm>
                  <a:off x="1020581" y="509091"/>
                  <a:ext cx="68569" cy="16574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10800" y="0"/>
                      </a:lnTo>
                      <a:cubicBezTo>
                        <a:pt x="13782" y="0"/>
                        <a:pt x="16482" y="500"/>
                        <a:pt x="18437" y="1309"/>
                      </a:cubicBezTo>
                      <a:cubicBezTo>
                        <a:pt x="20391" y="2117"/>
                        <a:pt x="21600" y="3234"/>
                        <a:pt x="21600" y="4468"/>
                      </a:cubicBezTo>
                      <a:lnTo>
                        <a:pt x="21600" y="4468"/>
                      </a:lnTo>
                      <a:lnTo>
                        <a:pt x="21600" y="17132"/>
                      </a:lnTo>
                      <a:lnTo>
                        <a:pt x="21600" y="17132"/>
                      </a:lnTo>
                      <a:cubicBezTo>
                        <a:pt x="21600" y="18366"/>
                        <a:pt x="20391" y="19483"/>
                        <a:pt x="18437" y="20291"/>
                      </a:cubicBezTo>
                      <a:cubicBezTo>
                        <a:pt x="16482" y="21100"/>
                        <a:pt x="13782" y="21600"/>
                        <a:pt x="10800" y="21600"/>
                      </a:cubicBezTo>
                      <a:lnTo>
                        <a:pt x="10800" y="21600"/>
                      </a:lnTo>
                      <a:lnTo>
                        <a:pt x="10800" y="21600"/>
                      </a:lnTo>
                      <a:cubicBezTo>
                        <a:pt x="7818" y="21600"/>
                        <a:pt x="5118" y="21100"/>
                        <a:pt x="3163" y="20291"/>
                      </a:cubicBezTo>
                      <a:cubicBezTo>
                        <a:pt x="1209" y="19483"/>
                        <a:pt x="0" y="18366"/>
                        <a:pt x="0" y="17132"/>
                      </a:cubicBezTo>
                      <a:lnTo>
                        <a:pt x="0" y="17132"/>
                      </a:lnTo>
                      <a:lnTo>
                        <a:pt x="0" y="4468"/>
                      </a:lnTo>
                      <a:lnTo>
                        <a:pt x="0" y="4468"/>
                      </a:lnTo>
                      <a:cubicBezTo>
                        <a:pt x="0" y="3234"/>
                        <a:pt x="1209" y="2117"/>
                        <a:pt x="3163" y="1309"/>
                      </a:cubicBezTo>
                      <a:cubicBezTo>
                        <a:pt x="5118" y="500"/>
                        <a:pt x="7818" y="0"/>
                        <a:pt x="10800" y="0"/>
                      </a:cubicBezTo>
                      <a:lnTo>
                        <a:pt x="10800" y="0"/>
                      </a:lnTo>
                      <a:close/>
                    </a:path>
                  </a:pathLst>
                </a:cu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grpSp>
        </p:grpSp>
        <p:sp>
          <p:nvSpPr>
            <p:cNvPr id="7" name="í$ľïḓê"/>
            <p:cNvSpPr/>
            <p:nvPr/>
          </p:nvSpPr>
          <p:spPr>
            <a:xfrm>
              <a:off x="0" y="4932518"/>
              <a:ext cx="12192000" cy="1925482"/>
            </a:xfrm>
            <a:custGeom>
              <a:avLst/>
              <a:gdLst/>
              <a:ahLst/>
              <a:cxnLst>
                <a:cxn ang="0">
                  <a:pos x="wd2" y="hd2"/>
                </a:cxn>
                <a:cxn ang="5400000">
                  <a:pos x="wd2" y="hd2"/>
                </a:cxn>
                <a:cxn ang="10800000">
                  <a:pos x="wd2" y="hd2"/>
                </a:cxn>
                <a:cxn ang="16200000">
                  <a:pos x="wd2" y="hd2"/>
                </a:cxn>
              </a:cxnLst>
              <a:rect l="0" t="0" r="r" b="b"/>
              <a:pathLst>
                <a:path w="21600" h="19765" extrusionOk="0">
                  <a:moveTo>
                    <a:pt x="21600" y="19633"/>
                  </a:moveTo>
                  <a:lnTo>
                    <a:pt x="21600" y="4678"/>
                  </a:lnTo>
                  <a:cubicBezTo>
                    <a:pt x="21519" y="5200"/>
                    <a:pt x="21450" y="5778"/>
                    <a:pt x="21394" y="6397"/>
                  </a:cubicBezTo>
                  <a:cubicBezTo>
                    <a:pt x="21326" y="7134"/>
                    <a:pt x="21278" y="7922"/>
                    <a:pt x="21250" y="8739"/>
                  </a:cubicBezTo>
                  <a:cubicBezTo>
                    <a:pt x="20732" y="6146"/>
                    <a:pt x="20024" y="5226"/>
                    <a:pt x="19365" y="6289"/>
                  </a:cubicBezTo>
                  <a:cubicBezTo>
                    <a:pt x="18691" y="7375"/>
                    <a:pt x="18159" y="10379"/>
                    <a:pt x="17955" y="14256"/>
                  </a:cubicBezTo>
                  <a:cubicBezTo>
                    <a:pt x="17634" y="12696"/>
                    <a:pt x="17199" y="12181"/>
                    <a:pt x="16798" y="12887"/>
                  </a:cubicBezTo>
                  <a:cubicBezTo>
                    <a:pt x="16407" y="13575"/>
                    <a:pt x="16100" y="15338"/>
                    <a:pt x="15978" y="17597"/>
                  </a:cubicBezTo>
                  <a:cubicBezTo>
                    <a:pt x="15803" y="16521"/>
                    <a:pt x="15571" y="15813"/>
                    <a:pt x="15318" y="15584"/>
                  </a:cubicBezTo>
                  <a:cubicBezTo>
                    <a:pt x="15024" y="15317"/>
                    <a:pt x="14722" y="15720"/>
                    <a:pt x="14477" y="16708"/>
                  </a:cubicBezTo>
                  <a:cubicBezTo>
                    <a:pt x="14291" y="14758"/>
                    <a:pt x="14004" y="13198"/>
                    <a:pt x="13655" y="12253"/>
                  </a:cubicBezTo>
                  <a:cubicBezTo>
                    <a:pt x="13039" y="10580"/>
                    <a:pt x="12315" y="10968"/>
                    <a:pt x="11762" y="13266"/>
                  </a:cubicBezTo>
                  <a:cubicBezTo>
                    <a:pt x="11578" y="11890"/>
                    <a:pt x="11312" y="10963"/>
                    <a:pt x="11015" y="10670"/>
                  </a:cubicBezTo>
                  <a:cubicBezTo>
                    <a:pt x="10742" y="10401"/>
                    <a:pt x="10462" y="10688"/>
                    <a:pt x="10221" y="11483"/>
                  </a:cubicBezTo>
                  <a:cubicBezTo>
                    <a:pt x="10170" y="7291"/>
                    <a:pt x="9751" y="3546"/>
                    <a:pt x="9112" y="1556"/>
                  </a:cubicBezTo>
                  <a:cubicBezTo>
                    <a:pt x="8023" y="-1835"/>
                    <a:pt x="6666" y="498"/>
                    <a:pt x="6072" y="6781"/>
                  </a:cubicBezTo>
                  <a:cubicBezTo>
                    <a:pt x="5812" y="5146"/>
                    <a:pt x="5436" y="4296"/>
                    <a:pt x="5053" y="4477"/>
                  </a:cubicBezTo>
                  <a:cubicBezTo>
                    <a:pt x="4640" y="4672"/>
                    <a:pt x="4271" y="6034"/>
                    <a:pt x="4065" y="8117"/>
                  </a:cubicBezTo>
                  <a:cubicBezTo>
                    <a:pt x="3794" y="6709"/>
                    <a:pt x="3446" y="5902"/>
                    <a:pt x="3082" y="5841"/>
                  </a:cubicBezTo>
                  <a:cubicBezTo>
                    <a:pt x="2707" y="5778"/>
                    <a:pt x="2342" y="6506"/>
                    <a:pt x="2053" y="7890"/>
                  </a:cubicBezTo>
                  <a:cubicBezTo>
                    <a:pt x="1856" y="5787"/>
                    <a:pt x="1565" y="4032"/>
                    <a:pt x="1210" y="2809"/>
                  </a:cubicBezTo>
                  <a:cubicBezTo>
                    <a:pt x="848" y="1560"/>
                    <a:pt x="433" y="914"/>
                    <a:pt x="11" y="942"/>
                  </a:cubicBezTo>
                  <a:lnTo>
                    <a:pt x="0" y="19765"/>
                  </a:lnTo>
                  <a:lnTo>
                    <a:pt x="21600" y="19633"/>
                  </a:lnTo>
                  <a:close/>
                </a:path>
              </a:pathLst>
            </a:custGeom>
            <a:solidFill>
              <a:schemeClr val="tx2">
                <a:lumMod val="20000"/>
                <a:lumOff val="80000"/>
              </a:schemeClr>
            </a:solidFill>
            <a:ln w="12700">
              <a:miter lim="400000"/>
            </a:ln>
          </p:spPr>
          <p:txBody>
            <a:bodyPr lIns="71437" tIns="71437" rIns="71437" bIns="71437" anchor="ctr"/>
            <a:lstStyle/>
            <a:p>
              <a:pPr algn="ctr">
                <a:defRPr sz="3200" cap="none">
                  <a:solidFill>
                    <a:srgbClr val="000000"/>
                  </a:solidFill>
                </a:defRPr>
              </a:pPr>
              <a:endParaRPr/>
            </a:p>
          </p:txBody>
        </p:sp>
        <p:cxnSp>
          <p:nvCxnSpPr>
            <p:cNvPr id="9" name="直接连接符 8"/>
            <p:cNvCxnSpPr/>
            <p:nvPr/>
          </p:nvCxnSpPr>
          <p:spPr>
            <a:xfrm>
              <a:off x="669925" y="2861711"/>
              <a:ext cx="5336075"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10" name="ïśliḋé"/>
            <p:cNvSpPr/>
            <p:nvPr/>
          </p:nvSpPr>
          <p:spPr bwMode="auto">
            <a:xfrm>
              <a:off x="896059" y="2406746"/>
              <a:ext cx="6027662" cy="3267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nSpc>
                  <a:spcPct val="150000"/>
                </a:lnSpc>
                <a:spcBef>
                  <a:spcPct val="0"/>
                </a:spcBef>
              </a:pPr>
              <a:r>
                <a:rPr altLang="zh-CN" dirty="0"/>
                <a:t>1.对软件前端开发中界面的多样性并没有考虑完全</a:t>
              </a:r>
            </a:p>
            <a:p>
              <a:pPr>
                <a:lnSpc>
                  <a:spcPct val="150000"/>
                </a:lnSpc>
                <a:spcBef>
                  <a:spcPct val="0"/>
                </a:spcBef>
              </a:pPr>
              <a:r>
                <a:rPr altLang="zh-CN" dirty="0"/>
                <a:t>2.对控件的识别率不高，误识率较高</a:t>
              </a:r>
            </a:p>
            <a:p>
              <a:pPr>
                <a:lnSpc>
                  <a:spcPct val="150000"/>
                </a:lnSpc>
                <a:spcBef>
                  <a:spcPct val="0"/>
                </a:spcBef>
              </a:pPr>
              <a:r>
                <a:rPr altLang="zh-CN" dirty="0"/>
                <a:t>3.生成的代码非常不简洁，人工修改的话会花费很多时间</a:t>
              </a:r>
            </a:p>
            <a:p>
              <a:pPr>
                <a:lnSpc>
                  <a:spcPct val="150000"/>
                </a:lnSpc>
                <a:spcBef>
                  <a:spcPct val="0"/>
                </a:spcBef>
              </a:pPr>
              <a:r>
                <a:rPr altLang="zh-CN" dirty="0"/>
                <a:t>4.对单元素能够识别但无法显示问题</a:t>
              </a:r>
            </a:p>
            <a:p>
              <a:pPr>
                <a:lnSpc>
                  <a:spcPct val="150000"/>
                </a:lnSpc>
                <a:spcBef>
                  <a:spcPct val="0"/>
                </a:spcBef>
              </a:pPr>
              <a:r>
                <a:rPr altLang="zh-CN" dirty="0"/>
                <a:t>5.对相对布局的支持有待加强</a:t>
              </a:r>
            </a:p>
            <a:p>
              <a:pPr>
                <a:lnSpc>
                  <a:spcPct val="150000"/>
                </a:lnSpc>
                <a:spcBef>
                  <a:spcPct val="0"/>
                </a:spcBef>
              </a:pPr>
              <a:r>
                <a:rPr altLang="zh-CN" dirty="0"/>
                <a:t>6.对练笔英文的识别有待加强</a:t>
              </a:r>
            </a:p>
          </p:txBody>
        </p:sp>
        <p:sp>
          <p:nvSpPr>
            <p:cNvPr id="11" name="íṡlîḋè"/>
            <p:cNvSpPr txBox="1"/>
            <p:nvPr/>
          </p:nvSpPr>
          <p:spPr bwMode="auto">
            <a:xfrm>
              <a:off x="860721" y="1552689"/>
              <a:ext cx="4093264" cy="391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l" eaLnBrk="1" hangingPunct="1">
                <a:lnSpc>
                  <a:spcPct val="100000"/>
                </a:lnSpc>
                <a:spcBef>
                  <a:spcPct val="0"/>
                </a:spcBef>
                <a:buFontTx/>
                <a:buNone/>
              </a:pPr>
              <a:r>
                <a:rPr sz="2000" b="1" dirty="0"/>
                <a:t>缺陷和限制</a:t>
              </a:r>
              <a:r>
                <a:rPr lang="zh-CN" sz="2000" b="1" dirty="0"/>
                <a:t>：</a:t>
              </a:r>
            </a:p>
          </p:txBody>
        </p:sp>
      </p:grpSp>
    </p:spTree>
    <p:extLst>
      <p:ext uri="{BB962C8B-B14F-4D97-AF65-F5344CB8AC3E}">
        <p14:creationId xmlns:p14="http://schemas.microsoft.com/office/powerpoint/2010/main" val="28422911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r>
              <a:rPr lang="en-US" altLang="zh-CN"/>
              <a:t>www.islide.cc</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t>26</a:t>
            </a:fld>
            <a:endParaRPr lang="zh-CN" altLang="en-US" dirty="0"/>
          </a:p>
        </p:txBody>
      </p:sp>
      <p:grpSp>
        <p:nvGrpSpPr>
          <p:cNvPr id="35" name="af738c60-f0de-49fa-98b5-0eaa980fdd69"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147955" y="1028387"/>
            <a:ext cx="12192000" cy="6334353"/>
            <a:chOff x="15240" y="1028388"/>
            <a:chExt cx="12192000" cy="6334353"/>
          </a:xfrm>
        </p:grpSpPr>
        <p:grpSp>
          <p:nvGrpSpPr>
            <p:cNvPr id="36" name="î$ļïdê"/>
            <p:cNvGrpSpPr/>
            <p:nvPr/>
          </p:nvGrpSpPr>
          <p:grpSpPr>
            <a:xfrm>
              <a:off x="6546000" y="1028700"/>
              <a:ext cx="4139152" cy="5284723"/>
              <a:chOff x="6546000" y="1028700"/>
              <a:chExt cx="4139152" cy="5284723"/>
            </a:xfrm>
          </p:grpSpPr>
          <p:sp>
            <p:nvSpPr>
              <p:cNvPr id="46" name="îŝḷíde"/>
              <p:cNvSpPr/>
              <p:nvPr/>
            </p:nvSpPr>
            <p:spPr>
              <a:xfrm>
                <a:off x="10610049" y="3634981"/>
                <a:ext cx="65506" cy="2678442"/>
              </a:xfrm>
              <a:prstGeom prst="rect">
                <a:avLst/>
              </a:prstGeom>
              <a:gradFill>
                <a:gsLst>
                  <a:gs pos="4581">
                    <a:schemeClr val="tx2">
                      <a:lumMod val="20000"/>
                      <a:lumOff val="80000"/>
                    </a:schemeClr>
                  </a:gs>
                  <a:gs pos="42000">
                    <a:srgbClr val="E9E9EA"/>
                  </a:gs>
                  <a:gs pos="86000">
                    <a:schemeClr val="bg1"/>
                  </a:gs>
                </a:gsLst>
                <a:lin ang="5400000"/>
              </a:gradFill>
              <a:ln w="12700">
                <a:miter lim="400000"/>
              </a:ln>
            </p:spPr>
            <p:txBody>
              <a:bodyPr lIns="71437" tIns="71437" rIns="71437" bIns="71437" anchor="ctr"/>
              <a:lstStyle/>
              <a:p>
                <a:pPr algn="ctr"/>
                <a:endParaRPr sz="3200">
                  <a:solidFill>
                    <a:srgbClr val="FFFFFF"/>
                  </a:solidFill>
                </a:endParaRPr>
              </a:p>
            </p:txBody>
          </p:sp>
          <p:sp>
            <p:nvSpPr>
              <p:cNvPr id="47" name="išḻíḓé"/>
              <p:cNvSpPr/>
              <p:nvPr/>
            </p:nvSpPr>
            <p:spPr>
              <a:xfrm>
                <a:off x="6554589" y="3634981"/>
                <a:ext cx="65506" cy="2678442"/>
              </a:xfrm>
              <a:prstGeom prst="rect">
                <a:avLst/>
              </a:prstGeom>
              <a:gradFill>
                <a:gsLst>
                  <a:gs pos="4581">
                    <a:schemeClr val="tx2">
                      <a:lumMod val="20000"/>
                      <a:lumOff val="80000"/>
                    </a:schemeClr>
                  </a:gs>
                  <a:gs pos="53356">
                    <a:srgbClr val="E9E9EA"/>
                  </a:gs>
                  <a:gs pos="100000">
                    <a:schemeClr val="bg1"/>
                  </a:gs>
                </a:gsLst>
                <a:lin ang="5400000"/>
              </a:gradFill>
              <a:ln w="12700">
                <a:miter lim="400000"/>
              </a:ln>
            </p:spPr>
            <p:txBody>
              <a:bodyPr lIns="71437" tIns="71437" rIns="71437" bIns="71437" anchor="ctr"/>
              <a:lstStyle/>
              <a:p>
                <a:pPr algn="ctr">
                  <a:defRPr sz="3200" cap="none">
                    <a:solidFill>
                      <a:srgbClr val="FFFFFF"/>
                    </a:solidFill>
                  </a:defRPr>
                </a:pPr>
                <a:endParaRPr/>
              </a:p>
            </p:txBody>
          </p:sp>
          <p:sp>
            <p:nvSpPr>
              <p:cNvPr id="48" name="iSḷïḋè"/>
              <p:cNvSpPr/>
              <p:nvPr/>
            </p:nvSpPr>
            <p:spPr>
              <a:xfrm>
                <a:off x="9883501" y="2706775"/>
                <a:ext cx="190180" cy="84566"/>
              </a:xfrm>
              <a:custGeom>
                <a:avLst/>
                <a:gdLst/>
                <a:ahLst/>
                <a:cxnLst>
                  <a:cxn ang="0">
                    <a:pos x="wd2" y="hd2"/>
                  </a:cxn>
                  <a:cxn ang="5400000">
                    <a:pos x="wd2" y="hd2"/>
                  </a:cxn>
                  <a:cxn ang="10800000">
                    <a:pos x="wd2" y="hd2"/>
                  </a:cxn>
                  <a:cxn ang="16200000">
                    <a:pos x="wd2" y="hd2"/>
                  </a:cxn>
                </a:cxnLst>
                <a:rect l="0" t="0" r="r" b="b"/>
                <a:pathLst>
                  <a:path w="21600" h="21600" extrusionOk="0">
                    <a:moveTo>
                      <a:pt x="2846" y="0"/>
                    </a:moveTo>
                    <a:lnTo>
                      <a:pt x="18754" y="0"/>
                    </a:lnTo>
                    <a:cubicBezTo>
                      <a:pt x="19162" y="0"/>
                      <a:pt x="19470" y="0"/>
                      <a:pt x="19730" y="39"/>
                    </a:cubicBezTo>
                    <a:cubicBezTo>
                      <a:pt x="19991" y="78"/>
                      <a:pt x="20204" y="157"/>
                      <a:pt x="20424" y="314"/>
                    </a:cubicBezTo>
                    <a:cubicBezTo>
                      <a:pt x="20665" y="511"/>
                      <a:pt x="20880" y="822"/>
                      <a:pt x="21057" y="1220"/>
                    </a:cubicBezTo>
                    <a:cubicBezTo>
                      <a:pt x="21234" y="1618"/>
                      <a:pt x="21373" y="2102"/>
                      <a:pt x="21461" y="2644"/>
                    </a:cubicBezTo>
                    <a:cubicBezTo>
                      <a:pt x="21530" y="3138"/>
                      <a:pt x="21565" y="3619"/>
                      <a:pt x="21583" y="4208"/>
                    </a:cubicBezTo>
                    <a:cubicBezTo>
                      <a:pt x="21600" y="4798"/>
                      <a:pt x="21600" y="5496"/>
                      <a:pt x="21600" y="6428"/>
                    </a:cubicBezTo>
                    <a:lnTo>
                      <a:pt x="21600" y="15201"/>
                    </a:lnTo>
                    <a:cubicBezTo>
                      <a:pt x="21600" y="16118"/>
                      <a:pt x="21600" y="16809"/>
                      <a:pt x="21583" y="17395"/>
                    </a:cubicBezTo>
                    <a:cubicBezTo>
                      <a:pt x="21565" y="17981"/>
                      <a:pt x="21530" y="18462"/>
                      <a:pt x="21461" y="18956"/>
                    </a:cubicBezTo>
                    <a:cubicBezTo>
                      <a:pt x="21373" y="19498"/>
                      <a:pt x="21234" y="19982"/>
                      <a:pt x="21057" y="20380"/>
                    </a:cubicBezTo>
                    <a:cubicBezTo>
                      <a:pt x="20880" y="20778"/>
                      <a:pt x="20665" y="21089"/>
                      <a:pt x="20424" y="21286"/>
                    </a:cubicBezTo>
                    <a:cubicBezTo>
                      <a:pt x="20204" y="21443"/>
                      <a:pt x="19991" y="21522"/>
                      <a:pt x="19729" y="21561"/>
                    </a:cubicBezTo>
                    <a:cubicBezTo>
                      <a:pt x="19467" y="21600"/>
                      <a:pt x="19156" y="21600"/>
                      <a:pt x="18742" y="21600"/>
                    </a:cubicBezTo>
                    <a:lnTo>
                      <a:pt x="2846" y="21600"/>
                    </a:lnTo>
                    <a:cubicBezTo>
                      <a:pt x="2438" y="21600"/>
                      <a:pt x="2130" y="21600"/>
                      <a:pt x="1870" y="21561"/>
                    </a:cubicBezTo>
                    <a:cubicBezTo>
                      <a:pt x="1609" y="21522"/>
                      <a:pt x="1396" y="21443"/>
                      <a:pt x="1176" y="21286"/>
                    </a:cubicBezTo>
                    <a:cubicBezTo>
                      <a:pt x="935" y="21089"/>
                      <a:pt x="720" y="20778"/>
                      <a:pt x="543" y="20380"/>
                    </a:cubicBezTo>
                    <a:cubicBezTo>
                      <a:pt x="366" y="19982"/>
                      <a:pt x="227" y="19498"/>
                      <a:pt x="139" y="18956"/>
                    </a:cubicBezTo>
                    <a:cubicBezTo>
                      <a:pt x="70" y="18462"/>
                      <a:pt x="35" y="17981"/>
                      <a:pt x="17" y="17392"/>
                    </a:cubicBezTo>
                    <a:cubicBezTo>
                      <a:pt x="0" y="16802"/>
                      <a:pt x="0" y="16104"/>
                      <a:pt x="0" y="15172"/>
                    </a:cubicBezTo>
                    <a:lnTo>
                      <a:pt x="0" y="6399"/>
                    </a:lnTo>
                    <a:cubicBezTo>
                      <a:pt x="0" y="5482"/>
                      <a:pt x="0" y="4791"/>
                      <a:pt x="17" y="4205"/>
                    </a:cubicBezTo>
                    <a:cubicBezTo>
                      <a:pt x="35" y="3619"/>
                      <a:pt x="70" y="3138"/>
                      <a:pt x="139" y="2644"/>
                    </a:cubicBezTo>
                    <a:cubicBezTo>
                      <a:pt x="227" y="2102"/>
                      <a:pt x="366" y="1618"/>
                      <a:pt x="543" y="1220"/>
                    </a:cubicBezTo>
                    <a:cubicBezTo>
                      <a:pt x="720" y="822"/>
                      <a:pt x="935" y="511"/>
                      <a:pt x="1176" y="314"/>
                    </a:cubicBezTo>
                    <a:cubicBezTo>
                      <a:pt x="1396" y="157"/>
                      <a:pt x="1609" y="78"/>
                      <a:pt x="1871" y="39"/>
                    </a:cubicBezTo>
                    <a:cubicBezTo>
                      <a:pt x="2133" y="0"/>
                      <a:pt x="2444" y="0"/>
                      <a:pt x="2858" y="0"/>
                    </a:cubicBezTo>
                    <a:lnTo>
                      <a:pt x="2846" y="0"/>
                    </a:lnTo>
                    <a:close/>
                  </a:path>
                </a:pathLst>
              </a:custGeom>
              <a:solidFill>
                <a:srgbClr val="E8E7EA"/>
              </a:solidFill>
              <a:ln w="12700">
                <a:miter lim="400000"/>
              </a:ln>
            </p:spPr>
            <p:txBody>
              <a:bodyPr lIns="71437" tIns="71437" rIns="71437" bIns="71437" anchor="ctr"/>
              <a:lstStyle/>
              <a:p>
                <a:pPr algn="ctr">
                  <a:defRPr sz="3200" cap="none">
                    <a:solidFill>
                      <a:srgbClr val="FFFFFF"/>
                    </a:solidFill>
                  </a:defRPr>
                </a:pPr>
                <a:endParaRPr/>
              </a:p>
            </p:txBody>
          </p:sp>
          <p:sp>
            <p:nvSpPr>
              <p:cNvPr id="49" name="išḻíḓè"/>
              <p:cNvSpPr/>
              <p:nvPr/>
            </p:nvSpPr>
            <p:spPr>
              <a:xfrm>
                <a:off x="9300914" y="2485227"/>
                <a:ext cx="190179" cy="84566"/>
              </a:xfrm>
              <a:custGeom>
                <a:avLst/>
                <a:gdLst/>
                <a:ahLst/>
                <a:cxnLst>
                  <a:cxn ang="0">
                    <a:pos x="wd2" y="hd2"/>
                  </a:cxn>
                  <a:cxn ang="5400000">
                    <a:pos x="wd2" y="hd2"/>
                  </a:cxn>
                  <a:cxn ang="10800000">
                    <a:pos x="wd2" y="hd2"/>
                  </a:cxn>
                  <a:cxn ang="16200000">
                    <a:pos x="wd2" y="hd2"/>
                  </a:cxn>
                </a:cxnLst>
                <a:rect l="0" t="0" r="r" b="b"/>
                <a:pathLst>
                  <a:path w="21600" h="21600" extrusionOk="0">
                    <a:moveTo>
                      <a:pt x="2846" y="0"/>
                    </a:moveTo>
                    <a:lnTo>
                      <a:pt x="18754" y="0"/>
                    </a:lnTo>
                    <a:cubicBezTo>
                      <a:pt x="19162" y="0"/>
                      <a:pt x="19470" y="0"/>
                      <a:pt x="19730" y="39"/>
                    </a:cubicBezTo>
                    <a:cubicBezTo>
                      <a:pt x="19991" y="78"/>
                      <a:pt x="20204" y="157"/>
                      <a:pt x="20424" y="314"/>
                    </a:cubicBezTo>
                    <a:cubicBezTo>
                      <a:pt x="20665" y="511"/>
                      <a:pt x="20880" y="822"/>
                      <a:pt x="21057" y="1220"/>
                    </a:cubicBezTo>
                    <a:cubicBezTo>
                      <a:pt x="21234" y="1618"/>
                      <a:pt x="21373" y="2102"/>
                      <a:pt x="21461" y="2644"/>
                    </a:cubicBezTo>
                    <a:cubicBezTo>
                      <a:pt x="21530" y="3138"/>
                      <a:pt x="21565" y="3619"/>
                      <a:pt x="21583" y="4208"/>
                    </a:cubicBezTo>
                    <a:cubicBezTo>
                      <a:pt x="21600" y="4798"/>
                      <a:pt x="21600" y="5496"/>
                      <a:pt x="21600" y="6428"/>
                    </a:cubicBezTo>
                    <a:lnTo>
                      <a:pt x="21600" y="15201"/>
                    </a:lnTo>
                    <a:cubicBezTo>
                      <a:pt x="21600" y="16118"/>
                      <a:pt x="21600" y="16809"/>
                      <a:pt x="21583" y="17395"/>
                    </a:cubicBezTo>
                    <a:cubicBezTo>
                      <a:pt x="21565" y="17981"/>
                      <a:pt x="21530" y="18462"/>
                      <a:pt x="21461" y="18956"/>
                    </a:cubicBezTo>
                    <a:cubicBezTo>
                      <a:pt x="21373" y="19498"/>
                      <a:pt x="21234" y="19982"/>
                      <a:pt x="21057" y="20380"/>
                    </a:cubicBezTo>
                    <a:cubicBezTo>
                      <a:pt x="20880" y="20778"/>
                      <a:pt x="20665" y="21089"/>
                      <a:pt x="20424" y="21286"/>
                    </a:cubicBezTo>
                    <a:cubicBezTo>
                      <a:pt x="20204" y="21443"/>
                      <a:pt x="19991" y="21522"/>
                      <a:pt x="19729" y="21561"/>
                    </a:cubicBezTo>
                    <a:cubicBezTo>
                      <a:pt x="19467" y="21600"/>
                      <a:pt x="19156" y="21600"/>
                      <a:pt x="18742" y="21600"/>
                    </a:cubicBezTo>
                    <a:lnTo>
                      <a:pt x="2846" y="21600"/>
                    </a:lnTo>
                    <a:cubicBezTo>
                      <a:pt x="2438" y="21600"/>
                      <a:pt x="2130" y="21600"/>
                      <a:pt x="1870" y="21561"/>
                    </a:cubicBezTo>
                    <a:cubicBezTo>
                      <a:pt x="1609" y="21522"/>
                      <a:pt x="1396" y="21443"/>
                      <a:pt x="1176" y="21286"/>
                    </a:cubicBezTo>
                    <a:cubicBezTo>
                      <a:pt x="935" y="21089"/>
                      <a:pt x="720" y="20778"/>
                      <a:pt x="543" y="20380"/>
                    </a:cubicBezTo>
                    <a:cubicBezTo>
                      <a:pt x="366" y="19982"/>
                      <a:pt x="227" y="19498"/>
                      <a:pt x="139" y="18956"/>
                    </a:cubicBezTo>
                    <a:cubicBezTo>
                      <a:pt x="70" y="18462"/>
                      <a:pt x="35" y="17981"/>
                      <a:pt x="17" y="17392"/>
                    </a:cubicBezTo>
                    <a:cubicBezTo>
                      <a:pt x="0" y="16802"/>
                      <a:pt x="0" y="16104"/>
                      <a:pt x="0" y="15172"/>
                    </a:cubicBezTo>
                    <a:lnTo>
                      <a:pt x="0" y="6399"/>
                    </a:lnTo>
                    <a:cubicBezTo>
                      <a:pt x="0" y="5482"/>
                      <a:pt x="0" y="4791"/>
                      <a:pt x="17" y="4205"/>
                    </a:cubicBezTo>
                    <a:cubicBezTo>
                      <a:pt x="35" y="3619"/>
                      <a:pt x="70" y="3138"/>
                      <a:pt x="139" y="2644"/>
                    </a:cubicBezTo>
                    <a:cubicBezTo>
                      <a:pt x="227" y="2102"/>
                      <a:pt x="366" y="1618"/>
                      <a:pt x="543" y="1220"/>
                    </a:cubicBezTo>
                    <a:cubicBezTo>
                      <a:pt x="720" y="822"/>
                      <a:pt x="935" y="511"/>
                      <a:pt x="1176" y="314"/>
                    </a:cubicBezTo>
                    <a:cubicBezTo>
                      <a:pt x="1396" y="157"/>
                      <a:pt x="1609" y="78"/>
                      <a:pt x="1871" y="39"/>
                    </a:cubicBezTo>
                    <a:cubicBezTo>
                      <a:pt x="2133" y="0"/>
                      <a:pt x="2444" y="0"/>
                      <a:pt x="2858" y="0"/>
                    </a:cubicBezTo>
                    <a:lnTo>
                      <a:pt x="2846" y="0"/>
                    </a:lnTo>
                    <a:close/>
                  </a:path>
                </a:pathLst>
              </a:custGeom>
              <a:solidFill>
                <a:srgbClr val="E8E7EA"/>
              </a:solidFill>
              <a:ln w="12700">
                <a:miter lim="400000"/>
              </a:ln>
            </p:spPr>
            <p:txBody>
              <a:bodyPr lIns="71437" tIns="71437" rIns="71437" bIns="71437" anchor="ctr"/>
              <a:lstStyle/>
              <a:p>
                <a:pPr algn="ctr">
                  <a:defRPr sz="3200" cap="none">
                    <a:solidFill>
                      <a:srgbClr val="FFFFFF"/>
                    </a:solidFill>
                  </a:defRPr>
                </a:pPr>
                <a:endParaRPr/>
              </a:p>
            </p:txBody>
          </p:sp>
          <p:sp>
            <p:nvSpPr>
              <p:cNvPr id="50" name="îŝľîďé"/>
              <p:cNvSpPr/>
              <p:nvPr/>
            </p:nvSpPr>
            <p:spPr>
              <a:xfrm>
                <a:off x="9848760" y="2742449"/>
                <a:ext cx="259660" cy="288475"/>
              </a:xfrm>
              <a:custGeom>
                <a:avLst/>
                <a:gdLst/>
                <a:ahLst/>
                <a:cxnLst>
                  <a:cxn ang="0">
                    <a:pos x="wd2" y="hd2"/>
                  </a:cxn>
                  <a:cxn ang="5400000">
                    <a:pos x="wd2" y="hd2"/>
                  </a:cxn>
                  <a:cxn ang="10800000">
                    <a:pos x="wd2" y="hd2"/>
                  </a:cxn>
                  <a:cxn ang="16200000">
                    <a:pos x="wd2" y="hd2"/>
                  </a:cxn>
                </a:cxnLst>
                <a:rect l="0" t="0" r="r" b="b"/>
                <a:pathLst>
                  <a:path w="21447" h="21600" extrusionOk="0">
                    <a:moveTo>
                      <a:pt x="21384" y="0"/>
                    </a:moveTo>
                    <a:lnTo>
                      <a:pt x="21384" y="16039"/>
                    </a:lnTo>
                    <a:cubicBezTo>
                      <a:pt x="21600" y="17374"/>
                      <a:pt x="21258" y="18734"/>
                      <a:pt x="20426" y="19852"/>
                    </a:cubicBezTo>
                    <a:cubicBezTo>
                      <a:pt x="19878" y="20588"/>
                      <a:pt x="19137" y="21189"/>
                      <a:pt x="18270" y="21600"/>
                    </a:cubicBezTo>
                    <a:lnTo>
                      <a:pt x="0" y="21600"/>
                    </a:lnTo>
                    <a:lnTo>
                      <a:pt x="0" y="95"/>
                    </a:lnTo>
                    <a:lnTo>
                      <a:pt x="21384" y="0"/>
                    </a:lnTo>
                    <a:close/>
                  </a:path>
                </a:pathLst>
              </a:custGeom>
              <a:solidFill>
                <a:srgbClr val="C5C4C6"/>
              </a:solidFill>
              <a:ln w="12700">
                <a:miter lim="400000"/>
              </a:ln>
            </p:spPr>
            <p:txBody>
              <a:bodyPr lIns="71437" tIns="71437" rIns="71437" bIns="71437" anchor="ctr"/>
              <a:lstStyle/>
              <a:p>
                <a:pPr algn="ctr">
                  <a:defRPr sz="3200" cap="none">
                    <a:solidFill>
                      <a:srgbClr val="000000"/>
                    </a:solidFill>
                  </a:defRPr>
                </a:pPr>
                <a:endParaRPr/>
              </a:p>
            </p:txBody>
          </p:sp>
          <p:sp>
            <p:nvSpPr>
              <p:cNvPr id="51" name="ïS1ïdè"/>
              <p:cNvSpPr/>
              <p:nvPr/>
            </p:nvSpPr>
            <p:spPr>
              <a:xfrm>
                <a:off x="9266175" y="2519495"/>
                <a:ext cx="259660" cy="288474"/>
              </a:xfrm>
              <a:custGeom>
                <a:avLst/>
                <a:gdLst/>
                <a:ahLst/>
                <a:cxnLst>
                  <a:cxn ang="0">
                    <a:pos x="wd2" y="hd2"/>
                  </a:cxn>
                  <a:cxn ang="5400000">
                    <a:pos x="wd2" y="hd2"/>
                  </a:cxn>
                  <a:cxn ang="10800000">
                    <a:pos x="wd2" y="hd2"/>
                  </a:cxn>
                  <a:cxn ang="16200000">
                    <a:pos x="wd2" y="hd2"/>
                  </a:cxn>
                </a:cxnLst>
                <a:rect l="0" t="0" r="r" b="b"/>
                <a:pathLst>
                  <a:path w="21447" h="21600" extrusionOk="0">
                    <a:moveTo>
                      <a:pt x="21384" y="0"/>
                    </a:moveTo>
                    <a:lnTo>
                      <a:pt x="21384" y="16039"/>
                    </a:lnTo>
                    <a:cubicBezTo>
                      <a:pt x="21600" y="17374"/>
                      <a:pt x="21258" y="18734"/>
                      <a:pt x="20426" y="19852"/>
                    </a:cubicBezTo>
                    <a:cubicBezTo>
                      <a:pt x="19878" y="20588"/>
                      <a:pt x="19137" y="21189"/>
                      <a:pt x="18270" y="21600"/>
                    </a:cubicBezTo>
                    <a:lnTo>
                      <a:pt x="0" y="21600"/>
                    </a:lnTo>
                    <a:lnTo>
                      <a:pt x="0" y="95"/>
                    </a:lnTo>
                    <a:lnTo>
                      <a:pt x="21384" y="0"/>
                    </a:lnTo>
                    <a:close/>
                  </a:path>
                </a:pathLst>
              </a:custGeom>
              <a:solidFill>
                <a:srgbClr val="C5C4C6"/>
              </a:solidFill>
              <a:ln w="12700">
                <a:miter lim="400000"/>
              </a:ln>
            </p:spPr>
            <p:txBody>
              <a:bodyPr lIns="71437" tIns="71437" rIns="71437" bIns="71437" anchor="ctr"/>
              <a:lstStyle/>
              <a:p>
                <a:pPr algn="ctr">
                  <a:defRPr sz="3200" cap="none">
                    <a:solidFill>
                      <a:srgbClr val="000000"/>
                    </a:solidFill>
                  </a:defRPr>
                </a:pPr>
                <a:endParaRPr/>
              </a:p>
            </p:txBody>
          </p:sp>
          <p:sp>
            <p:nvSpPr>
              <p:cNvPr id="52" name="íṣļïḓê"/>
              <p:cNvSpPr/>
              <p:nvPr/>
            </p:nvSpPr>
            <p:spPr>
              <a:xfrm>
                <a:off x="9884879" y="3361655"/>
                <a:ext cx="189759" cy="239116"/>
              </a:xfrm>
              <a:custGeom>
                <a:avLst/>
                <a:gdLst/>
                <a:ahLst/>
                <a:cxnLst>
                  <a:cxn ang="0">
                    <a:pos x="wd2" y="hd2"/>
                  </a:cxn>
                  <a:cxn ang="5400000">
                    <a:pos x="wd2" y="hd2"/>
                  </a:cxn>
                  <a:cxn ang="10800000">
                    <a:pos x="wd2" y="hd2"/>
                  </a:cxn>
                  <a:cxn ang="16200000">
                    <a:pos x="wd2" y="hd2"/>
                  </a:cxn>
                </a:cxnLst>
                <a:rect l="0" t="0" r="r" b="b"/>
                <a:pathLst>
                  <a:path w="21600" h="21600" extrusionOk="0">
                    <a:moveTo>
                      <a:pt x="21600" y="10332"/>
                    </a:moveTo>
                    <a:lnTo>
                      <a:pt x="15510" y="21600"/>
                    </a:lnTo>
                    <a:lnTo>
                      <a:pt x="6705" y="21600"/>
                    </a:lnTo>
                    <a:lnTo>
                      <a:pt x="0" y="0"/>
                    </a:lnTo>
                    <a:lnTo>
                      <a:pt x="21600" y="10332"/>
                    </a:lnTo>
                    <a:close/>
                  </a:path>
                </a:pathLst>
              </a:custGeom>
              <a:solidFill>
                <a:srgbClr val="C5C4C6"/>
              </a:solidFill>
              <a:ln w="12700">
                <a:miter lim="400000"/>
              </a:ln>
            </p:spPr>
            <p:txBody>
              <a:bodyPr lIns="71437" tIns="71437" rIns="71437" bIns="71437" anchor="ctr"/>
              <a:lstStyle/>
              <a:p>
                <a:pPr algn="ctr">
                  <a:defRPr sz="3200" cap="none">
                    <a:solidFill>
                      <a:srgbClr val="000000"/>
                    </a:solidFill>
                  </a:defRPr>
                </a:pPr>
                <a:endParaRPr/>
              </a:p>
            </p:txBody>
          </p:sp>
          <p:sp>
            <p:nvSpPr>
              <p:cNvPr id="53" name="îŝľïďé"/>
              <p:cNvSpPr/>
              <p:nvPr/>
            </p:nvSpPr>
            <p:spPr>
              <a:xfrm>
                <a:off x="9295722" y="3157064"/>
                <a:ext cx="189759" cy="239116"/>
              </a:xfrm>
              <a:custGeom>
                <a:avLst/>
                <a:gdLst/>
                <a:ahLst/>
                <a:cxnLst>
                  <a:cxn ang="0">
                    <a:pos x="wd2" y="hd2"/>
                  </a:cxn>
                  <a:cxn ang="5400000">
                    <a:pos x="wd2" y="hd2"/>
                  </a:cxn>
                  <a:cxn ang="10800000">
                    <a:pos x="wd2" y="hd2"/>
                  </a:cxn>
                  <a:cxn ang="16200000">
                    <a:pos x="wd2" y="hd2"/>
                  </a:cxn>
                </a:cxnLst>
                <a:rect l="0" t="0" r="r" b="b"/>
                <a:pathLst>
                  <a:path w="21600" h="21600" extrusionOk="0">
                    <a:moveTo>
                      <a:pt x="21600" y="10332"/>
                    </a:moveTo>
                    <a:lnTo>
                      <a:pt x="15510" y="21600"/>
                    </a:lnTo>
                    <a:lnTo>
                      <a:pt x="6705" y="21600"/>
                    </a:lnTo>
                    <a:lnTo>
                      <a:pt x="0" y="0"/>
                    </a:lnTo>
                    <a:lnTo>
                      <a:pt x="21600" y="10332"/>
                    </a:lnTo>
                    <a:close/>
                  </a:path>
                </a:pathLst>
              </a:custGeom>
              <a:solidFill>
                <a:srgbClr val="C5C4C6"/>
              </a:solidFill>
              <a:ln w="12700">
                <a:miter lim="400000"/>
              </a:ln>
            </p:spPr>
            <p:txBody>
              <a:bodyPr lIns="71437" tIns="71437" rIns="71437" bIns="71437" anchor="ctr"/>
              <a:lstStyle/>
              <a:p>
                <a:pPr algn="ctr">
                  <a:defRPr sz="3200" cap="none">
                    <a:solidFill>
                      <a:srgbClr val="000000"/>
                    </a:solidFill>
                  </a:defRPr>
                </a:pPr>
                <a:endParaRPr/>
              </a:p>
            </p:txBody>
          </p:sp>
          <p:sp>
            <p:nvSpPr>
              <p:cNvPr id="54" name="íṧḻîḍe"/>
              <p:cNvSpPr/>
              <p:nvPr/>
            </p:nvSpPr>
            <p:spPr>
              <a:xfrm>
                <a:off x="8822771" y="2323114"/>
                <a:ext cx="1862381" cy="131869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21015" y="17555"/>
                    </a:lnTo>
                    <a:cubicBezTo>
                      <a:pt x="20937" y="17145"/>
                      <a:pt x="20815" y="16755"/>
                      <a:pt x="20653" y="16397"/>
                    </a:cubicBezTo>
                    <a:cubicBezTo>
                      <a:pt x="20424" y="15892"/>
                      <a:pt x="20120" y="15462"/>
                      <a:pt x="19762" y="15138"/>
                    </a:cubicBezTo>
                    <a:lnTo>
                      <a:pt x="0" y="0"/>
                    </a:lnTo>
                    <a:lnTo>
                      <a:pt x="40" y="13327"/>
                    </a:lnTo>
                    <a:lnTo>
                      <a:pt x="21600" y="21600"/>
                    </a:lnTo>
                    <a:close/>
                  </a:path>
                </a:pathLst>
              </a:custGeom>
              <a:solidFill>
                <a:srgbClr val="EBE9EC"/>
              </a:solidFill>
              <a:ln w="12700">
                <a:miter lim="400000"/>
              </a:ln>
            </p:spPr>
            <p:txBody>
              <a:bodyPr lIns="71437" tIns="71437" rIns="71437" bIns="71437" anchor="ctr"/>
              <a:lstStyle/>
              <a:p>
                <a:pPr algn="ctr">
                  <a:defRPr sz="3200" cap="none">
                    <a:solidFill>
                      <a:srgbClr val="000000"/>
                    </a:solidFill>
                  </a:defRPr>
                </a:pPr>
                <a:endParaRPr/>
              </a:p>
            </p:txBody>
          </p:sp>
          <p:sp>
            <p:nvSpPr>
              <p:cNvPr id="55" name="iśḻíḑè"/>
              <p:cNvSpPr/>
              <p:nvPr/>
            </p:nvSpPr>
            <p:spPr>
              <a:xfrm>
                <a:off x="8832933" y="2809035"/>
                <a:ext cx="1292808" cy="673874"/>
              </a:xfrm>
              <a:custGeom>
                <a:avLst/>
                <a:gdLst/>
                <a:ahLst/>
                <a:cxnLst>
                  <a:cxn ang="0">
                    <a:pos x="wd2" y="hd2"/>
                  </a:cxn>
                  <a:cxn ang="5400000">
                    <a:pos x="wd2" y="hd2"/>
                  </a:cxn>
                  <a:cxn ang="10800000">
                    <a:pos x="wd2" y="hd2"/>
                  </a:cxn>
                  <a:cxn ang="16200000">
                    <a:pos x="wd2" y="hd2"/>
                  </a:cxn>
                </a:cxnLst>
                <a:rect l="0" t="0" r="r" b="b"/>
                <a:pathLst>
                  <a:path w="21583" h="21600" extrusionOk="0">
                    <a:moveTo>
                      <a:pt x="21581" y="21600"/>
                    </a:moveTo>
                    <a:lnTo>
                      <a:pt x="21581" y="19488"/>
                    </a:lnTo>
                    <a:cubicBezTo>
                      <a:pt x="21600" y="18804"/>
                      <a:pt x="21495" y="18130"/>
                      <a:pt x="21283" y="17579"/>
                    </a:cubicBezTo>
                    <a:cubicBezTo>
                      <a:pt x="21119" y="17153"/>
                      <a:pt x="20898" y="16819"/>
                      <a:pt x="20644" y="16615"/>
                    </a:cubicBezTo>
                    <a:lnTo>
                      <a:pt x="0" y="0"/>
                    </a:lnTo>
                  </a:path>
                </a:pathLst>
              </a:custGeom>
              <a:ln w="25400">
                <a:solidFill>
                  <a:srgbClr val="D3D2D4"/>
                </a:solidFill>
                <a:miter lim="400000"/>
              </a:ln>
            </p:spPr>
            <p:txBody>
              <a:bodyPr lIns="71437" tIns="71437" rIns="71437" bIns="71437" anchor="ctr"/>
              <a:lstStyle/>
              <a:p>
                <a:pPr algn="ctr">
                  <a:defRPr sz="3200" cap="none">
                    <a:solidFill>
                      <a:srgbClr val="000000"/>
                    </a:solidFill>
                  </a:defRPr>
                </a:pPr>
                <a:endParaRPr/>
              </a:p>
            </p:txBody>
          </p:sp>
          <p:sp>
            <p:nvSpPr>
              <p:cNvPr id="56" name="îṥḻiḍê"/>
              <p:cNvSpPr/>
              <p:nvPr/>
            </p:nvSpPr>
            <p:spPr>
              <a:xfrm>
                <a:off x="9291232" y="3003700"/>
                <a:ext cx="1" cy="262354"/>
              </a:xfrm>
              <a:prstGeom prst="line">
                <a:avLst/>
              </a:prstGeom>
              <a:ln w="25400">
                <a:solidFill>
                  <a:srgbClr val="D3D2D4"/>
                </a:solidFill>
                <a:miter lim="400000"/>
              </a:ln>
            </p:spPr>
            <p:txBody>
              <a:bodyPr lIns="71437" tIns="71437" rIns="71437" bIns="71437" anchor="ctr"/>
              <a:lstStyle/>
              <a:p>
                <a:pPr algn="ctr">
                  <a:defRPr sz="3200" cap="none">
                    <a:solidFill>
                      <a:srgbClr val="000000"/>
                    </a:solidFill>
                  </a:defRPr>
                </a:pPr>
                <a:endParaRPr/>
              </a:p>
            </p:txBody>
          </p:sp>
          <p:sp>
            <p:nvSpPr>
              <p:cNvPr id="57" name="îśḻíḑé"/>
              <p:cNvSpPr/>
              <p:nvPr/>
            </p:nvSpPr>
            <p:spPr>
              <a:xfrm>
                <a:off x="9755182" y="3189937"/>
                <a:ext cx="1" cy="197164"/>
              </a:xfrm>
              <a:prstGeom prst="line">
                <a:avLst/>
              </a:prstGeom>
              <a:ln w="25400">
                <a:solidFill>
                  <a:srgbClr val="D3D2D4"/>
                </a:solidFill>
                <a:miter lim="400000"/>
              </a:ln>
            </p:spPr>
            <p:txBody>
              <a:bodyPr lIns="71437" tIns="71437" rIns="71437" bIns="71437" anchor="ctr"/>
              <a:lstStyle/>
              <a:p>
                <a:pPr algn="ctr">
                  <a:defRPr sz="3200" cap="none">
                    <a:solidFill>
                      <a:srgbClr val="000000"/>
                    </a:solidFill>
                  </a:defRPr>
                </a:pPr>
                <a:endParaRPr/>
              </a:p>
            </p:txBody>
          </p:sp>
          <p:sp>
            <p:nvSpPr>
              <p:cNvPr id="58" name="ïṡ1ïḓe"/>
              <p:cNvSpPr/>
              <p:nvPr/>
            </p:nvSpPr>
            <p:spPr>
              <a:xfrm>
                <a:off x="7733902" y="2485227"/>
                <a:ext cx="190180" cy="84566"/>
              </a:xfrm>
              <a:custGeom>
                <a:avLst/>
                <a:gdLst/>
                <a:ahLst/>
                <a:cxnLst>
                  <a:cxn ang="0">
                    <a:pos x="wd2" y="hd2"/>
                  </a:cxn>
                  <a:cxn ang="5400000">
                    <a:pos x="wd2" y="hd2"/>
                  </a:cxn>
                  <a:cxn ang="10800000">
                    <a:pos x="wd2" y="hd2"/>
                  </a:cxn>
                  <a:cxn ang="16200000">
                    <a:pos x="wd2" y="hd2"/>
                  </a:cxn>
                </a:cxnLst>
                <a:rect l="0" t="0" r="r" b="b"/>
                <a:pathLst>
                  <a:path w="21600" h="21600" extrusionOk="0">
                    <a:moveTo>
                      <a:pt x="2846" y="0"/>
                    </a:moveTo>
                    <a:lnTo>
                      <a:pt x="18754" y="0"/>
                    </a:lnTo>
                    <a:cubicBezTo>
                      <a:pt x="19162" y="0"/>
                      <a:pt x="19470" y="0"/>
                      <a:pt x="19730" y="39"/>
                    </a:cubicBezTo>
                    <a:cubicBezTo>
                      <a:pt x="19991" y="78"/>
                      <a:pt x="20204" y="157"/>
                      <a:pt x="20424" y="314"/>
                    </a:cubicBezTo>
                    <a:cubicBezTo>
                      <a:pt x="20665" y="511"/>
                      <a:pt x="20880" y="822"/>
                      <a:pt x="21057" y="1220"/>
                    </a:cubicBezTo>
                    <a:cubicBezTo>
                      <a:pt x="21234" y="1618"/>
                      <a:pt x="21373" y="2102"/>
                      <a:pt x="21461" y="2644"/>
                    </a:cubicBezTo>
                    <a:cubicBezTo>
                      <a:pt x="21530" y="3138"/>
                      <a:pt x="21565" y="3619"/>
                      <a:pt x="21583" y="4208"/>
                    </a:cubicBezTo>
                    <a:cubicBezTo>
                      <a:pt x="21600" y="4798"/>
                      <a:pt x="21600" y="5496"/>
                      <a:pt x="21600" y="6428"/>
                    </a:cubicBezTo>
                    <a:lnTo>
                      <a:pt x="21600" y="15201"/>
                    </a:lnTo>
                    <a:cubicBezTo>
                      <a:pt x="21600" y="16118"/>
                      <a:pt x="21600" y="16809"/>
                      <a:pt x="21583" y="17395"/>
                    </a:cubicBezTo>
                    <a:cubicBezTo>
                      <a:pt x="21565" y="17981"/>
                      <a:pt x="21530" y="18462"/>
                      <a:pt x="21461" y="18956"/>
                    </a:cubicBezTo>
                    <a:cubicBezTo>
                      <a:pt x="21373" y="19498"/>
                      <a:pt x="21234" y="19982"/>
                      <a:pt x="21057" y="20380"/>
                    </a:cubicBezTo>
                    <a:cubicBezTo>
                      <a:pt x="20880" y="20778"/>
                      <a:pt x="20665" y="21089"/>
                      <a:pt x="20424" y="21286"/>
                    </a:cubicBezTo>
                    <a:cubicBezTo>
                      <a:pt x="20204" y="21443"/>
                      <a:pt x="19991" y="21522"/>
                      <a:pt x="19729" y="21561"/>
                    </a:cubicBezTo>
                    <a:cubicBezTo>
                      <a:pt x="19467" y="21600"/>
                      <a:pt x="19156" y="21600"/>
                      <a:pt x="18742" y="21600"/>
                    </a:cubicBezTo>
                    <a:lnTo>
                      <a:pt x="2846" y="21600"/>
                    </a:lnTo>
                    <a:cubicBezTo>
                      <a:pt x="2438" y="21600"/>
                      <a:pt x="2130" y="21600"/>
                      <a:pt x="1870" y="21561"/>
                    </a:cubicBezTo>
                    <a:cubicBezTo>
                      <a:pt x="1609" y="21522"/>
                      <a:pt x="1396" y="21443"/>
                      <a:pt x="1176" y="21286"/>
                    </a:cubicBezTo>
                    <a:cubicBezTo>
                      <a:pt x="935" y="21089"/>
                      <a:pt x="720" y="20778"/>
                      <a:pt x="543" y="20380"/>
                    </a:cubicBezTo>
                    <a:cubicBezTo>
                      <a:pt x="366" y="19982"/>
                      <a:pt x="227" y="19498"/>
                      <a:pt x="139" y="18956"/>
                    </a:cubicBezTo>
                    <a:cubicBezTo>
                      <a:pt x="70" y="18462"/>
                      <a:pt x="35" y="17981"/>
                      <a:pt x="17" y="17392"/>
                    </a:cubicBezTo>
                    <a:cubicBezTo>
                      <a:pt x="0" y="16802"/>
                      <a:pt x="0" y="16104"/>
                      <a:pt x="0" y="15172"/>
                    </a:cubicBezTo>
                    <a:lnTo>
                      <a:pt x="0" y="6399"/>
                    </a:lnTo>
                    <a:cubicBezTo>
                      <a:pt x="0" y="5482"/>
                      <a:pt x="0" y="4791"/>
                      <a:pt x="17" y="4205"/>
                    </a:cubicBezTo>
                    <a:cubicBezTo>
                      <a:pt x="35" y="3619"/>
                      <a:pt x="70" y="3138"/>
                      <a:pt x="139" y="2644"/>
                    </a:cubicBezTo>
                    <a:cubicBezTo>
                      <a:pt x="227" y="2102"/>
                      <a:pt x="366" y="1618"/>
                      <a:pt x="543" y="1220"/>
                    </a:cubicBezTo>
                    <a:cubicBezTo>
                      <a:pt x="720" y="822"/>
                      <a:pt x="935" y="511"/>
                      <a:pt x="1176" y="314"/>
                    </a:cubicBezTo>
                    <a:cubicBezTo>
                      <a:pt x="1396" y="157"/>
                      <a:pt x="1609" y="78"/>
                      <a:pt x="1871" y="39"/>
                    </a:cubicBezTo>
                    <a:cubicBezTo>
                      <a:pt x="2133" y="0"/>
                      <a:pt x="2444" y="0"/>
                      <a:pt x="2858" y="0"/>
                    </a:cubicBezTo>
                    <a:lnTo>
                      <a:pt x="2846" y="0"/>
                    </a:lnTo>
                    <a:close/>
                  </a:path>
                </a:pathLst>
              </a:custGeom>
              <a:solidFill>
                <a:srgbClr val="E8E7EA"/>
              </a:solidFill>
              <a:ln w="12700">
                <a:miter lim="400000"/>
              </a:ln>
            </p:spPr>
            <p:txBody>
              <a:bodyPr lIns="71437" tIns="71437" rIns="71437" bIns="71437" anchor="ctr"/>
              <a:lstStyle/>
              <a:p>
                <a:pPr algn="ctr">
                  <a:defRPr sz="3200" cap="none">
                    <a:solidFill>
                      <a:srgbClr val="FFFFFF"/>
                    </a:solidFill>
                  </a:defRPr>
                </a:pPr>
                <a:endParaRPr/>
              </a:p>
            </p:txBody>
          </p:sp>
          <p:sp>
            <p:nvSpPr>
              <p:cNvPr id="59" name="iŝḻïde"/>
              <p:cNvSpPr/>
              <p:nvPr/>
            </p:nvSpPr>
            <p:spPr>
              <a:xfrm>
                <a:off x="7159518" y="2706775"/>
                <a:ext cx="190180" cy="84566"/>
              </a:xfrm>
              <a:custGeom>
                <a:avLst/>
                <a:gdLst/>
                <a:ahLst/>
                <a:cxnLst>
                  <a:cxn ang="0">
                    <a:pos x="wd2" y="hd2"/>
                  </a:cxn>
                  <a:cxn ang="5400000">
                    <a:pos x="wd2" y="hd2"/>
                  </a:cxn>
                  <a:cxn ang="10800000">
                    <a:pos x="wd2" y="hd2"/>
                  </a:cxn>
                  <a:cxn ang="16200000">
                    <a:pos x="wd2" y="hd2"/>
                  </a:cxn>
                </a:cxnLst>
                <a:rect l="0" t="0" r="r" b="b"/>
                <a:pathLst>
                  <a:path w="21600" h="21600" extrusionOk="0">
                    <a:moveTo>
                      <a:pt x="2846" y="0"/>
                    </a:moveTo>
                    <a:lnTo>
                      <a:pt x="18754" y="0"/>
                    </a:lnTo>
                    <a:cubicBezTo>
                      <a:pt x="19162" y="0"/>
                      <a:pt x="19470" y="0"/>
                      <a:pt x="19730" y="39"/>
                    </a:cubicBezTo>
                    <a:cubicBezTo>
                      <a:pt x="19991" y="78"/>
                      <a:pt x="20204" y="157"/>
                      <a:pt x="20424" y="314"/>
                    </a:cubicBezTo>
                    <a:cubicBezTo>
                      <a:pt x="20665" y="511"/>
                      <a:pt x="20880" y="822"/>
                      <a:pt x="21057" y="1220"/>
                    </a:cubicBezTo>
                    <a:cubicBezTo>
                      <a:pt x="21234" y="1618"/>
                      <a:pt x="21373" y="2102"/>
                      <a:pt x="21461" y="2644"/>
                    </a:cubicBezTo>
                    <a:cubicBezTo>
                      <a:pt x="21530" y="3138"/>
                      <a:pt x="21565" y="3619"/>
                      <a:pt x="21583" y="4208"/>
                    </a:cubicBezTo>
                    <a:cubicBezTo>
                      <a:pt x="21600" y="4798"/>
                      <a:pt x="21600" y="5496"/>
                      <a:pt x="21600" y="6428"/>
                    </a:cubicBezTo>
                    <a:lnTo>
                      <a:pt x="21600" y="15201"/>
                    </a:lnTo>
                    <a:cubicBezTo>
                      <a:pt x="21600" y="16118"/>
                      <a:pt x="21600" y="16809"/>
                      <a:pt x="21583" y="17395"/>
                    </a:cubicBezTo>
                    <a:cubicBezTo>
                      <a:pt x="21565" y="17981"/>
                      <a:pt x="21530" y="18462"/>
                      <a:pt x="21461" y="18956"/>
                    </a:cubicBezTo>
                    <a:cubicBezTo>
                      <a:pt x="21373" y="19498"/>
                      <a:pt x="21234" y="19982"/>
                      <a:pt x="21057" y="20380"/>
                    </a:cubicBezTo>
                    <a:cubicBezTo>
                      <a:pt x="20880" y="20778"/>
                      <a:pt x="20665" y="21089"/>
                      <a:pt x="20424" y="21286"/>
                    </a:cubicBezTo>
                    <a:cubicBezTo>
                      <a:pt x="20204" y="21443"/>
                      <a:pt x="19991" y="21522"/>
                      <a:pt x="19729" y="21561"/>
                    </a:cubicBezTo>
                    <a:cubicBezTo>
                      <a:pt x="19467" y="21600"/>
                      <a:pt x="19156" y="21600"/>
                      <a:pt x="18742" y="21600"/>
                    </a:cubicBezTo>
                    <a:lnTo>
                      <a:pt x="2846" y="21600"/>
                    </a:lnTo>
                    <a:cubicBezTo>
                      <a:pt x="2438" y="21600"/>
                      <a:pt x="2130" y="21600"/>
                      <a:pt x="1870" y="21561"/>
                    </a:cubicBezTo>
                    <a:cubicBezTo>
                      <a:pt x="1609" y="21522"/>
                      <a:pt x="1396" y="21443"/>
                      <a:pt x="1176" y="21286"/>
                    </a:cubicBezTo>
                    <a:cubicBezTo>
                      <a:pt x="935" y="21089"/>
                      <a:pt x="720" y="20778"/>
                      <a:pt x="543" y="20380"/>
                    </a:cubicBezTo>
                    <a:cubicBezTo>
                      <a:pt x="366" y="19982"/>
                      <a:pt x="227" y="19498"/>
                      <a:pt x="139" y="18956"/>
                    </a:cubicBezTo>
                    <a:cubicBezTo>
                      <a:pt x="70" y="18462"/>
                      <a:pt x="35" y="17981"/>
                      <a:pt x="17" y="17392"/>
                    </a:cubicBezTo>
                    <a:cubicBezTo>
                      <a:pt x="0" y="16802"/>
                      <a:pt x="0" y="16104"/>
                      <a:pt x="0" y="15172"/>
                    </a:cubicBezTo>
                    <a:lnTo>
                      <a:pt x="0" y="6399"/>
                    </a:lnTo>
                    <a:cubicBezTo>
                      <a:pt x="0" y="5482"/>
                      <a:pt x="0" y="4791"/>
                      <a:pt x="17" y="4205"/>
                    </a:cubicBezTo>
                    <a:cubicBezTo>
                      <a:pt x="35" y="3619"/>
                      <a:pt x="70" y="3138"/>
                      <a:pt x="139" y="2644"/>
                    </a:cubicBezTo>
                    <a:cubicBezTo>
                      <a:pt x="227" y="2102"/>
                      <a:pt x="366" y="1618"/>
                      <a:pt x="543" y="1220"/>
                    </a:cubicBezTo>
                    <a:cubicBezTo>
                      <a:pt x="720" y="822"/>
                      <a:pt x="935" y="511"/>
                      <a:pt x="1176" y="314"/>
                    </a:cubicBezTo>
                    <a:cubicBezTo>
                      <a:pt x="1396" y="157"/>
                      <a:pt x="1609" y="78"/>
                      <a:pt x="1871" y="39"/>
                    </a:cubicBezTo>
                    <a:cubicBezTo>
                      <a:pt x="2133" y="0"/>
                      <a:pt x="2444" y="0"/>
                      <a:pt x="2858" y="0"/>
                    </a:cubicBezTo>
                    <a:lnTo>
                      <a:pt x="2846" y="0"/>
                    </a:lnTo>
                    <a:close/>
                  </a:path>
                </a:pathLst>
              </a:custGeom>
              <a:solidFill>
                <a:srgbClr val="E8E7EA"/>
              </a:solidFill>
              <a:ln w="12700">
                <a:miter lim="400000"/>
              </a:ln>
            </p:spPr>
            <p:txBody>
              <a:bodyPr lIns="71437" tIns="71437" rIns="71437" bIns="71437" anchor="ctr"/>
              <a:lstStyle/>
              <a:p>
                <a:pPr algn="ctr">
                  <a:defRPr sz="3200" cap="none">
                    <a:solidFill>
                      <a:srgbClr val="FFFFFF"/>
                    </a:solidFill>
                  </a:defRPr>
                </a:pPr>
                <a:endParaRPr/>
              </a:p>
            </p:txBody>
          </p:sp>
          <p:sp>
            <p:nvSpPr>
              <p:cNvPr id="60" name="îśļïḓê"/>
              <p:cNvSpPr/>
              <p:nvPr/>
            </p:nvSpPr>
            <p:spPr>
              <a:xfrm>
                <a:off x="7699163" y="2520901"/>
                <a:ext cx="259659" cy="288475"/>
              </a:xfrm>
              <a:custGeom>
                <a:avLst/>
                <a:gdLst/>
                <a:ahLst/>
                <a:cxnLst>
                  <a:cxn ang="0">
                    <a:pos x="wd2" y="hd2"/>
                  </a:cxn>
                  <a:cxn ang="5400000">
                    <a:pos x="wd2" y="hd2"/>
                  </a:cxn>
                  <a:cxn ang="10800000">
                    <a:pos x="wd2" y="hd2"/>
                  </a:cxn>
                  <a:cxn ang="16200000">
                    <a:pos x="wd2" y="hd2"/>
                  </a:cxn>
                </a:cxnLst>
                <a:rect l="0" t="0" r="r" b="b"/>
                <a:pathLst>
                  <a:path w="21447" h="21600" extrusionOk="0">
                    <a:moveTo>
                      <a:pt x="63" y="0"/>
                    </a:moveTo>
                    <a:lnTo>
                      <a:pt x="63" y="16039"/>
                    </a:lnTo>
                    <a:cubicBezTo>
                      <a:pt x="-153" y="17374"/>
                      <a:pt x="189" y="18734"/>
                      <a:pt x="1021" y="19852"/>
                    </a:cubicBezTo>
                    <a:cubicBezTo>
                      <a:pt x="1569" y="20588"/>
                      <a:pt x="2310" y="21189"/>
                      <a:pt x="3177" y="21600"/>
                    </a:cubicBezTo>
                    <a:lnTo>
                      <a:pt x="21447" y="21600"/>
                    </a:lnTo>
                    <a:lnTo>
                      <a:pt x="21447" y="95"/>
                    </a:lnTo>
                    <a:lnTo>
                      <a:pt x="63" y="0"/>
                    </a:lnTo>
                    <a:close/>
                  </a:path>
                </a:pathLst>
              </a:custGeom>
              <a:solidFill>
                <a:srgbClr val="C5C4C6"/>
              </a:solidFill>
              <a:ln w="12700">
                <a:miter lim="400000"/>
              </a:ln>
            </p:spPr>
            <p:txBody>
              <a:bodyPr lIns="71437" tIns="71437" rIns="71437" bIns="71437" anchor="ctr"/>
              <a:lstStyle/>
              <a:p>
                <a:pPr algn="ctr">
                  <a:defRPr sz="3200" cap="none">
                    <a:solidFill>
                      <a:srgbClr val="000000"/>
                    </a:solidFill>
                  </a:defRPr>
                </a:pPr>
                <a:endParaRPr/>
              </a:p>
            </p:txBody>
          </p:sp>
          <p:sp>
            <p:nvSpPr>
              <p:cNvPr id="61" name="íSḻidè"/>
              <p:cNvSpPr/>
              <p:nvPr/>
            </p:nvSpPr>
            <p:spPr>
              <a:xfrm>
                <a:off x="7124779" y="2742449"/>
                <a:ext cx="259659" cy="288475"/>
              </a:xfrm>
              <a:custGeom>
                <a:avLst/>
                <a:gdLst/>
                <a:ahLst/>
                <a:cxnLst>
                  <a:cxn ang="0">
                    <a:pos x="wd2" y="hd2"/>
                  </a:cxn>
                  <a:cxn ang="5400000">
                    <a:pos x="wd2" y="hd2"/>
                  </a:cxn>
                  <a:cxn ang="10800000">
                    <a:pos x="wd2" y="hd2"/>
                  </a:cxn>
                  <a:cxn ang="16200000">
                    <a:pos x="wd2" y="hd2"/>
                  </a:cxn>
                </a:cxnLst>
                <a:rect l="0" t="0" r="r" b="b"/>
                <a:pathLst>
                  <a:path w="21447" h="21600" extrusionOk="0">
                    <a:moveTo>
                      <a:pt x="63" y="0"/>
                    </a:moveTo>
                    <a:lnTo>
                      <a:pt x="63" y="16039"/>
                    </a:lnTo>
                    <a:cubicBezTo>
                      <a:pt x="-153" y="17374"/>
                      <a:pt x="189" y="18734"/>
                      <a:pt x="1021" y="19852"/>
                    </a:cubicBezTo>
                    <a:cubicBezTo>
                      <a:pt x="1569" y="20588"/>
                      <a:pt x="2310" y="21189"/>
                      <a:pt x="3177" y="21600"/>
                    </a:cubicBezTo>
                    <a:lnTo>
                      <a:pt x="21447" y="21600"/>
                    </a:lnTo>
                    <a:lnTo>
                      <a:pt x="21447" y="95"/>
                    </a:lnTo>
                    <a:lnTo>
                      <a:pt x="63" y="0"/>
                    </a:lnTo>
                    <a:close/>
                  </a:path>
                </a:pathLst>
              </a:custGeom>
              <a:solidFill>
                <a:srgbClr val="C5C4C6"/>
              </a:solidFill>
              <a:ln w="12700">
                <a:miter lim="400000"/>
              </a:ln>
            </p:spPr>
            <p:txBody>
              <a:bodyPr lIns="71437" tIns="71437" rIns="71437" bIns="71437" anchor="ctr"/>
              <a:lstStyle/>
              <a:p>
                <a:pPr algn="ctr">
                  <a:defRPr sz="3200" cap="none">
                    <a:solidFill>
                      <a:srgbClr val="000000"/>
                    </a:solidFill>
                  </a:defRPr>
                </a:pPr>
                <a:endParaRPr/>
              </a:p>
            </p:txBody>
          </p:sp>
          <p:sp>
            <p:nvSpPr>
              <p:cNvPr id="62" name="ïṡlîḍé"/>
              <p:cNvSpPr/>
              <p:nvPr/>
            </p:nvSpPr>
            <p:spPr>
              <a:xfrm>
                <a:off x="7158046" y="3365605"/>
                <a:ext cx="189825" cy="239116"/>
              </a:xfrm>
              <a:custGeom>
                <a:avLst/>
                <a:gdLst/>
                <a:ahLst/>
                <a:cxnLst>
                  <a:cxn ang="0">
                    <a:pos x="wd2" y="hd2"/>
                  </a:cxn>
                  <a:cxn ang="5400000">
                    <a:pos x="wd2" y="hd2"/>
                  </a:cxn>
                  <a:cxn ang="10800000">
                    <a:pos x="wd2" y="hd2"/>
                  </a:cxn>
                  <a:cxn ang="16200000">
                    <a:pos x="wd2" y="hd2"/>
                  </a:cxn>
                </a:cxnLst>
                <a:rect l="0" t="0" r="r" b="b"/>
                <a:pathLst>
                  <a:path w="21600" h="21600" extrusionOk="0">
                    <a:moveTo>
                      <a:pt x="0" y="10332"/>
                    </a:moveTo>
                    <a:lnTo>
                      <a:pt x="6090" y="21600"/>
                    </a:lnTo>
                    <a:lnTo>
                      <a:pt x="14895" y="21600"/>
                    </a:lnTo>
                    <a:lnTo>
                      <a:pt x="21600" y="0"/>
                    </a:lnTo>
                    <a:lnTo>
                      <a:pt x="0" y="10332"/>
                    </a:lnTo>
                    <a:close/>
                  </a:path>
                </a:pathLst>
              </a:custGeom>
              <a:solidFill>
                <a:srgbClr val="C5C4C6"/>
              </a:solidFill>
              <a:ln w="12700">
                <a:miter lim="400000"/>
              </a:ln>
            </p:spPr>
            <p:txBody>
              <a:bodyPr lIns="71437" tIns="71437" rIns="71437" bIns="71437" anchor="ctr"/>
              <a:lstStyle/>
              <a:p>
                <a:pPr algn="ctr">
                  <a:defRPr sz="3200" cap="none">
                    <a:solidFill>
                      <a:srgbClr val="000000"/>
                    </a:solidFill>
                  </a:defRPr>
                </a:pPr>
                <a:endParaRPr/>
              </a:p>
            </p:txBody>
          </p:sp>
          <p:sp>
            <p:nvSpPr>
              <p:cNvPr id="63" name="îSlíḓe"/>
              <p:cNvSpPr/>
              <p:nvPr/>
            </p:nvSpPr>
            <p:spPr>
              <a:xfrm>
                <a:off x="7747650" y="3157062"/>
                <a:ext cx="189825" cy="239116"/>
              </a:xfrm>
              <a:custGeom>
                <a:avLst/>
                <a:gdLst/>
                <a:ahLst/>
                <a:cxnLst>
                  <a:cxn ang="0">
                    <a:pos x="wd2" y="hd2"/>
                  </a:cxn>
                  <a:cxn ang="5400000">
                    <a:pos x="wd2" y="hd2"/>
                  </a:cxn>
                  <a:cxn ang="10800000">
                    <a:pos x="wd2" y="hd2"/>
                  </a:cxn>
                  <a:cxn ang="16200000">
                    <a:pos x="wd2" y="hd2"/>
                  </a:cxn>
                </a:cxnLst>
                <a:rect l="0" t="0" r="r" b="b"/>
                <a:pathLst>
                  <a:path w="21600" h="21600" extrusionOk="0">
                    <a:moveTo>
                      <a:pt x="0" y="10332"/>
                    </a:moveTo>
                    <a:lnTo>
                      <a:pt x="6090" y="21600"/>
                    </a:lnTo>
                    <a:lnTo>
                      <a:pt x="14895" y="21600"/>
                    </a:lnTo>
                    <a:lnTo>
                      <a:pt x="21600" y="0"/>
                    </a:lnTo>
                    <a:lnTo>
                      <a:pt x="0" y="10332"/>
                    </a:lnTo>
                    <a:close/>
                  </a:path>
                </a:pathLst>
              </a:custGeom>
              <a:solidFill>
                <a:srgbClr val="C5C4C6"/>
              </a:solidFill>
              <a:ln w="12700">
                <a:miter lim="400000"/>
              </a:ln>
            </p:spPr>
            <p:txBody>
              <a:bodyPr lIns="71437" tIns="71437" rIns="71437" bIns="71437" anchor="ctr"/>
              <a:lstStyle/>
              <a:p>
                <a:pPr algn="ctr">
                  <a:defRPr sz="3200" cap="none">
                    <a:solidFill>
                      <a:srgbClr val="000000"/>
                    </a:solidFill>
                  </a:defRPr>
                </a:pPr>
                <a:endParaRPr/>
              </a:p>
            </p:txBody>
          </p:sp>
          <p:sp>
            <p:nvSpPr>
              <p:cNvPr id="64" name="isľïdê"/>
              <p:cNvSpPr/>
              <p:nvPr/>
            </p:nvSpPr>
            <p:spPr>
              <a:xfrm>
                <a:off x="6546000" y="2323114"/>
                <a:ext cx="1862395" cy="131869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585" y="17555"/>
                    </a:lnTo>
                    <a:cubicBezTo>
                      <a:pt x="663" y="17145"/>
                      <a:pt x="785" y="16755"/>
                      <a:pt x="947" y="16397"/>
                    </a:cubicBezTo>
                    <a:cubicBezTo>
                      <a:pt x="1176" y="15892"/>
                      <a:pt x="1480" y="15462"/>
                      <a:pt x="1838" y="15138"/>
                    </a:cubicBezTo>
                    <a:lnTo>
                      <a:pt x="21600" y="0"/>
                    </a:lnTo>
                    <a:lnTo>
                      <a:pt x="21560" y="13327"/>
                    </a:lnTo>
                    <a:lnTo>
                      <a:pt x="0" y="21600"/>
                    </a:lnTo>
                    <a:close/>
                  </a:path>
                </a:pathLst>
              </a:custGeom>
              <a:solidFill>
                <a:srgbClr val="EBE9EC"/>
              </a:solidFill>
              <a:ln w="12700">
                <a:miter lim="400000"/>
              </a:ln>
            </p:spPr>
            <p:txBody>
              <a:bodyPr lIns="71437" tIns="71437" rIns="71437" bIns="71437" anchor="ctr"/>
              <a:lstStyle/>
              <a:p>
                <a:pPr algn="ctr">
                  <a:defRPr sz="3200" cap="none">
                    <a:solidFill>
                      <a:srgbClr val="000000"/>
                    </a:solidFill>
                  </a:defRPr>
                </a:pPr>
                <a:endParaRPr/>
              </a:p>
            </p:txBody>
          </p:sp>
          <p:sp>
            <p:nvSpPr>
              <p:cNvPr id="65" name="îŝľïḍe"/>
              <p:cNvSpPr/>
              <p:nvPr/>
            </p:nvSpPr>
            <p:spPr>
              <a:xfrm>
                <a:off x="7124996" y="2809035"/>
                <a:ext cx="1292379" cy="673874"/>
              </a:xfrm>
              <a:custGeom>
                <a:avLst/>
                <a:gdLst/>
                <a:ahLst/>
                <a:cxnLst>
                  <a:cxn ang="0">
                    <a:pos x="wd2" y="hd2"/>
                  </a:cxn>
                  <a:cxn ang="5400000">
                    <a:pos x="wd2" y="hd2"/>
                  </a:cxn>
                  <a:cxn ang="10800000">
                    <a:pos x="wd2" y="hd2"/>
                  </a:cxn>
                  <a:cxn ang="16200000">
                    <a:pos x="wd2" y="hd2"/>
                  </a:cxn>
                </a:cxnLst>
                <a:rect l="0" t="0" r="r" b="b"/>
                <a:pathLst>
                  <a:path w="21583" h="21600" extrusionOk="0">
                    <a:moveTo>
                      <a:pt x="2" y="21600"/>
                    </a:moveTo>
                    <a:lnTo>
                      <a:pt x="2" y="19488"/>
                    </a:lnTo>
                    <a:cubicBezTo>
                      <a:pt x="-17" y="18804"/>
                      <a:pt x="88" y="18130"/>
                      <a:pt x="300" y="17579"/>
                    </a:cubicBezTo>
                    <a:cubicBezTo>
                      <a:pt x="464" y="17153"/>
                      <a:pt x="685" y="16819"/>
                      <a:pt x="939" y="16615"/>
                    </a:cubicBezTo>
                    <a:lnTo>
                      <a:pt x="21583" y="0"/>
                    </a:lnTo>
                  </a:path>
                </a:pathLst>
              </a:custGeom>
              <a:ln w="25400">
                <a:solidFill>
                  <a:srgbClr val="D3D2D4"/>
                </a:solidFill>
                <a:miter lim="400000"/>
              </a:ln>
            </p:spPr>
            <p:txBody>
              <a:bodyPr lIns="71437" tIns="71437" rIns="71437" bIns="71437" anchor="ctr"/>
              <a:lstStyle/>
              <a:p>
                <a:pPr algn="ctr">
                  <a:defRPr sz="3200" cap="none">
                    <a:solidFill>
                      <a:srgbClr val="000000"/>
                    </a:solidFill>
                  </a:defRPr>
                </a:pPr>
                <a:endParaRPr/>
              </a:p>
            </p:txBody>
          </p:sp>
          <p:sp>
            <p:nvSpPr>
              <p:cNvPr id="66" name="iṥļiďè"/>
              <p:cNvSpPr/>
              <p:nvPr/>
            </p:nvSpPr>
            <p:spPr>
              <a:xfrm>
                <a:off x="7548929" y="3173526"/>
                <a:ext cx="1" cy="197164"/>
              </a:xfrm>
              <a:prstGeom prst="line">
                <a:avLst/>
              </a:prstGeom>
              <a:ln w="25400">
                <a:solidFill>
                  <a:srgbClr val="D3D2D4"/>
                </a:solidFill>
                <a:miter lim="400000"/>
              </a:ln>
            </p:spPr>
            <p:txBody>
              <a:bodyPr lIns="71437" tIns="71437" rIns="71437" bIns="71437" anchor="ctr"/>
              <a:lstStyle/>
              <a:p>
                <a:pPr algn="ctr">
                  <a:defRPr sz="3200" cap="none">
                    <a:solidFill>
                      <a:srgbClr val="000000"/>
                    </a:solidFill>
                  </a:defRPr>
                </a:pPr>
                <a:endParaRPr/>
              </a:p>
            </p:txBody>
          </p:sp>
          <p:sp>
            <p:nvSpPr>
              <p:cNvPr id="67" name="îṧlîdè"/>
              <p:cNvSpPr/>
              <p:nvPr/>
            </p:nvSpPr>
            <p:spPr>
              <a:xfrm>
                <a:off x="7950612" y="2995495"/>
                <a:ext cx="1" cy="262354"/>
              </a:xfrm>
              <a:prstGeom prst="line">
                <a:avLst/>
              </a:prstGeom>
              <a:ln w="25400">
                <a:solidFill>
                  <a:srgbClr val="D3D2D4"/>
                </a:solidFill>
                <a:miter lim="400000"/>
              </a:ln>
            </p:spPr>
            <p:txBody>
              <a:bodyPr lIns="71437" tIns="71437" rIns="71437" bIns="71437" anchor="ctr"/>
              <a:lstStyle/>
              <a:p>
                <a:pPr algn="ctr">
                  <a:defRPr sz="3200" cap="none">
                    <a:solidFill>
                      <a:srgbClr val="000000"/>
                    </a:solidFill>
                  </a:defRPr>
                </a:pPr>
                <a:endParaRPr/>
              </a:p>
            </p:txBody>
          </p:sp>
          <p:sp>
            <p:nvSpPr>
              <p:cNvPr id="68" name="ïṥlíḍe"/>
              <p:cNvSpPr/>
              <p:nvPr/>
            </p:nvSpPr>
            <p:spPr>
              <a:xfrm>
                <a:off x="7795486" y="4216013"/>
                <a:ext cx="801180" cy="713922"/>
              </a:xfrm>
              <a:custGeom>
                <a:avLst/>
                <a:gdLst/>
                <a:ahLst/>
                <a:cxnLst>
                  <a:cxn ang="0">
                    <a:pos x="wd2" y="hd2"/>
                  </a:cxn>
                  <a:cxn ang="5400000">
                    <a:pos x="wd2" y="hd2"/>
                  </a:cxn>
                  <a:cxn ang="10800000">
                    <a:pos x="wd2" y="hd2"/>
                  </a:cxn>
                  <a:cxn ang="16200000">
                    <a:pos x="wd2" y="hd2"/>
                  </a:cxn>
                </a:cxnLst>
                <a:rect l="0" t="0" r="r" b="b"/>
                <a:pathLst>
                  <a:path w="21600" h="21600" extrusionOk="0">
                    <a:moveTo>
                      <a:pt x="17411" y="798"/>
                    </a:moveTo>
                    <a:lnTo>
                      <a:pt x="3277" y="9980"/>
                    </a:lnTo>
                    <a:cubicBezTo>
                      <a:pt x="2213" y="10656"/>
                      <a:pt x="1341" y="11655"/>
                      <a:pt x="760" y="12863"/>
                    </a:cubicBezTo>
                    <a:cubicBezTo>
                      <a:pt x="317" y="13787"/>
                      <a:pt x="57" y="14807"/>
                      <a:pt x="0" y="15854"/>
                    </a:cubicBezTo>
                    <a:lnTo>
                      <a:pt x="0" y="20589"/>
                    </a:lnTo>
                    <a:cubicBezTo>
                      <a:pt x="27" y="20866"/>
                      <a:pt x="144" y="21123"/>
                      <a:pt x="330" y="21310"/>
                    </a:cubicBezTo>
                    <a:cubicBezTo>
                      <a:pt x="509" y="21491"/>
                      <a:pt x="741" y="21594"/>
                      <a:pt x="983" y="21600"/>
                    </a:cubicBezTo>
                    <a:lnTo>
                      <a:pt x="21600" y="14621"/>
                    </a:lnTo>
                    <a:lnTo>
                      <a:pt x="21600" y="0"/>
                    </a:lnTo>
                    <a:lnTo>
                      <a:pt x="17411" y="798"/>
                    </a:lnTo>
                    <a:close/>
                  </a:path>
                </a:pathLst>
              </a:custGeom>
              <a:solidFill>
                <a:srgbClr val="C5C4C6"/>
              </a:solidFill>
              <a:ln w="12700">
                <a:miter lim="400000"/>
              </a:ln>
            </p:spPr>
            <p:txBody>
              <a:bodyPr lIns="71437" tIns="71437" rIns="71437" bIns="71437" anchor="ctr"/>
              <a:lstStyle/>
              <a:p>
                <a:pPr algn="ctr">
                  <a:defRPr sz="3200" cap="none">
                    <a:solidFill>
                      <a:srgbClr val="000000"/>
                    </a:solidFill>
                  </a:defRPr>
                </a:pPr>
                <a:endParaRPr/>
              </a:p>
            </p:txBody>
          </p:sp>
          <p:sp>
            <p:nvSpPr>
              <p:cNvPr id="69" name="ïṩļîďé"/>
              <p:cNvSpPr/>
              <p:nvPr/>
            </p:nvSpPr>
            <p:spPr>
              <a:xfrm>
                <a:off x="8634958" y="4216013"/>
                <a:ext cx="801181" cy="713922"/>
              </a:xfrm>
              <a:custGeom>
                <a:avLst/>
                <a:gdLst/>
                <a:ahLst/>
                <a:cxnLst>
                  <a:cxn ang="0">
                    <a:pos x="wd2" y="hd2"/>
                  </a:cxn>
                  <a:cxn ang="5400000">
                    <a:pos x="wd2" y="hd2"/>
                  </a:cxn>
                  <a:cxn ang="10800000">
                    <a:pos x="wd2" y="hd2"/>
                  </a:cxn>
                  <a:cxn ang="16200000">
                    <a:pos x="wd2" y="hd2"/>
                  </a:cxn>
                </a:cxnLst>
                <a:rect l="0" t="0" r="r" b="b"/>
                <a:pathLst>
                  <a:path w="21600" h="21600" extrusionOk="0">
                    <a:moveTo>
                      <a:pt x="4189" y="798"/>
                    </a:moveTo>
                    <a:lnTo>
                      <a:pt x="18323" y="9980"/>
                    </a:lnTo>
                    <a:cubicBezTo>
                      <a:pt x="19387" y="10656"/>
                      <a:pt x="20259" y="11655"/>
                      <a:pt x="20840" y="12863"/>
                    </a:cubicBezTo>
                    <a:cubicBezTo>
                      <a:pt x="21283" y="13787"/>
                      <a:pt x="21543" y="14807"/>
                      <a:pt x="21600" y="15854"/>
                    </a:cubicBezTo>
                    <a:lnTo>
                      <a:pt x="21600" y="20589"/>
                    </a:lnTo>
                    <a:cubicBezTo>
                      <a:pt x="21573" y="20866"/>
                      <a:pt x="21456" y="21123"/>
                      <a:pt x="21270" y="21310"/>
                    </a:cubicBezTo>
                    <a:cubicBezTo>
                      <a:pt x="21091" y="21491"/>
                      <a:pt x="20859" y="21594"/>
                      <a:pt x="20617" y="21600"/>
                    </a:cubicBezTo>
                    <a:lnTo>
                      <a:pt x="0" y="14621"/>
                    </a:lnTo>
                    <a:lnTo>
                      <a:pt x="0" y="0"/>
                    </a:lnTo>
                    <a:lnTo>
                      <a:pt x="4189" y="798"/>
                    </a:lnTo>
                    <a:close/>
                  </a:path>
                </a:pathLst>
              </a:custGeom>
              <a:solidFill>
                <a:srgbClr val="C5C4C6"/>
              </a:solidFill>
              <a:ln w="12700">
                <a:miter lim="400000"/>
              </a:ln>
            </p:spPr>
            <p:txBody>
              <a:bodyPr lIns="71437" tIns="71437" rIns="71437" bIns="71437" anchor="ctr"/>
              <a:lstStyle/>
              <a:p>
                <a:pPr algn="ctr">
                  <a:defRPr sz="3200" cap="none">
                    <a:solidFill>
                      <a:srgbClr val="000000"/>
                    </a:solidFill>
                  </a:defRPr>
                </a:pPr>
                <a:endParaRPr/>
              </a:p>
            </p:txBody>
          </p:sp>
          <p:sp>
            <p:nvSpPr>
              <p:cNvPr id="70" name="íṣḻiḑè"/>
              <p:cNvSpPr/>
              <p:nvPr/>
            </p:nvSpPr>
            <p:spPr>
              <a:xfrm>
                <a:off x="7801877" y="4290712"/>
                <a:ext cx="672049" cy="45161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576" y="20037"/>
                      <a:pt x="1300" y="18605"/>
                      <a:pt x="2150" y="17349"/>
                    </a:cubicBezTo>
                    <a:cubicBezTo>
                      <a:pt x="3001" y="16092"/>
                      <a:pt x="3970" y="15024"/>
                      <a:pt x="5026" y="14178"/>
                    </a:cubicBezTo>
                    <a:lnTo>
                      <a:pt x="21600" y="0"/>
                    </a:lnTo>
                  </a:path>
                </a:pathLst>
              </a:custGeom>
              <a:ln w="25400">
                <a:solidFill>
                  <a:srgbClr val="B5B4B6"/>
                </a:solidFill>
                <a:miter lim="400000"/>
              </a:ln>
            </p:spPr>
            <p:txBody>
              <a:bodyPr lIns="71437" tIns="71437" rIns="71437" bIns="71437" anchor="ctr"/>
              <a:lstStyle/>
              <a:p>
                <a:pPr algn="ctr">
                  <a:defRPr sz="3200" cap="none">
                    <a:solidFill>
                      <a:srgbClr val="000000"/>
                    </a:solidFill>
                  </a:defRPr>
                </a:pPr>
                <a:endParaRPr/>
              </a:p>
            </p:txBody>
          </p:sp>
          <p:sp>
            <p:nvSpPr>
              <p:cNvPr id="71" name="ïSḻiḍê"/>
              <p:cNvSpPr/>
              <p:nvPr/>
            </p:nvSpPr>
            <p:spPr>
              <a:xfrm>
                <a:off x="8754031" y="4290712"/>
                <a:ext cx="672118" cy="45161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21024" y="20037"/>
                      <a:pt x="20300" y="18605"/>
                      <a:pt x="19450" y="17349"/>
                    </a:cubicBezTo>
                    <a:cubicBezTo>
                      <a:pt x="18599" y="16092"/>
                      <a:pt x="17630" y="15024"/>
                      <a:pt x="16574" y="14178"/>
                    </a:cubicBezTo>
                    <a:lnTo>
                      <a:pt x="0" y="0"/>
                    </a:lnTo>
                  </a:path>
                </a:pathLst>
              </a:custGeom>
              <a:ln w="25400">
                <a:solidFill>
                  <a:srgbClr val="B5B4B6"/>
                </a:solidFill>
                <a:miter lim="400000"/>
              </a:ln>
            </p:spPr>
            <p:txBody>
              <a:bodyPr lIns="71437" tIns="71437" rIns="71437" bIns="71437" anchor="ctr"/>
              <a:lstStyle/>
              <a:p>
                <a:pPr algn="ctr">
                  <a:defRPr sz="3200" cap="none">
                    <a:solidFill>
                      <a:srgbClr val="000000"/>
                    </a:solidFill>
                  </a:defRPr>
                </a:pPr>
                <a:endParaRPr/>
              </a:p>
            </p:txBody>
          </p:sp>
          <p:sp>
            <p:nvSpPr>
              <p:cNvPr id="72" name="iṥ1ïḑê"/>
              <p:cNvSpPr/>
              <p:nvPr/>
            </p:nvSpPr>
            <p:spPr>
              <a:xfrm>
                <a:off x="8399219" y="1028700"/>
                <a:ext cx="434745" cy="3504387"/>
              </a:xfrm>
              <a:custGeom>
                <a:avLst/>
                <a:gdLst/>
                <a:ahLst/>
                <a:cxnLst>
                  <a:cxn ang="0">
                    <a:pos x="wd2" y="hd2"/>
                  </a:cxn>
                  <a:cxn ang="5400000">
                    <a:pos x="wd2" y="hd2"/>
                  </a:cxn>
                  <a:cxn ang="10800000">
                    <a:pos x="wd2" y="hd2"/>
                  </a:cxn>
                  <a:cxn ang="16200000">
                    <a:pos x="wd2" y="hd2"/>
                  </a:cxn>
                </a:cxnLst>
                <a:rect l="0" t="0" r="r" b="b"/>
                <a:pathLst>
                  <a:path w="21089" h="21600" extrusionOk="0">
                    <a:moveTo>
                      <a:pt x="8804" y="100"/>
                    </a:moveTo>
                    <a:cubicBezTo>
                      <a:pt x="8060" y="166"/>
                      <a:pt x="7413" y="247"/>
                      <a:pt x="6794" y="331"/>
                    </a:cubicBezTo>
                    <a:cubicBezTo>
                      <a:pt x="5555" y="498"/>
                      <a:pt x="4420" y="677"/>
                      <a:pt x="3459" y="872"/>
                    </a:cubicBezTo>
                    <a:cubicBezTo>
                      <a:pt x="949" y="1383"/>
                      <a:pt x="-246" y="1981"/>
                      <a:pt x="42" y="2583"/>
                    </a:cubicBezTo>
                    <a:lnTo>
                      <a:pt x="42" y="18187"/>
                    </a:lnTo>
                    <a:cubicBezTo>
                      <a:pt x="7" y="18787"/>
                      <a:pt x="845" y="19383"/>
                      <a:pt x="2515" y="19945"/>
                    </a:cubicBezTo>
                    <a:cubicBezTo>
                      <a:pt x="4349" y="20561"/>
                      <a:pt x="7148" y="21125"/>
                      <a:pt x="10744" y="21600"/>
                    </a:cubicBezTo>
                    <a:cubicBezTo>
                      <a:pt x="14247" y="21129"/>
                      <a:pt x="16962" y="20572"/>
                      <a:pt x="18727" y="19964"/>
                    </a:cubicBezTo>
                    <a:cubicBezTo>
                      <a:pt x="20421" y="19380"/>
                      <a:pt x="21205" y="18760"/>
                      <a:pt x="21035" y="18138"/>
                    </a:cubicBezTo>
                    <a:lnTo>
                      <a:pt x="21035" y="2541"/>
                    </a:lnTo>
                    <a:cubicBezTo>
                      <a:pt x="21354" y="1955"/>
                      <a:pt x="20265" y="1369"/>
                      <a:pt x="17913" y="863"/>
                    </a:cubicBezTo>
                    <a:cubicBezTo>
                      <a:pt x="17038" y="675"/>
                      <a:pt x="15998" y="500"/>
                      <a:pt x="14879" y="334"/>
                    </a:cubicBezTo>
                    <a:cubicBezTo>
                      <a:pt x="14319" y="251"/>
                      <a:pt x="13737" y="169"/>
                      <a:pt x="13045" y="104"/>
                    </a:cubicBezTo>
                    <a:cubicBezTo>
                      <a:pt x="12412" y="45"/>
                      <a:pt x="11698" y="1"/>
                      <a:pt x="10935" y="0"/>
                    </a:cubicBezTo>
                    <a:cubicBezTo>
                      <a:pt x="10173" y="0"/>
                      <a:pt x="9452" y="43"/>
                      <a:pt x="8804" y="100"/>
                    </a:cubicBezTo>
                    <a:close/>
                  </a:path>
                </a:pathLst>
              </a:custGeom>
              <a:solidFill>
                <a:schemeClr val="tx2">
                  <a:lumMod val="20000"/>
                  <a:lumOff val="80000"/>
                </a:schemeClr>
              </a:solidFill>
              <a:ln w="12700">
                <a:miter lim="400000"/>
              </a:ln>
            </p:spPr>
            <p:txBody>
              <a:bodyPr lIns="71437" tIns="71437" rIns="71437" bIns="71437" anchor="ctr"/>
              <a:lstStyle/>
              <a:p>
                <a:pPr algn="ctr">
                  <a:defRPr sz="3200" cap="none">
                    <a:solidFill>
                      <a:srgbClr val="000000"/>
                    </a:solidFill>
                  </a:defRPr>
                </a:pPr>
                <a:endParaRPr/>
              </a:p>
            </p:txBody>
          </p:sp>
          <p:sp>
            <p:nvSpPr>
              <p:cNvPr id="73" name="ïṡ1idé"/>
              <p:cNvSpPr/>
              <p:nvPr/>
            </p:nvSpPr>
            <p:spPr>
              <a:xfrm>
                <a:off x="8583847" y="4044269"/>
                <a:ext cx="65506" cy="97417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13433" y="0"/>
                      <a:pt x="15079" y="0"/>
                      <a:pt x="16666" y="32"/>
                    </a:cubicBezTo>
                    <a:cubicBezTo>
                      <a:pt x="17724" y="55"/>
                      <a:pt x="18668" y="94"/>
                      <a:pt x="19433" y="146"/>
                    </a:cubicBezTo>
                    <a:cubicBezTo>
                      <a:pt x="20199" y="197"/>
                      <a:pt x="20786" y="261"/>
                      <a:pt x="21131" y="332"/>
                    </a:cubicBezTo>
                    <a:cubicBezTo>
                      <a:pt x="21365" y="385"/>
                      <a:pt x="21483" y="439"/>
                      <a:pt x="21541" y="503"/>
                    </a:cubicBezTo>
                    <a:cubicBezTo>
                      <a:pt x="21600" y="566"/>
                      <a:pt x="21600" y="638"/>
                      <a:pt x="21600" y="726"/>
                    </a:cubicBezTo>
                    <a:lnTo>
                      <a:pt x="21600" y="20874"/>
                    </a:lnTo>
                    <a:cubicBezTo>
                      <a:pt x="21600" y="20962"/>
                      <a:pt x="21600" y="21034"/>
                      <a:pt x="21541" y="21097"/>
                    </a:cubicBezTo>
                    <a:cubicBezTo>
                      <a:pt x="21483" y="21161"/>
                      <a:pt x="21365" y="21215"/>
                      <a:pt x="21131" y="21268"/>
                    </a:cubicBezTo>
                    <a:cubicBezTo>
                      <a:pt x="20786" y="21339"/>
                      <a:pt x="20199" y="21403"/>
                      <a:pt x="19433" y="21454"/>
                    </a:cubicBezTo>
                    <a:cubicBezTo>
                      <a:pt x="18668" y="21506"/>
                      <a:pt x="17724" y="21545"/>
                      <a:pt x="16666" y="21568"/>
                    </a:cubicBezTo>
                    <a:cubicBezTo>
                      <a:pt x="15079" y="21600"/>
                      <a:pt x="13433" y="21600"/>
                      <a:pt x="10800" y="21600"/>
                    </a:cubicBezTo>
                    <a:cubicBezTo>
                      <a:pt x="8167" y="21600"/>
                      <a:pt x="6521" y="21600"/>
                      <a:pt x="4934" y="21568"/>
                    </a:cubicBezTo>
                    <a:cubicBezTo>
                      <a:pt x="3876" y="21545"/>
                      <a:pt x="2932" y="21506"/>
                      <a:pt x="2167" y="21454"/>
                    </a:cubicBezTo>
                    <a:cubicBezTo>
                      <a:pt x="1401" y="21403"/>
                      <a:pt x="814" y="21339"/>
                      <a:pt x="469" y="21268"/>
                    </a:cubicBezTo>
                    <a:cubicBezTo>
                      <a:pt x="235" y="21215"/>
                      <a:pt x="117" y="21161"/>
                      <a:pt x="59" y="21097"/>
                    </a:cubicBezTo>
                    <a:cubicBezTo>
                      <a:pt x="0" y="21034"/>
                      <a:pt x="0" y="20962"/>
                      <a:pt x="0" y="20874"/>
                    </a:cubicBezTo>
                    <a:lnTo>
                      <a:pt x="0" y="726"/>
                    </a:lnTo>
                    <a:cubicBezTo>
                      <a:pt x="0" y="638"/>
                      <a:pt x="0" y="566"/>
                      <a:pt x="59" y="503"/>
                    </a:cubicBezTo>
                    <a:cubicBezTo>
                      <a:pt x="117" y="439"/>
                      <a:pt x="235" y="385"/>
                      <a:pt x="469" y="332"/>
                    </a:cubicBezTo>
                    <a:cubicBezTo>
                      <a:pt x="814" y="261"/>
                      <a:pt x="1401" y="197"/>
                      <a:pt x="2167" y="146"/>
                    </a:cubicBezTo>
                    <a:cubicBezTo>
                      <a:pt x="2932" y="94"/>
                      <a:pt x="3876" y="55"/>
                      <a:pt x="4934" y="32"/>
                    </a:cubicBezTo>
                    <a:cubicBezTo>
                      <a:pt x="6521" y="0"/>
                      <a:pt x="8167" y="0"/>
                      <a:pt x="10800" y="0"/>
                    </a:cubicBezTo>
                    <a:close/>
                  </a:path>
                </a:pathLst>
              </a:custGeom>
              <a:solidFill>
                <a:srgbClr val="E5E3E6"/>
              </a:solidFill>
              <a:ln w="12700">
                <a:miter lim="400000"/>
              </a:ln>
            </p:spPr>
            <p:txBody>
              <a:bodyPr lIns="71437" tIns="71437" rIns="71437" bIns="71437" anchor="ctr"/>
              <a:lstStyle/>
              <a:p>
                <a:pPr algn="ctr">
                  <a:defRPr sz="3200" cap="none">
                    <a:solidFill>
                      <a:srgbClr val="FFFFFF"/>
                    </a:solidFill>
                  </a:defRPr>
                </a:pPr>
                <a:endParaRPr/>
              </a:p>
            </p:txBody>
          </p:sp>
          <p:sp>
            <p:nvSpPr>
              <p:cNvPr id="74" name="î$ľidê"/>
              <p:cNvSpPr/>
              <p:nvPr/>
            </p:nvSpPr>
            <p:spPr>
              <a:xfrm>
                <a:off x="8440695" y="1186538"/>
                <a:ext cx="352400" cy="138652"/>
              </a:xfrm>
              <a:custGeom>
                <a:avLst/>
                <a:gdLst/>
                <a:ahLst/>
                <a:cxnLst>
                  <a:cxn ang="0">
                    <a:pos x="wd2" y="hd2"/>
                  </a:cxn>
                  <a:cxn ang="5400000">
                    <a:pos x="wd2" y="hd2"/>
                  </a:cxn>
                  <a:cxn ang="10800000">
                    <a:pos x="wd2" y="hd2"/>
                  </a:cxn>
                  <a:cxn ang="16200000">
                    <a:pos x="wd2" y="hd2"/>
                  </a:cxn>
                </a:cxnLst>
                <a:rect l="0" t="0" r="r" b="b"/>
                <a:pathLst>
                  <a:path w="21600" h="21483" extrusionOk="0">
                    <a:moveTo>
                      <a:pt x="0" y="21483"/>
                    </a:moveTo>
                    <a:cubicBezTo>
                      <a:pt x="1199" y="8970"/>
                      <a:pt x="5608" y="118"/>
                      <a:pt x="10701" y="1"/>
                    </a:cubicBezTo>
                    <a:cubicBezTo>
                      <a:pt x="15848" y="-117"/>
                      <a:pt x="20355" y="8701"/>
                      <a:pt x="21600" y="21324"/>
                    </a:cubicBezTo>
                    <a:cubicBezTo>
                      <a:pt x="18521" y="14939"/>
                      <a:pt x="14651" y="11495"/>
                      <a:pt x="10669" y="11594"/>
                    </a:cubicBezTo>
                    <a:cubicBezTo>
                      <a:pt x="6769" y="11691"/>
                      <a:pt x="3001" y="15183"/>
                      <a:pt x="0" y="21483"/>
                    </a:cubicBezTo>
                    <a:close/>
                  </a:path>
                </a:pathLst>
              </a:custGeom>
              <a:solidFill>
                <a:schemeClr val="tx2"/>
              </a:solidFill>
              <a:ln w="12700">
                <a:miter lim="400000"/>
              </a:ln>
            </p:spPr>
            <p:txBody>
              <a:bodyPr lIns="71437" tIns="71437" rIns="71437" bIns="71437" anchor="ctr"/>
              <a:lstStyle/>
              <a:p>
                <a:pPr algn="ctr">
                  <a:defRPr sz="3200" cap="none">
                    <a:solidFill>
                      <a:srgbClr val="000000"/>
                    </a:solidFill>
                  </a:defRPr>
                </a:pPr>
                <a:endParaRPr/>
              </a:p>
            </p:txBody>
          </p:sp>
          <p:grpSp>
            <p:nvGrpSpPr>
              <p:cNvPr id="75" name="íṥ1îḍè"/>
              <p:cNvGrpSpPr/>
              <p:nvPr/>
            </p:nvGrpSpPr>
            <p:grpSpPr>
              <a:xfrm>
                <a:off x="8440707" y="1564747"/>
                <a:ext cx="351038" cy="2262318"/>
                <a:chOff x="0" y="0"/>
                <a:chExt cx="543321" cy="3501526"/>
              </a:xfrm>
              <a:solidFill>
                <a:schemeClr val="bg1">
                  <a:lumMod val="65000"/>
                </a:schemeClr>
              </a:solidFill>
            </p:grpSpPr>
            <p:sp>
              <p:nvSpPr>
                <p:cNvPr id="83" name="îṥļïḑè"/>
                <p:cNvSpPr/>
                <p:nvPr/>
              </p:nvSpPr>
              <p:spPr>
                <a:xfrm>
                  <a:off x="0" y="0"/>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84" name="îŝlïḓê"/>
                <p:cNvSpPr/>
                <p:nvPr/>
              </p:nvSpPr>
              <p:spPr>
                <a:xfrm>
                  <a:off x="0" y="117475"/>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85" name="îŝ1íḋê"/>
                <p:cNvSpPr/>
                <p:nvPr/>
              </p:nvSpPr>
              <p:spPr>
                <a:xfrm>
                  <a:off x="0" y="234950"/>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86" name="išḻîḓé"/>
                <p:cNvSpPr/>
                <p:nvPr/>
              </p:nvSpPr>
              <p:spPr>
                <a:xfrm>
                  <a:off x="0" y="352425"/>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87" name="íṡļíḋè"/>
                <p:cNvSpPr/>
                <p:nvPr/>
              </p:nvSpPr>
              <p:spPr>
                <a:xfrm>
                  <a:off x="0" y="469900"/>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88" name="iṧḻïḑê"/>
                <p:cNvSpPr/>
                <p:nvPr/>
              </p:nvSpPr>
              <p:spPr>
                <a:xfrm>
                  <a:off x="0" y="587375"/>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89" name="isḻïḍê"/>
                <p:cNvSpPr/>
                <p:nvPr/>
              </p:nvSpPr>
              <p:spPr>
                <a:xfrm>
                  <a:off x="0" y="704850"/>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90" name="îşļiḍè"/>
                <p:cNvSpPr/>
                <p:nvPr/>
              </p:nvSpPr>
              <p:spPr>
                <a:xfrm>
                  <a:off x="0" y="822325"/>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91" name="íś1îḋe"/>
                <p:cNvSpPr/>
                <p:nvPr/>
              </p:nvSpPr>
              <p:spPr>
                <a:xfrm>
                  <a:off x="0" y="939800"/>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92" name="iṧḷiḍè"/>
                <p:cNvSpPr/>
                <p:nvPr/>
              </p:nvSpPr>
              <p:spPr>
                <a:xfrm>
                  <a:off x="485775" y="0"/>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93" name="ï$ľïḓê"/>
                <p:cNvSpPr/>
                <p:nvPr/>
              </p:nvSpPr>
              <p:spPr>
                <a:xfrm>
                  <a:off x="485775" y="117475"/>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94" name="ïṣ1íḋe"/>
                <p:cNvSpPr/>
                <p:nvPr/>
              </p:nvSpPr>
              <p:spPr>
                <a:xfrm>
                  <a:off x="485775" y="234950"/>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95" name="ï$ļïdê"/>
                <p:cNvSpPr/>
                <p:nvPr/>
              </p:nvSpPr>
              <p:spPr>
                <a:xfrm>
                  <a:off x="485775" y="352425"/>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96" name="ïśḻiḓe"/>
                <p:cNvSpPr/>
                <p:nvPr/>
              </p:nvSpPr>
              <p:spPr>
                <a:xfrm>
                  <a:off x="485775" y="469900"/>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97" name="íṥļîḓê"/>
                <p:cNvSpPr/>
                <p:nvPr/>
              </p:nvSpPr>
              <p:spPr>
                <a:xfrm>
                  <a:off x="485775" y="587375"/>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98" name="isḷîde"/>
                <p:cNvSpPr/>
                <p:nvPr/>
              </p:nvSpPr>
              <p:spPr>
                <a:xfrm>
                  <a:off x="485775" y="704850"/>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99" name="íŝlîḋê"/>
                <p:cNvSpPr/>
                <p:nvPr/>
              </p:nvSpPr>
              <p:spPr>
                <a:xfrm>
                  <a:off x="485775" y="822325"/>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100" name="í$1ïḑê"/>
                <p:cNvSpPr/>
                <p:nvPr/>
              </p:nvSpPr>
              <p:spPr>
                <a:xfrm>
                  <a:off x="485775" y="939800"/>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101" name="îsḷïde"/>
                <p:cNvSpPr/>
                <p:nvPr/>
              </p:nvSpPr>
              <p:spPr>
                <a:xfrm>
                  <a:off x="1151" y="1246124"/>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102" name="íŝľíḑe"/>
                <p:cNvSpPr/>
                <p:nvPr/>
              </p:nvSpPr>
              <p:spPr>
                <a:xfrm>
                  <a:off x="1151" y="1363599"/>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103" name="íśḻíḋe"/>
                <p:cNvSpPr/>
                <p:nvPr/>
              </p:nvSpPr>
              <p:spPr>
                <a:xfrm>
                  <a:off x="1151" y="1481074"/>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104" name="íś1íḑè"/>
                <p:cNvSpPr/>
                <p:nvPr/>
              </p:nvSpPr>
              <p:spPr>
                <a:xfrm>
                  <a:off x="1151" y="1598549"/>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105" name="î$1iḓé"/>
                <p:cNvSpPr/>
                <p:nvPr/>
              </p:nvSpPr>
              <p:spPr>
                <a:xfrm>
                  <a:off x="1151" y="1716024"/>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106" name="ïṡḻîďé"/>
                <p:cNvSpPr/>
                <p:nvPr/>
              </p:nvSpPr>
              <p:spPr>
                <a:xfrm>
                  <a:off x="1151" y="1833499"/>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107" name="is1íḋè"/>
                <p:cNvSpPr/>
                <p:nvPr/>
              </p:nvSpPr>
              <p:spPr>
                <a:xfrm>
                  <a:off x="1151" y="1950974"/>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108" name="îS1iḍê"/>
                <p:cNvSpPr/>
                <p:nvPr/>
              </p:nvSpPr>
              <p:spPr>
                <a:xfrm>
                  <a:off x="1151" y="2068449"/>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109" name="ïSḻïḑè"/>
                <p:cNvSpPr/>
                <p:nvPr/>
              </p:nvSpPr>
              <p:spPr>
                <a:xfrm>
                  <a:off x="1151" y="2185924"/>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110" name="ïśļíḍê"/>
                <p:cNvSpPr/>
                <p:nvPr/>
              </p:nvSpPr>
              <p:spPr>
                <a:xfrm>
                  <a:off x="486926" y="1246124"/>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111" name="iśḻïḍè"/>
                <p:cNvSpPr/>
                <p:nvPr/>
              </p:nvSpPr>
              <p:spPr>
                <a:xfrm>
                  <a:off x="486926" y="1363599"/>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112" name="íṣliḋe"/>
                <p:cNvSpPr/>
                <p:nvPr/>
              </p:nvSpPr>
              <p:spPr>
                <a:xfrm>
                  <a:off x="486926" y="1481074"/>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113" name="işḻïḓè"/>
                <p:cNvSpPr/>
                <p:nvPr/>
              </p:nvSpPr>
              <p:spPr>
                <a:xfrm>
                  <a:off x="486926" y="1598549"/>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114" name="íṥḷidé"/>
                <p:cNvSpPr/>
                <p:nvPr/>
              </p:nvSpPr>
              <p:spPr>
                <a:xfrm>
                  <a:off x="486926" y="1716024"/>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115" name="îSḷíḓé"/>
                <p:cNvSpPr/>
                <p:nvPr/>
              </p:nvSpPr>
              <p:spPr>
                <a:xfrm>
                  <a:off x="486926" y="1833499"/>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116" name="iṧḷiḋe"/>
                <p:cNvSpPr/>
                <p:nvPr/>
              </p:nvSpPr>
              <p:spPr>
                <a:xfrm>
                  <a:off x="486926" y="1950974"/>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117" name="íşļïḓê"/>
                <p:cNvSpPr/>
                <p:nvPr/>
              </p:nvSpPr>
              <p:spPr>
                <a:xfrm>
                  <a:off x="486926" y="2068449"/>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118" name="îṧḷïďé"/>
                <p:cNvSpPr/>
                <p:nvPr/>
              </p:nvSpPr>
              <p:spPr>
                <a:xfrm>
                  <a:off x="486926" y="2185924"/>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119" name="ísļidê"/>
                <p:cNvSpPr/>
                <p:nvPr/>
              </p:nvSpPr>
              <p:spPr>
                <a:xfrm>
                  <a:off x="1151" y="2505332"/>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120" name="iSlidè"/>
                <p:cNvSpPr/>
                <p:nvPr/>
              </p:nvSpPr>
              <p:spPr>
                <a:xfrm>
                  <a:off x="1151" y="2622807"/>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121" name="íšḻîdè"/>
                <p:cNvSpPr/>
                <p:nvPr/>
              </p:nvSpPr>
              <p:spPr>
                <a:xfrm>
                  <a:off x="1151" y="2740282"/>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122" name="íšļïḍê"/>
                <p:cNvSpPr/>
                <p:nvPr/>
              </p:nvSpPr>
              <p:spPr>
                <a:xfrm>
                  <a:off x="1151" y="2857757"/>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123" name="ïṩḷïḍè"/>
                <p:cNvSpPr/>
                <p:nvPr/>
              </p:nvSpPr>
              <p:spPr>
                <a:xfrm>
                  <a:off x="1151" y="2975232"/>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124" name="ïš1idé"/>
                <p:cNvSpPr/>
                <p:nvPr/>
              </p:nvSpPr>
              <p:spPr>
                <a:xfrm>
                  <a:off x="1151" y="3092707"/>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125" name="işḷïdè"/>
                <p:cNvSpPr/>
                <p:nvPr/>
              </p:nvSpPr>
              <p:spPr>
                <a:xfrm>
                  <a:off x="1151" y="3210182"/>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126" name="ï$ḻíḋê"/>
                <p:cNvSpPr/>
                <p:nvPr/>
              </p:nvSpPr>
              <p:spPr>
                <a:xfrm>
                  <a:off x="1151" y="3327657"/>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127" name="ïSḷíḑe"/>
                <p:cNvSpPr/>
                <p:nvPr/>
              </p:nvSpPr>
              <p:spPr>
                <a:xfrm>
                  <a:off x="1151" y="3445132"/>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128" name="ïṩḷïḍé"/>
                <p:cNvSpPr/>
                <p:nvPr/>
              </p:nvSpPr>
              <p:spPr>
                <a:xfrm>
                  <a:off x="486926" y="2505332"/>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129" name="i$ļïḋe"/>
                <p:cNvSpPr/>
                <p:nvPr/>
              </p:nvSpPr>
              <p:spPr>
                <a:xfrm>
                  <a:off x="486926" y="2622807"/>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130" name="íśḷíḍe"/>
                <p:cNvSpPr/>
                <p:nvPr/>
              </p:nvSpPr>
              <p:spPr>
                <a:xfrm>
                  <a:off x="486926" y="2740282"/>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131" name="îṡḷíde"/>
                <p:cNvSpPr/>
                <p:nvPr/>
              </p:nvSpPr>
              <p:spPr>
                <a:xfrm>
                  <a:off x="486926" y="2857757"/>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132" name="ïṥ1ïdè"/>
                <p:cNvSpPr/>
                <p:nvPr/>
              </p:nvSpPr>
              <p:spPr>
                <a:xfrm>
                  <a:off x="486926" y="2975232"/>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133" name="îṥliḋé"/>
                <p:cNvSpPr/>
                <p:nvPr/>
              </p:nvSpPr>
              <p:spPr>
                <a:xfrm>
                  <a:off x="486926" y="3092707"/>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134" name="ïśļiďê"/>
                <p:cNvSpPr/>
                <p:nvPr/>
              </p:nvSpPr>
              <p:spPr>
                <a:xfrm>
                  <a:off x="486926" y="3210182"/>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135" name="ïşḻîďe"/>
                <p:cNvSpPr/>
                <p:nvPr/>
              </p:nvSpPr>
              <p:spPr>
                <a:xfrm>
                  <a:off x="486926" y="3327657"/>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136" name="iṥļîḓe"/>
                <p:cNvSpPr/>
                <p:nvPr/>
              </p:nvSpPr>
              <p:spPr>
                <a:xfrm>
                  <a:off x="486926" y="3445132"/>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grpSp>
          <p:grpSp>
            <p:nvGrpSpPr>
              <p:cNvPr id="76" name="í$ḻïḍè"/>
              <p:cNvGrpSpPr/>
              <p:nvPr/>
            </p:nvGrpSpPr>
            <p:grpSpPr>
              <a:xfrm>
                <a:off x="9189362" y="3615910"/>
                <a:ext cx="785931" cy="766320"/>
                <a:chOff x="0" y="0"/>
                <a:chExt cx="1216418" cy="1186066"/>
              </a:xfrm>
              <a:solidFill>
                <a:schemeClr val="tx2">
                  <a:lumMod val="20000"/>
                  <a:lumOff val="80000"/>
                </a:schemeClr>
              </a:solidFill>
            </p:grpSpPr>
            <p:sp>
              <p:nvSpPr>
                <p:cNvPr id="77" name="íŝlîďê"/>
                <p:cNvSpPr/>
                <p:nvPr/>
              </p:nvSpPr>
              <p:spPr>
                <a:xfrm>
                  <a:off x="0" y="0"/>
                  <a:ext cx="639801" cy="1186066"/>
                </a:xfrm>
                <a:custGeom>
                  <a:avLst/>
                  <a:gdLst/>
                  <a:ahLst/>
                  <a:cxnLst>
                    <a:cxn ang="0">
                      <a:pos x="wd2" y="hd2"/>
                    </a:cxn>
                    <a:cxn ang="5400000">
                      <a:pos x="wd2" y="hd2"/>
                    </a:cxn>
                    <a:cxn ang="10800000">
                      <a:pos x="wd2" y="hd2"/>
                    </a:cxn>
                    <a:cxn ang="16200000">
                      <a:pos x="wd2" y="hd2"/>
                    </a:cxn>
                  </a:cxnLst>
                  <a:rect l="0" t="0" r="r" b="b"/>
                  <a:pathLst>
                    <a:path w="21531" h="21600" extrusionOk="0">
                      <a:moveTo>
                        <a:pt x="24" y="14080"/>
                      </a:moveTo>
                      <a:lnTo>
                        <a:pt x="17802" y="11322"/>
                      </a:lnTo>
                      <a:lnTo>
                        <a:pt x="18217" y="16238"/>
                      </a:lnTo>
                      <a:cubicBezTo>
                        <a:pt x="18211" y="16598"/>
                        <a:pt x="18327" y="16957"/>
                        <a:pt x="18559" y="17295"/>
                      </a:cubicBezTo>
                      <a:cubicBezTo>
                        <a:pt x="18669" y="17455"/>
                        <a:pt x="18805" y="17611"/>
                        <a:pt x="18965" y="17759"/>
                      </a:cubicBezTo>
                      <a:lnTo>
                        <a:pt x="13465" y="19149"/>
                      </a:lnTo>
                      <a:cubicBezTo>
                        <a:pt x="13101" y="19317"/>
                        <a:pt x="12792" y="19518"/>
                        <a:pt x="12552" y="19742"/>
                      </a:cubicBezTo>
                      <a:cubicBezTo>
                        <a:pt x="12088" y="20177"/>
                        <a:pt x="11898" y="20681"/>
                        <a:pt x="12011" y="21180"/>
                      </a:cubicBezTo>
                      <a:lnTo>
                        <a:pt x="20037" y="19614"/>
                      </a:lnTo>
                      <a:lnTo>
                        <a:pt x="20459" y="21600"/>
                      </a:lnTo>
                      <a:cubicBezTo>
                        <a:pt x="21160" y="18155"/>
                        <a:pt x="21518" y="14692"/>
                        <a:pt x="21530" y="11226"/>
                      </a:cubicBezTo>
                      <a:cubicBezTo>
                        <a:pt x="21544" y="7475"/>
                        <a:pt x="21154" y="3726"/>
                        <a:pt x="20361" y="0"/>
                      </a:cubicBezTo>
                      <a:cubicBezTo>
                        <a:pt x="19847" y="140"/>
                        <a:pt x="19403" y="345"/>
                        <a:pt x="19067" y="598"/>
                      </a:cubicBezTo>
                      <a:cubicBezTo>
                        <a:pt x="18712" y="866"/>
                        <a:pt x="18491" y="1179"/>
                        <a:pt x="18424" y="1508"/>
                      </a:cubicBezTo>
                      <a:lnTo>
                        <a:pt x="18336" y="7431"/>
                      </a:lnTo>
                      <a:lnTo>
                        <a:pt x="1541" y="11966"/>
                      </a:lnTo>
                      <a:cubicBezTo>
                        <a:pt x="1038" y="12208"/>
                        <a:pt x="639" y="12507"/>
                        <a:pt x="374" y="12842"/>
                      </a:cubicBezTo>
                      <a:cubicBezTo>
                        <a:pt x="64" y="13232"/>
                        <a:pt x="-56" y="13658"/>
                        <a:pt x="24" y="14080"/>
                      </a:cubicBezTo>
                      <a:close/>
                    </a:path>
                  </a:pathLst>
                </a:custGeom>
                <a:grpFill/>
                <a:ln w="12700" cap="flat">
                  <a:noFill/>
                  <a:miter lim="400000"/>
                </a:ln>
                <a:effectLst/>
              </p:spPr>
              <p:txBody>
                <a:bodyPr wrap="square" lIns="71437" tIns="71437" rIns="71437" bIns="71437" numCol="1" anchor="ctr">
                  <a:noAutofit/>
                </a:bodyPr>
                <a:lstStyle/>
                <a:p>
                  <a:pPr algn="ctr">
                    <a:defRPr sz="3200" cap="none">
                      <a:solidFill>
                        <a:srgbClr val="000000"/>
                      </a:solidFill>
                    </a:defRPr>
                  </a:pPr>
                  <a:endParaRPr/>
                </a:p>
              </p:txBody>
            </p:sp>
            <p:sp>
              <p:nvSpPr>
                <p:cNvPr id="78" name="ís1iḍê"/>
                <p:cNvSpPr/>
                <p:nvPr/>
              </p:nvSpPr>
              <p:spPr>
                <a:xfrm>
                  <a:off x="607141" y="0"/>
                  <a:ext cx="609277" cy="1183122"/>
                </a:xfrm>
                <a:custGeom>
                  <a:avLst/>
                  <a:gdLst/>
                  <a:ahLst/>
                  <a:cxnLst>
                    <a:cxn ang="0">
                      <a:pos x="wd2" y="hd2"/>
                    </a:cxn>
                    <a:cxn ang="5400000">
                      <a:pos x="wd2" y="hd2"/>
                    </a:cxn>
                    <a:cxn ang="10800000">
                      <a:pos x="wd2" y="hd2"/>
                    </a:cxn>
                    <a:cxn ang="16200000">
                      <a:pos x="wd2" y="hd2"/>
                    </a:cxn>
                  </a:cxnLst>
                  <a:rect l="0" t="0" r="r" b="b"/>
                  <a:pathLst>
                    <a:path w="21541" h="21600" extrusionOk="0">
                      <a:moveTo>
                        <a:pt x="21516" y="14115"/>
                      </a:moveTo>
                      <a:lnTo>
                        <a:pt x="2839" y="11350"/>
                      </a:lnTo>
                      <a:lnTo>
                        <a:pt x="2402" y="16278"/>
                      </a:lnTo>
                      <a:cubicBezTo>
                        <a:pt x="2409" y="16640"/>
                        <a:pt x="2287" y="16999"/>
                        <a:pt x="2044" y="17338"/>
                      </a:cubicBezTo>
                      <a:cubicBezTo>
                        <a:pt x="1928" y="17499"/>
                        <a:pt x="1785" y="17655"/>
                        <a:pt x="1616" y="17803"/>
                      </a:cubicBezTo>
                      <a:lnTo>
                        <a:pt x="7395" y="19196"/>
                      </a:lnTo>
                      <a:cubicBezTo>
                        <a:pt x="7778" y="19365"/>
                        <a:pt x="8102" y="19566"/>
                        <a:pt x="8354" y="19791"/>
                      </a:cubicBezTo>
                      <a:cubicBezTo>
                        <a:pt x="8841" y="20227"/>
                        <a:pt x="9041" y="20733"/>
                        <a:pt x="8922" y="21232"/>
                      </a:cubicBezTo>
                      <a:lnTo>
                        <a:pt x="490" y="19662"/>
                      </a:lnTo>
                      <a:lnTo>
                        <a:pt x="14" y="21600"/>
                      </a:lnTo>
                      <a:lnTo>
                        <a:pt x="0" y="0"/>
                      </a:lnTo>
                      <a:cubicBezTo>
                        <a:pt x="601" y="124"/>
                        <a:pt x="1123" y="331"/>
                        <a:pt x="1509" y="599"/>
                      </a:cubicBezTo>
                      <a:cubicBezTo>
                        <a:pt x="1892" y="866"/>
                        <a:pt x="2126" y="1181"/>
                        <a:pt x="2185" y="1511"/>
                      </a:cubicBezTo>
                      <a:lnTo>
                        <a:pt x="2277" y="7449"/>
                      </a:lnTo>
                      <a:lnTo>
                        <a:pt x="19922" y="11996"/>
                      </a:lnTo>
                      <a:cubicBezTo>
                        <a:pt x="20451" y="12238"/>
                        <a:pt x="20869" y="12538"/>
                        <a:pt x="21149" y="12874"/>
                      </a:cubicBezTo>
                      <a:cubicBezTo>
                        <a:pt x="21474" y="13265"/>
                        <a:pt x="21600" y="13692"/>
                        <a:pt x="21516" y="14115"/>
                      </a:cubicBezTo>
                      <a:close/>
                    </a:path>
                  </a:pathLst>
                </a:custGeom>
                <a:grpFill/>
                <a:ln w="12700" cap="flat">
                  <a:noFill/>
                  <a:miter lim="400000"/>
                </a:ln>
                <a:effectLst/>
              </p:spPr>
              <p:txBody>
                <a:bodyPr wrap="square" lIns="71437" tIns="71437" rIns="71437" bIns="71437" numCol="1" anchor="ctr">
                  <a:noAutofit/>
                </a:bodyPr>
                <a:lstStyle/>
                <a:p>
                  <a:pPr algn="ctr">
                    <a:defRPr sz="3200" cap="none">
                      <a:solidFill>
                        <a:srgbClr val="000000"/>
                      </a:solidFill>
                    </a:defRPr>
                  </a:pPr>
                  <a:endParaRPr/>
                </a:p>
              </p:txBody>
            </p:sp>
            <p:sp>
              <p:nvSpPr>
                <p:cNvPr id="79" name="ïś1iḍe"/>
                <p:cNvSpPr/>
                <p:nvPr/>
              </p:nvSpPr>
              <p:spPr>
                <a:xfrm>
                  <a:off x="161377" y="507296"/>
                  <a:ext cx="68570" cy="16574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10800" y="0"/>
                      </a:lnTo>
                      <a:cubicBezTo>
                        <a:pt x="13782" y="0"/>
                        <a:pt x="16482" y="500"/>
                        <a:pt x="18437" y="1309"/>
                      </a:cubicBezTo>
                      <a:cubicBezTo>
                        <a:pt x="20391" y="2117"/>
                        <a:pt x="21600" y="3234"/>
                        <a:pt x="21600" y="4468"/>
                      </a:cubicBezTo>
                      <a:lnTo>
                        <a:pt x="21600" y="4468"/>
                      </a:lnTo>
                      <a:lnTo>
                        <a:pt x="21600" y="17132"/>
                      </a:lnTo>
                      <a:lnTo>
                        <a:pt x="21600" y="17132"/>
                      </a:lnTo>
                      <a:cubicBezTo>
                        <a:pt x="21600" y="18366"/>
                        <a:pt x="20391" y="19483"/>
                        <a:pt x="18437" y="20291"/>
                      </a:cubicBezTo>
                      <a:cubicBezTo>
                        <a:pt x="16482" y="21100"/>
                        <a:pt x="13782" y="21600"/>
                        <a:pt x="10800" y="21600"/>
                      </a:cubicBezTo>
                      <a:lnTo>
                        <a:pt x="10800" y="21600"/>
                      </a:lnTo>
                      <a:lnTo>
                        <a:pt x="10800" y="21600"/>
                      </a:lnTo>
                      <a:cubicBezTo>
                        <a:pt x="7818" y="21600"/>
                        <a:pt x="5118" y="21100"/>
                        <a:pt x="3163" y="20291"/>
                      </a:cubicBezTo>
                      <a:cubicBezTo>
                        <a:pt x="1209" y="19483"/>
                        <a:pt x="0" y="18366"/>
                        <a:pt x="0" y="17132"/>
                      </a:cubicBezTo>
                      <a:lnTo>
                        <a:pt x="0" y="17132"/>
                      </a:lnTo>
                      <a:lnTo>
                        <a:pt x="0" y="4468"/>
                      </a:lnTo>
                      <a:lnTo>
                        <a:pt x="0" y="4468"/>
                      </a:lnTo>
                      <a:cubicBezTo>
                        <a:pt x="0" y="3234"/>
                        <a:pt x="1209" y="2117"/>
                        <a:pt x="3163" y="1309"/>
                      </a:cubicBezTo>
                      <a:cubicBezTo>
                        <a:pt x="5118" y="500"/>
                        <a:pt x="7818" y="0"/>
                        <a:pt x="10800" y="0"/>
                      </a:cubicBezTo>
                      <a:lnTo>
                        <a:pt x="10800" y="0"/>
                      </a:lnTo>
                      <a:close/>
                    </a:path>
                  </a:pathLst>
                </a:cu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80" name="îṥľïḍe"/>
                <p:cNvSpPr/>
                <p:nvPr/>
              </p:nvSpPr>
              <p:spPr>
                <a:xfrm>
                  <a:off x="358227" y="405696"/>
                  <a:ext cx="68570" cy="16574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10800" y="0"/>
                      </a:lnTo>
                      <a:cubicBezTo>
                        <a:pt x="13782" y="0"/>
                        <a:pt x="16482" y="500"/>
                        <a:pt x="18437" y="1309"/>
                      </a:cubicBezTo>
                      <a:cubicBezTo>
                        <a:pt x="20391" y="2117"/>
                        <a:pt x="21600" y="3234"/>
                        <a:pt x="21600" y="4468"/>
                      </a:cubicBezTo>
                      <a:lnTo>
                        <a:pt x="21600" y="4468"/>
                      </a:lnTo>
                      <a:lnTo>
                        <a:pt x="21600" y="17132"/>
                      </a:lnTo>
                      <a:lnTo>
                        <a:pt x="21600" y="17132"/>
                      </a:lnTo>
                      <a:cubicBezTo>
                        <a:pt x="21600" y="18366"/>
                        <a:pt x="20391" y="19483"/>
                        <a:pt x="18437" y="20291"/>
                      </a:cubicBezTo>
                      <a:cubicBezTo>
                        <a:pt x="16482" y="21100"/>
                        <a:pt x="13782" y="21600"/>
                        <a:pt x="10800" y="21600"/>
                      </a:cubicBezTo>
                      <a:lnTo>
                        <a:pt x="10800" y="21600"/>
                      </a:lnTo>
                      <a:lnTo>
                        <a:pt x="10800" y="21600"/>
                      </a:lnTo>
                      <a:cubicBezTo>
                        <a:pt x="7818" y="21600"/>
                        <a:pt x="5118" y="21100"/>
                        <a:pt x="3163" y="20291"/>
                      </a:cubicBezTo>
                      <a:cubicBezTo>
                        <a:pt x="1209" y="19483"/>
                        <a:pt x="0" y="18366"/>
                        <a:pt x="0" y="17132"/>
                      </a:cubicBezTo>
                      <a:lnTo>
                        <a:pt x="0" y="17132"/>
                      </a:lnTo>
                      <a:lnTo>
                        <a:pt x="0" y="4468"/>
                      </a:lnTo>
                      <a:lnTo>
                        <a:pt x="0" y="4468"/>
                      </a:lnTo>
                      <a:cubicBezTo>
                        <a:pt x="0" y="3234"/>
                        <a:pt x="1209" y="2117"/>
                        <a:pt x="3163" y="1309"/>
                      </a:cubicBezTo>
                      <a:cubicBezTo>
                        <a:pt x="5118" y="500"/>
                        <a:pt x="7818" y="0"/>
                        <a:pt x="10800" y="0"/>
                      </a:cubicBezTo>
                      <a:lnTo>
                        <a:pt x="10800" y="0"/>
                      </a:lnTo>
                      <a:close/>
                    </a:path>
                  </a:pathLst>
                </a:cu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81" name="íśļiďé"/>
                <p:cNvSpPr/>
                <p:nvPr/>
              </p:nvSpPr>
              <p:spPr>
                <a:xfrm>
                  <a:off x="828760" y="405696"/>
                  <a:ext cx="68569" cy="16574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10800" y="0"/>
                      </a:lnTo>
                      <a:cubicBezTo>
                        <a:pt x="13782" y="0"/>
                        <a:pt x="16482" y="500"/>
                        <a:pt x="18437" y="1309"/>
                      </a:cubicBezTo>
                      <a:cubicBezTo>
                        <a:pt x="20391" y="2117"/>
                        <a:pt x="21600" y="3234"/>
                        <a:pt x="21600" y="4468"/>
                      </a:cubicBezTo>
                      <a:lnTo>
                        <a:pt x="21600" y="4468"/>
                      </a:lnTo>
                      <a:lnTo>
                        <a:pt x="21600" y="17132"/>
                      </a:lnTo>
                      <a:lnTo>
                        <a:pt x="21600" y="17132"/>
                      </a:lnTo>
                      <a:cubicBezTo>
                        <a:pt x="21600" y="18366"/>
                        <a:pt x="20391" y="19483"/>
                        <a:pt x="18437" y="20291"/>
                      </a:cubicBezTo>
                      <a:cubicBezTo>
                        <a:pt x="16482" y="21100"/>
                        <a:pt x="13782" y="21600"/>
                        <a:pt x="10800" y="21600"/>
                      </a:cubicBezTo>
                      <a:lnTo>
                        <a:pt x="10800" y="21600"/>
                      </a:lnTo>
                      <a:lnTo>
                        <a:pt x="10800" y="21600"/>
                      </a:lnTo>
                      <a:cubicBezTo>
                        <a:pt x="7818" y="21600"/>
                        <a:pt x="5118" y="21100"/>
                        <a:pt x="3163" y="20291"/>
                      </a:cubicBezTo>
                      <a:cubicBezTo>
                        <a:pt x="1209" y="19483"/>
                        <a:pt x="0" y="18366"/>
                        <a:pt x="0" y="17132"/>
                      </a:cubicBezTo>
                      <a:lnTo>
                        <a:pt x="0" y="17132"/>
                      </a:lnTo>
                      <a:lnTo>
                        <a:pt x="0" y="4468"/>
                      </a:lnTo>
                      <a:lnTo>
                        <a:pt x="0" y="4468"/>
                      </a:lnTo>
                      <a:cubicBezTo>
                        <a:pt x="0" y="3234"/>
                        <a:pt x="1209" y="2117"/>
                        <a:pt x="3163" y="1309"/>
                      </a:cubicBezTo>
                      <a:cubicBezTo>
                        <a:pt x="5118" y="500"/>
                        <a:pt x="7818" y="0"/>
                        <a:pt x="10800" y="0"/>
                      </a:cubicBezTo>
                      <a:lnTo>
                        <a:pt x="10800" y="0"/>
                      </a:lnTo>
                      <a:close/>
                    </a:path>
                  </a:pathLst>
                </a:cu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82" name="ïSḷiḓé"/>
                <p:cNvSpPr/>
                <p:nvPr/>
              </p:nvSpPr>
              <p:spPr>
                <a:xfrm>
                  <a:off x="1020581" y="509091"/>
                  <a:ext cx="68569" cy="16574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10800" y="0"/>
                      </a:lnTo>
                      <a:cubicBezTo>
                        <a:pt x="13782" y="0"/>
                        <a:pt x="16482" y="500"/>
                        <a:pt x="18437" y="1309"/>
                      </a:cubicBezTo>
                      <a:cubicBezTo>
                        <a:pt x="20391" y="2117"/>
                        <a:pt x="21600" y="3234"/>
                        <a:pt x="21600" y="4468"/>
                      </a:cubicBezTo>
                      <a:lnTo>
                        <a:pt x="21600" y="4468"/>
                      </a:lnTo>
                      <a:lnTo>
                        <a:pt x="21600" y="17132"/>
                      </a:lnTo>
                      <a:lnTo>
                        <a:pt x="21600" y="17132"/>
                      </a:lnTo>
                      <a:cubicBezTo>
                        <a:pt x="21600" y="18366"/>
                        <a:pt x="20391" y="19483"/>
                        <a:pt x="18437" y="20291"/>
                      </a:cubicBezTo>
                      <a:cubicBezTo>
                        <a:pt x="16482" y="21100"/>
                        <a:pt x="13782" y="21600"/>
                        <a:pt x="10800" y="21600"/>
                      </a:cubicBezTo>
                      <a:lnTo>
                        <a:pt x="10800" y="21600"/>
                      </a:lnTo>
                      <a:lnTo>
                        <a:pt x="10800" y="21600"/>
                      </a:lnTo>
                      <a:cubicBezTo>
                        <a:pt x="7818" y="21600"/>
                        <a:pt x="5118" y="21100"/>
                        <a:pt x="3163" y="20291"/>
                      </a:cubicBezTo>
                      <a:cubicBezTo>
                        <a:pt x="1209" y="19483"/>
                        <a:pt x="0" y="18366"/>
                        <a:pt x="0" y="17132"/>
                      </a:cubicBezTo>
                      <a:lnTo>
                        <a:pt x="0" y="17132"/>
                      </a:lnTo>
                      <a:lnTo>
                        <a:pt x="0" y="4468"/>
                      </a:lnTo>
                      <a:lnTo>
                        <a:pt x="0" y="4468"/>
                      </a:lnTo>
                      <a:cubicBezTo>
                        <a:pt x="0" y="3234"/>
                        <a:pt x="1209" y="2117"/>
                        <a:pt x="3163" y="1309"/>
                      </a:cubicBezTo>
                      <a:cubicBezTo>
                        <a:pt x="5118" y="500"/>
                        <a:pt x="7818" y="0"/>
                        <a:pt x="10800" y="0"/>
                      </a:cubicBezTo>
                      <a:lnTo>
                        <a:pt x="10800" y="0"/>
                      </a:lnTo>
                      <a:close/>
                    </a:path>
                  </a:pathLst>
                </a:cu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grpSp>
        </p:grpSp>
        <p:sp>
          <p:nvSpPr>
            <p:cNvPr id="37" name="í$ľïḓê"/>
            <p:cNvSpPr/>
            <p:nvPr/>
          </p:nvSpPr>
          <p:spPr>
            <a:xfrm>
              <a:off x="15240" y="4929343"/>
              <a:ext cx="12192000" cy="1925482"/>
            </a:xfrm>
            <a:custGeom>
              <a:avLst/>
              <a:gdLst/>
              <a:ahLst/>
              <a:cxnLst>
                <a:cxn ang="0">
                  <a:pos x="wd2" y="hd2"/>
                </a:cxn>
                <a:cxn ang="5400000">
                  <a:pos x="wd2" y="hd2"/>
                </a:cxn>
                <a:cxn ang="10800000">
                  <a:pos x="wd2" y="hd2"/>
                </a:cxn>
                <a:cxn ang="16200000">
                  <a:pos x="wd2" y="hd2"/>
                </a:cxn>
              </a:cxnLst>
              <a:rect l="0" t="0" r="r" b="b"/>
              <a:pathLst>
                <a:path w="21600" h="19765" extrusionOk="0">
                  <a:moveTo>
                    <a:pt x="21600" y="19633"/>
                  </a:moveTo>
                  <a:lnTo>
                    <a:pt x="21600" y="4678"/>
                  </a:lnTo>
                  <a:cubicBezTo>
                    <a:pt x="21519" y="5200"/>
                    <a:pt x="21450" y="5778"/>
                    <a:pt x="21394" y="6397"/>
                  </a:cubicBezTo>
                  <a:cubicBezTo>
                    <a:pt x="21326" y="7134"/>
                    <a:pt x="21278" y="7922"/>
                    <a:pt x="21250" y="8739"/>
                  </a:cubicBezTo>
                  <a:cubicBezTo>
                    <a:pt x="20732" y="6146"/>
                    <a:pt x="20024" y="5226"/>
                    <a:pt x="19365" y="6289"/>
                  </a:cubicBezTo>
                  <a:cubicBezTo>
                    <a:pt x="18691" y="7375"/>
                    <a:pt x="18159" y="10379"/>
                    <a:pt x="17955" y="14256"/>
                  </a:cubicBezTo>
                  <a:cubicBezTo>
                    <a:pt x="17634" y="12696"/>
                    <a:pt x="17199" y="12181"/>
                    <a:pt x="16798" y="12887"/>
                  </a:cubicBezTo>
                  <a:cubicBezTo>
                    <a:pt x="16407" y="13575"/>
                    <a:pt x="16100" y="15338"/>
                    <a:pt x="15978" y="17597"/>
                  </a:cubicBezTo>
                  <a:cubicBezTo>
                    <a:pt x="15803" y="16521"/>
                    <a:pt x="15571" y="15813"/>
                    <a:pt x="15318" y="15584"/>
                  </a:cubicBezTo>
                  <a:cubicBezTo>
                    <a:pt x="15024" y="15317"/>
                    <a:pt x="14722" y="15720"/>
                    <a:pt x="14477" y="16708"/>
                  </a:cubicBezTo>
                  <a:cubicBezTo>
                    <a:pt x="14291" y="14758"/>
                    <a:pt x="14004" y="13198"/>
                    <a:pt x="13655" y="12253"/>
                  </a:cubicBezTo>
                  <a:cubicBezTo>
                    <a:pt x="13039" y="10580"/>
                    <a:pt x="12315" y="10968"/>
                    <a:pt x="11762" y="13266"/>
                  </a:cubicBezTo>
                  <a:cubicBezTo>
                    <a:pt x="11578" y="11890"/>
                    <a:pt x="11312" y="10963"/>
                    <a:pt x="11015" y="10670"/>
                  </a:cubicBezTo>
                  <a:cubicBezTo>
                    <a:pt x="10742" y="10401"/>
                    <a:pt x="10462" y="10688"/>
                    <a:pt x="10221" y="11483"/>
                  </a:cubicBezTo>
                  <a:cubicBezTo>
                    <a:pt x="10170" y="7291"/>
                    <a:pt x="9751" y="3546"/>
                    <a:pt x="9112" y="1556"/>
                  </a:cubicBezTo>
                  <a:cubicBezTo>
                    <a:pt x="8023" y="-1835"/>
                    <a:pt x="6666" y="498"/>
                    <a:pt x="6072" y="6781"/>
                  </a:cubicBezTo>
                  <a:cubicBezTo>
                    <a:pt x="5812" y="5146"/>
                    <a:pt x="5436" y="4296"/>
                    <a:pt x="5053" y="4477"/>
                  </a:cubicBezTo>
                  <a:cubicBezTo>
                    <a:pt x="4640" y="4672"/>
                    <a:pt x="4271" y="6034"/>
                    <a:pt x="4065" y="8117"/>
                  </a:cubicBezTo>
                  <a:cubicBezTo>
                    <a:pt x="3794" y="6709"/>
                    <a:pt x="3446" y="5902"/>
                    <a:pt x="3082" y="5841"/>
                  </a:cubicBezTo>
                  <a:cubicBezTo>
                    <a:pt x="2707" y="5778"/>
                    <a:pt x="2342" y="6506"/>
                    <a:pt x="2053" y="7890"/>
                  </a:cubicBezTo>
                  <a:cubicBezTo>
                    <a:pt x="1856" y="5787"/>
                    <a:pt x="1565" y="4032"/>
                    <a:pt x="1210" y="2809"/>
                  </a:cubicBezTo>
                  <a:cubicBezTo>
                    <a:pt x="848" y="1560"/>
                    <a:pt x="433" y="914"/>
                    <a:pt x="11" y="942"/>
                  </a:cubicBezTo>
                  <a:lnTo>
                    <a:pt x="0" y="19765"/>
                  </a:lnTo>
                  <a:lnTo>
                    <a:pt x="21600" y="19633"/>
                  </a:lnTo>
                  <a:close/>
                </a:path>
              </a:pathLst>
            </a:custGeom>
            <a:solidFill>
              <a:schemeClr val="tx2">
                <a:lumMod val="20000"/>
                <a:lumOff val="80000"/>
              </a:schemeClr>
            </a:solidFill>
            <a:ln w="12700">
              <a:miter lim="400000"/>
            </a:ln>
          </p:spPr>
          <p:txBody>
            <a:bodyPr lIns="71437" tIns="71437" rIns="71437" bIns="71437" anchor="ctr"/>
            <a:lstStyle/>
            <a:p>
              <a:pPr algn="ctr">
                <a:defRPr sz="3200" cap="none">
                  <a:solidFill>
                    <a:srgbClr val="000000"/>
                  </a:solidFill>
                </a:defRPr>
              </a:pPr>
              <a:endParaRPr/>
            </a:p>
          </p:txBody>
        </p:sp>
        <p:grpSp>
          <p:nvGrpSpPr>
            <p:cNvPr id="38" name="î$ļídê"/>
            <p:cNvGrpSpPr/>
            <p:nvPr/>
          </p:nvGrpSpPr>
          <p:grpSpPr>
            <a:xfrm>
              <a:off x="645849" y="1159378"/>
              <a:ext cx="4769486" cy="4114045"/>
              <a:chOff x="655436" y="2427730"/>
              <a:chExt cx="3665550" cy="4114045"/>
            </a:xfrm>
          </p:grpSpPr>
          <p:sp>
            <p:nvSpPr>
              <p:cNvPr id="44" name="ïŝļiḓé"/>
              <p:cNvSpPr/>
              <p:nvPr/>
            </p:nvSpPr>
            <p:spPr>
              <a:xfrm>
                <a:off x="655436" y="3021335"/>
                <a:ext cx="3665550" cy="3520440"/>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lIns="90000" anchor="t" anchorCtr="0">
                <a:normAutofit fontScale="97500"/>
              </a:bodyPr>
              <a:lstStyle/>
              <a:p>
                <a:pPr>
                  <a:lnSpc>
                    <a:spcPct val="150000"/>
                  </a:lnSpc>
                </a:pPr>
                <a:r>
                  <a:rPr altLang="zh-CN" sz="1400" dirty="0">
                    <a:solidFill>
                      <a:srgbClr val="00B0F0"/>
                    </a:solidFill>
                  </a:rPr>
                  <a:t>1.应该考虑多对实际项目中使用的界面进行绘制训练，需要加大训练集，可以通过对网上的成熟界面进行训练，能够识别更对的内容。</a:t>
                </a:r>
              </a:p>
              <a:p>
                <a:pPr>
                  <a:lnSpc>
                    <a:spcPct val="150000"/>
                  </a:lnSpc>
                </a:pPr>
                <a:r>
                  <a:rPr altLang="zh-CN" sz="1400" dirty="0">
                    <a:solidFill>
                      <a:srgbClr val="00B0F0"/>
                    </a:solidFill>
                  </a:rPr>
                  <a:t>2.首先通过图形识别推断出用户场景，然后再识别元素，这样可以提高识别率</a:t>
                </a:r>
              </a:p>
              <a:p>
                <a:pPr>
                  <a:lnSpc>
                    <a:spcPct val="150000"/>
                  </a:lnSpc>
                </a:pPr>
                <a:r>
                  <a:rPr altLang="zh-CN" sz="1400" dirty="0">
                    <a:solidFill>
                      <a:srgbClr val="00B0F0"/>
                    </a:solidFill>
                  </a:rPr>
                  <a:t>3.有些元素不要自动补充内容，如图片没必要显示一张其他图片资源，样式只需要反应布局即可。</a:t>
                </a:r>
              </a:p>
              <a:p>
                <a:pPr>
                  <a:lnSpc>
                    <a:spcPct val="150000"/>
                  </a:lnSpc>
                </a:pPr>
                <a:r>
                  <a:rPr altLang="zh-CN" sz="1400" dirty="0">
                    <a:solidFill>
                      <a:srgbClr val="00B0F0"/>
                    </a:solidFill>
                  </a:rPr>
                  <a:t>4.提升对界面相对布局的空间相对大小的识别能力。</a:t>
                </a:r>
              </a:p>
              <a:p>
                <a:pPr>
                  <a:lnSpc>
                    <a:spcPct val="150000"/>
                  </a:lnSpc>
                </a:pPr>
                <a:r>
                  <a:rPr altLang="zh-CN" sz="1400" dirty="0">
                    <a:solidFill>
                      <a:srgbClr val="00B0F0"/>
                    </a:solidFill>
                  </a:rPr>
                  <a:t>   注：以上建议中1</a:t>
                </a:r>
                <a:r>
                  <a:rPr lang="zh-CN" altLang="en-US" sz="1400" dirty="0">
                    <a:solidFill>
                      <a:srgbClr val="00B0F0"/>
                    </a:solidFill>
                  </a:rPr>
                  <a:t>，</a:t>
                </a:r>
                <a:r>
                  <a:rPr altLang="zh-CN" sz="1400" dirty="0">
                    <a:solidFill>
                      <a:srgbClr val="00B0F0"/>
                    </a:solidFill>
                  </a:rPr>
                  <a:t>2，4建议优先级高，需要迫切解决问题。</a:t>
                </a:r>
                <a:endParaRPr altLang="zh-CN" sz="1400" dirty="0"/>
              </a:p>
              <a:p>
                <a:endParaRPr lang="zh-CN" altLang="zh-CN" dirty="0"/>
              </a:p>
            </p:txBody>
          </p:sp>
          <p:sp>
            <p:nvSpPr>
              <p:cNvPr id="45" name="iş1íďe"/>
              <p:cNvSpPr txBox="1"/>
              <p:nvPr/>
            </p:nvSpPr>
            <p:spPr bwMode="auto">
              <a:xfrm>
                <a:off x="674101" y="2427730"/>
                <a:ext cx="3524773"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l" eaLnBrk="1" hangingPunct="1">
                  <a:lnSpc>
                    <a:spcPct val="100000"/>
                  </a:lnSpc>
                  <a:spcBef>
                    <a:spcPct val="0"/>
                  </a:spcBef>
                </a:pPr>
                <a:r>
                  <a:rPr sz="2000" b="1" dirty="0" err="1"/>
                  <a:t>对系统的建议</a:t>
                </a:r>
                <a:endParaRPr sz="2000" b="1" dirty="0"/>
              </a:p>
            </p:txBody>
          </p:sp>
        </p:grpSp>
        <p:cxnSp>
          <p:nvCxnSpPr>
            <p:cNvPr id="39" name="直接连接符 38"/>
            <p:cNvCxnSpPr/>
            <p:nvPr/>
          </p:nvCxnSpPr>
          <p:spPr>
            <a:xfrm>
              <a:off x="669925" y="2861711"/>
              <a:ext cx="5336075"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40" name="ïśliḋé"/>
            <p:cNvSpPr/>
            <p:nvPr/>
          </p:nvSpPr>
          <p:spPr bwMode="auto">
            <a:xfrm>
              <a:off x="5876290" y="1600523"/>
              <a:ext cx="5279092" cy="5762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nSpc>
                  <a:spcPct val="150000"/>
                </a:lnSpc>
              </a:pPr>
              <a:r>
                <a:rPr lang="en-US" sz="1400" dirty="0">
                  <a:solidFill>
                    <a:srgbClr val="00B0F0"/>
                  </a:solidFill>
                </a:rPr>
                <a:t>1. </a:t>
              </a:r>
              <a:r>
                <a:rPr altLang="zh-CN" sz="1400" dirty="0">
                  <a:solidFill>
                    <a:srgbClr val="00B0F0"/>
                  </a:solidFill>
                </a:rPr>
                <a:t>在绘制手绘界面时尽量保证各种元素不要重叠，绘制清楚简介。</a:t>
              </a:r>
            </a:p>
            <a:p>
              <a:pPr>
                <a:lnSpc>
                  <a:spcPct val="150000"/>
                </a:lnSpc>
              </a:pPr>
              <a:r>
                <a:rPr altLang="zh-CN" sz="1400" dirty="0">
                  <a:solidFill>
                    <a:srgbClr val="00B0F0"/>
                  </a:solidFill>
                </a:rPr>
                <a:t>2.  系统只能识别英文字母，建议用户只使用英文，并且尽量清晰整洁。</a:t>
              </a:r>
            </a:p>
            <a:p>
              <a:pPr>
                <a:lnSpc>
                  <a:spcPct val="150000"/>
                </a:lnSpc>
              </a:pPr>
              <a:r>
                <a:rPr altLang="zh-CN" sz="1400" dirty="0">
                  <a:solidFill>
                    <a:srgbClr val="00B0F0"/>
                  </a:solidFill>
                </a:rPr>
                <a:t>3.  在绘制布局时，如某一行只有一个控件元素则不需要考虑宽度，软件会根据不同元素进行不同的大小适配。</a:t>
              </a:r>
            </a:p>
            <a:p>
              <a:pPr>
                <a:lnSpc>
                  <a:spcPct val="150000"/>
                </a:lnSpc>
              </a:pPr>
              <a:r>
                <a:rPr altLang="zh-CN" sz="1400" dirty="0">
                  <a:solidFill>
                    <a:srgbClr val="00B0F0"/>
                  </a:solidFill>
                </a:rPr>
                <a:t>4.  绘制手绘界面时要尽量按照训练集里给定元素样式进行绘制，这样识别率会更高。</a:t>
              </a:r>
            </a:p>
            <a:p>
              <a:pPr>
                <a:lnSpc>
                  <a:spcPct val="150000"/>
                </a:lnSpc>
              </a:pPr>
              <a:r>
                <a:rPr lang="en-US" altLang="zh-CN" sz="1400" dirty="0">
                  <a:solidFill>
                    <a:srgbClr val="00B0F0"/>
                  </a:solidFill>
                </a:rPr>
                <a:t>5.  </a:t>
              </a:r>
              <a:r>
                <a:rPr lang="zh-CN" altLang="zh-CN" sz="1400" dirty="0">
                  <a:solidFill>
                    <a:srgbClr val="00B0F0"/>
                  </a:solidFill>
                </a:rPr>
                <a:t>对于手绘图案识别不全的可以尝试将未识别到的元素与其他元素或者边界的间距加大，出于</a:t>
              </a:r>
              <a:r>
                <a:rPr lang="en-US" altLang="zh-CN" sz="1400" dirty="0">
                  <a:solidFill>
                    <a:srgbClr val="00B0F0"/>
                  </a:solidFill>
                </a:rPr>
                <a:t>CNN</a:t>
              </a:r>
              <a:r>
                <a:rPr lang="zh-CN" altLang="zh-CN" sz="1400" dirty="0">
                  <a:solidFill>
                    <a:srgbClr val="00B0F0"/>
                  </a:solidFill>
                </a:rPr>
                <a:t>的特征识别理论及后期实际测试，可大幅提升识别率。</a:t>
              </a:r>
            </a:p>
            <a:p>
              <a:pPr>
                <a:lnSpc>
                  <a:spcPct val="150000"/>
                </a:lnSpc>
              </a:pPr>
              <a:r>
                <a:rPr lang="en-US" altLang="zh-CN" sz="1400" dirty="0">
                  <a:solidFill>
                    <a:srgbClr val="00B0F0"/>
                  </a:solidFill>
                </a:rPr>
                <a:t>6.   </a:t>
              </a:r>
              <a:r>
                <a:rPr lang="zh-CN" altLang="zh-CN" sz="1400" dirty="0">
                  <a:solidFill>
                    <a:srgbClr val="00B0F0"/>
                  </a:solidFill>
                </a:rPr>
                <a:t>在对某些控件绘制时，可适当放大其特征，以便系统对其特征进行识别绘制。比如：下拉框中，下拉按钮可相较于正常比例稍微放大。</a:t>
              </a:r>
            </a:p>
            <a:p>
              <a:pPr>
                <a:lnSpc>
                  <a:spcPct val="150000"/>
                </a:lnSpc>
              </a:pPr>
              <a:r>
                <a:rPr lang="en-US" altLang="zh-CN" sz="1400" dirty="0">
                  <a:solidFill>
                    <a:srgbClr val="00B0F0"/>
                  </a:solidFill>
                </a:rPr>
                <a:t>7.   </a:t>
              </a:r>
              <a:r>
                <a:rPr lang="zh-CN" altLang="zh-CN" sz="1400" dirty="0">
                  <a:solidFill>
                    <a:srgbClr val="00B0F0"/>
                  </a:solidFill>
                </a:rPr>
                <a:t>同一行尽量不要放相同类型的控件，如果必须最好用其他控件隔开或将其间隔最大化。</a:t>
              </a:r>
            </a:p>
          </p:txBody>
        </p:sp>
        <p:sp>
          <p:nvSpPr>
            <p:cNvPr id="41" name="íṡlîḋè"/>
            <p:cNvSpPr txBox="1"/>
            <p:nvPr/>
          </p:nvSpPr>
          <p:spPr bwMode="auto">
            <a:xfrm>
              <a:off x="5969181" y="1028388"/>
              <a:ext cx="4104910" cy="505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l" eaLnBrk="1" hangingPunct="1">
                <a:lnSpc>
                  <a:spcPct val="100000"/>
                </a:lnSpc>
                <a:spcBef>
                  <a:spcPct val="0"/>
                </a:spcBef>
                <a:buFontTx/>
                <a:buNone/>
              </a:pPr>
              <a:r>
                <a:rPr sz="2000" b="1" dirty="0" err="1"/>
                <a:t>对用户的建议</a:t>
              </a:r>
              <a:endParaRPr sz="2000" b="1" dirty="0"/>
            </a:p>
          </p:txBody>
        </p:sp>
      </p:grpSp>
      <p:sp>
        <p:nvSpPr>
          <p:cNvPr id="2" name="标题 1"/>
          <p:cNvSpPr>
            <a:spLocks noGrp="1"/>
          </p:cNvSpPr>
          <p:nvPr>
            <p:ph type="title"/>
          </p:nvPr>
        </p:nvSpPr>
        <p:spPr>
          <a:xfrm>
            <a:off x="687069" y="-204469"/>
            <a:ext cx="10850563" cy="1028699"/>
          </a:xfrm>
        </p:spPr>
        <p:txBody>
          <a:bodyPr/>
          <a:lstStyle/>
          <a:p>
            <a:r>
              <a:rPr lang="en-US" altLang="zh-CN" spc="300" dirty="0">
                <a:solidFill>
                  <a:schemeClr val="tx2"/>
                </a:solidFill>
                <a:latin typeface="+mn-lt"/>
                <a:ea typeface="+mn-ea"/>
                <a:cs typeface="+mn-cs"/>
              </a:rPr>
              <a:t>建议</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4"/>
          <p:cNvSpPr>
            <a:spLocks noGrp="1"/>
          </p:cNvSpPr>
          <p:nvPr>
            <p:ph type="title"/>
          </p:nvPr>
        </p:nvSpPr>
        <p:spPr>
          <a:xfrm>
            <a:off x="4790498" y="2533650"/>
            <a:ext cx="5419185" cy="895350"/>
          </a:xfrm>
        </p:spPr>
        <p:txBody>
          <a:bodyPr>
            <a:noAutofit/>
          </a:bodyPr>
          <a:lstStyle/>
          <a:p>
            <a:r>
              <a:rPr lang="zh-CN" altLang="en-US" sz="6000" dirty="0"/>
              <a:t>项目总结</a:t>
            </a:r>
          </a:p>
        </p:txBody>
      </p:sp>
      <p:sp>
        <p:nvSpPr>
          <p:cNvPr id="9" name="文本框 8"/>
          <p:cNvSpPr txBox="1"/>
          <p:nvPr/>
        </p:nvSpPr>
        <p:spPr>
          <a:xfrm>
            <a:off x="389710" y="2654170"/>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accent1"/>
                </a:solidFill>
                <a:latin typeface="Impact" panose="020B0806030902050204" pitchFamily="34" charset="0"/>
                <a:cs typeface="Arial" panose="020B0604020202020204" pitchFamily="34" charset="0"/>
              </a:rPr>
              <a:t>/05</a:t>
            </a:r>
            <a:endParaRPr lang="zh-CN" altLang="en-US" spc="100" dirty="0">
              <a:solidFill>
                <a:schemeClr val="accent1"/>
              </a:solidFill>
              <a:latin typeface="Impact" panose="020B0806030902050204" pitchFamily="34" charset="0"/>
              <a:cs typeface="Arial" panose="020B0604020202020204"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1808" y="142694"/>
            <a:ext cx="10850563" cy="1028699"/>
          </a:xfrm>
        </p:spPr>
        <p:txBody>
          <a:bodyPr/>
          <a:lstStyle/>
          <a:p>
            <a:pPr algn="l"/>
            <a:r>
              <a:rPr lang="en-US" altLang="zh-CN" spc="300" dirty="0">
                <a:solidFill>
                  <a:schemeClr val="tx2"/>
                </a:solidFill>
                <a:latin typeface="+mn-lt"/>
                <a:ea typeface="+mn-ea"/>
                <a:cs typeface="+mn-cs"/>
              </a:rPr>
              <a:t>Github项目内容</a:t>
            </a:r>
            <a:r>
              <a:rPr lang="zh-CN" altLang="en-US" spc="300" dirty="0">
                <a:solidFill>
                  <a:schemeClr val="tx2"/>
                </a:solidFill>
                <a:latin typeface="+mn-lt"/>
                <a:ea typeface="+mn-ea"/>
                <a:cs typeface="+mn-cs"/>
              </a:rPr>
              <a:t>展示</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t>28</a:t>
            </a:fld>
            <a:endParaRPr lang="zh-CN" altLang="en-US" dirty="0"/>
          </a:p>
        </p:txBody>
      </p:sp>
      <p:pic>
        <p:nvPicPr>
          <p:cNvPr id="5" name="图片 4"/>
          <p:cNvPicPr>
            <a:picLocks noChangeAspect="1"/>
          </p:cNvPicPr>
          <p:nvPr/>
        </p:nvPicPr>
        <p:blipFill>
          <a:blip r:embed="rId2"/>
          <a:stretch>
            <a:fillRect/>
          </a:stretch>
        </p:blipFill>
        <p:spPr>
          <a:xfrm>
            <a:off x="769620" y="1391285"/>
            <a:ext cx="10314305" cy="4380865"/>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DD3DB80-B894-403A-B48E-6FDC1A72010E}" type="slidenum">
              <a:rPr lang="zh-CN" altLang="en-US" smtClean="0"/>
              <a:t>29</a:t>
            </a:fld>
            <a:endParaRPr lang="zh-CN" altLang="en-US" dirty="0"/>
          </a:p>
        </p:txBody>
      </p:sp>
      <p:sp>
        <p:nvSpPr>
          <p:cNvPr id="5" name="标题 4"/>
          <p:cNvSpPr>
            <a:spLocks noGrp="1"/>
          </p:cNvSpPr>
          <p:nvPr>
            <p:ph type="title"/>
          </p:nvPr>
        </p:nvSpPr>
        <p:spPr/>
        <p:txBody>
          <a:bodyPr/>
          <a:lstStyle/>
          <a:p>
            <a:pPr algn="l"/>
            <a:r>
              <a:rPr lang="en-US" altLang="zh-CN" spc="300" dirty="0">
                <a:solidFill>
                  <a:schemeClr val="tx2"/>
                </a:solidFill>
                <a:latin typeface="+mn-lt"/>
                <a:ea typeface="+mn-ea"/>
                <a:cs typeface="+mn-cs"/>
              </a:rPr>
              <a:t>部分测试用例</a:t>
            </a:r>
          </a:p>
        </p:txBody>
      </p:sp>
      <p:pic>
        <p:nvPicPr>
          <p:cNvPr id="6" name="图片 5"/>
          <p:cNvPicPr>
            <a:picLocks noChangeAspect="1"/>
          </p:cNvPicPr>
          <p:nvPr/>
        </p:nvPicPr>
        <p:blipFill>
          <a:blip r:embed="rId2"/>
          <a:stretch>
            <a:fillRect/>
          </a:stretch>
        </p:blipFill>
        <p:spPr>
          <a:xfrm>
            <a:off x="1695450" y="1028700"/>
            <a:ext cx="8371205" cy="495236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4"/>
          <p:cNvSpPr>
            <a:spLocks noGrp="1"/>
          </p:cNvSpPr>
          <p:nvPr>
            <p:ph type="title"/>
          </p:nvPr>
        </p:nvSpPr>
        <p:spPr>
          <a:xfrm>
            <a:off x="4566563" y="2401727"/>
            <a:ext cx="5419185" cy="895350"/>
          </a:xfrm>
        </p:spPr>
        <p:txBody>
          <a:bodyPr>
            <a:noAutofit/>
          </a:bodyPr>
          <a:lstStyle/>
          <a:p>
            <a:r>
              <a:rPr lang="zh-CN" altLang="en-US" sz="6000" dirty="0"/>
              <a:t>测试概述</a:t>
            </a:r>
          </a:p>
        </p:txBody>
      </p:sp>
      <p:sp>
        <p:nvSpPr>
          <p:cNvPr id="9" name="文本框 8"/>
          <p:cNvSpPr txBox="1"/>
          <p:nvPr/>
        </p:nvSpPr>
        <p:spPr>
          <a:xfrm>
            <a:off x="389710" y="2654170"/>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accent1"/>
                </a:solidFill>
                <a:latin typeface="Impact" panose="020B0806030902050204" pitchFamily="34" charset="0"/>
                <a:cs typeface="Arial" panose="020B0604020202020204" pitchFamily="34" charset="0"/>
              </a:rPr>
              <a:t>/01</a:t>
            </a:r>
            <a:endParaRPr lang="zh-CN" altLang="en-US" spc="100" dirty="0">
              <a:solidFill>
                <a:schemeClr val="accent1"/>
              </a:solidFill>
              <a:latin typeface="Impact" panose="020B0806030902050204" pitchFamily="34" charset="0"/>
              <a:cs typeface="Arial" panose="020B0604020202020204"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8922" y="-36684"/>
            <a:ext cx="10850563" cy="1028699"/>
          </a:xfrm>
        </p:spPr>
        <p:txBody>
          <a:bodyPr>
            <a:normAutofit/>
          </a:bodyPr>
          <a:lstStyle/>
          <a:p>
            <a:pPr algn="l"/>
            <a:r>
              <a:rPr lang="en-US" altLang="zh-CN" sz="2800" spc="300" dirty="0">
                <a:solidFill>
                  <a:schemeClr val="tx2"/>
                </a:solidFill>
                <a:latin typeface="+mn-lt"/>
                <a:ea typeface="+mn-ea"/>
                <a:cs typeface="+mn-cs"/>
              </a:rPr>
              <a:t>测试分析文档</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t>30</a:t>
            </a:fld>
            <a:endParaRPr lang="zh-CN" altLang="en-US" dirty="0"/>
          </a:p>
        </p:txBody>
      </p:sp>
      <p:pic>
        <p:nvPicPr>
          <p:cNvPr id="6" name="图片 5"/>
          <p:cNvPicPr>
            <a:picLocks noChangeAspect="1"/>
          </p:cNvPicPr>
          <p:nvPr/>
        </p:nvPicPr>
        <p:blipFill>
          <a:blip r:embed="rId2"/>
          <a:stretch>
            <a:fillRect/>
          </a:stretch>
        </p:blipFill>
        <p:spPr>
          <a:xfrm>
            <a:off x="2129155" y="991870"/>
            <a:ext cx="7609840" cy="534289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8922" y="-36684"/>
            <a:ext cx="10850563" cy="1028699"/>
          </a:xfrm>
        </p:spPr>
        <p:txBody>
          <a:bodyPr>
            <a:normAutofit/>
          </a:bodyPr>
          <a:lstStyle/>
          <a:p>
            <a:pPr algn="l"/>
            <a:r>
              <a:rPr lang="en-US" altLang="zh-CN" sz="2800" spc="300" dirty="0">
                <a:solidFill>
                  <a:schemeClr val="tx2"/>
                </a:solidFill>
                <a:latin typeface="+mn-lt"/>
                <a:ea typeface="+mn-ea"/>
                <a:cs typeface="+mn-cs"/>
              </a:rPr>
              <a:t>github</a:t>
            </a:r>
            <a:r>
              <a:rPr lang="zh-CN" altLang="en-US" sz="2800" spc="300" dirty="0">
                <a:solidFill>
                  <a:schemeClr val="tx2"/>
                </a:solidFill>
                <a:latin typeface="+mn-lt"/>
                <a:ea typeface="+mn-ea"/>
                <a:cs typeface="+mn-cs"/>
              </a:rPr>
              <a:t>记录</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t>31</a:t>
            </a:fld>
            <a:endParaRPr lang="zh-CN" altLang="en-US" dirty="0"/>
          </a:p>
        </p:txBody>
      </p:sp>
      <p:pic>
        <p:nvPicPr>
          <p:cNvPr id="5" name="图片 4"/>
          <p:cNvPicPr>
            <a:picLocks noChangeAspect="1"/>
          </p:cNvPicPr>
          <p:nvPr/>
        </p:nvPicPr>
        <p:blipFill>
          <a:blip r:embed="rId2"/>
          <a:stretch>
            <a:fillRect/>
          </a:stretch>
        </p:blipFill>
        <p:spPr>
          <a:xfrm>
            <a:off x="7121842" y="1548130"/>
            <a:ext cx="3485515" cy="3761740"/>
          </a:xfrm>
          <a:prstGeom prst="rect">
            <a:avLst/>
          </a:prstGeom>
        </p:spPr>
      </p:pic>
      <p:pic>
        <p:nvPicPr>
          <p:cNvPr id="7" name="图片 6">
            <a:extLst>
              <a:ext uri="{FF2B5EF4-FFF2-40B4-BE49-F238E27FC236}">
                <a16:creationId xmlns:a16="http://schemas.microsoft.com/office/drawing/2014/main" id="{8C5978C6-0B5F-40D9-88F0-C1BBA0A7F9E6}"/>
              </a:ext>
            </a:extLst>
          </p:cNvPr>
          <p:cNvPicPr>
            <a:picLocks noChangeAspect="1"/>
          </p:cNvPicPr>
          <p:nvPr/>
        </p:nvPicPr>
        <p:blipFill>
          <a:blip r:embed="rId3"/>
          <a:stretch>
            <a:fillRect/>
          </a:stretch>
        </p:blipFill>
        <p:spPr>
          <a:xfrm>
            <a:off x="508922" y="1165219"/>
            <a:ext cx="6504622" cy="548005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8922" y="-36684"/>
            <a:ext cx="10850563" cy="1028699"/>
          </a:xfrm>
        </p:spPr>
        <p:txBody>
          <a:bodyPr>
            <a:normAutofit/>
          </a:bodyPr>
          <a:lstStyle/>
          <a:p>
            <a:pPr algn="l"/>
            <a:r>
              <a:rPr lang="zh-CN" altLang="en-US" sz="2800" spc="300" dirty="0">
                <a:solidFill>
                  <a:schemeClr val="tx2"/>
                </a:solidFill>
                <a:latin typeface="+mn-lt"/>
                <a:ea typeface="+mn-ea"/>
                <a:cs typeface="+mn-cs"/>
              </a:rPr>
              <a:t>项目总结</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t>32</a:t>
            </a:fld>
            <a:endParaRPr lang="zh-CN" altLang="en-US" dirty="0"/>
          </a:p>
        </p:txBody>
      </p:sp>
      <p:sp>
        <p:nvSpPr>
          <p:cNvPr id="6" name="文本框 5"/>
          <p:cNvSpPr txBox="1"/>
          <p:nvPr/>
        </p:nvSpPr>
        <p:spPr>
          <a:xfrm>
            <a:off x="751205" y="1285875"/>
            <a:ext cx="10769282" cy="3780522"/>
          </a:xfrm>
          <a:prstGeom prst="rect">
            <a:avLst/>
          </a:prstGeom>
          <a:noFill/>
        </p:spPr>
        <p:txBody>
          <a:bodyPr wrap="square" rtlCol="0">
            <a:spAutoFit/>
          </a:bodyPr>
          <a:lstStyle/>
          <a:p>
            <a:pPr algn="l">
              <a:lnSpc>
                <a:spcPct val="150000"/>
              </a:lnSpc>
            </a:pPr>
            <a:r>
              <a:rPr lang="en-US" altLang="zh-CN" dirty="0"/>
              <a:t>       </a:t>
            </a:r>
            <a:r>
              <a:rPr lang="zh-CN" altLang="en-US" dirty="0"/>
              <a:t>本次对Sketch2Code的测试主要是对黑盒测试的熟悉过程，中间经历了讨论探索识别界面的边界和功</a:t>
            </a:r>
          </a:p>
          <a:p>
            <a:pPr algn="l">
              <a:lnSpc>
                <a:spcPct val="150000"/>
              </a:lnSpc>
            </a:pPr>
            <a:r>
              <a:rPr lang="zh-CN" altLang="en-US" dirty="0"/>
              <a:t>能点，在测试用例的编写和管理（着重于在github中的体现）中花费大量时间，存在很多问题，比如由于</a:t>
            </a:r>
          </a:p>
          <a:p>
            <a:pPr algn="l">
              <a:lnSpc>
                <a:spcPct val="150000"/>
              </a:lnSpc>
            </a:pPr>
            <a:r>
              <a:rPr lang="zh-CN" altLang="en-US" dirty="0"/>
              <a:t>测试用例编写的繁琐而只针对典型的用例进测试用例的编写，而其他测试虽然进行了大量测试但是没有在</a:t>
            </a:r>
          </a:p>
          <a:p>
            <a:pPr algn="l">
              <a:lnSpc>
                <a:spcPct val="150000"/>
              </a:lnSpc>
            </a:pPr>
            <a:r>
              <a:rPr lang="zh-CN" altLang="en-US" dirty="0"/>
              <a:t>github中上传，导致很对内容无法追溯，浪费了大量时间和资源，对文档的编写造成很大干扰。</a:t>
            </a:r>
          </a:p>
          <a:p>
            <a:pPr algn="l">
              <a:lnSpc>
                <a:spcPct val="150000"/>
              </a:lnSpc>
            </a:pPr>
            <a:r>
              <a:rPr lang="zh-CN" altLang="en-US" dirty="0"/>
              <a:t>      在测试过程中的团队配合能力也需要加强，在之后的测试活动中应该调动全员积极性，工作留痕，在</a:t>
            </a:r>
          </a:p>
          <a:p>
            <a:pPr>
              <a:lnSpc>
                <a:spcPct val="150000"/>
              </a:lnSpc>
            </a:pPr>
            <a:r>
              <a:rPr lang="zh-CN" altLang="en-US" dirty="0"/>
              <a:t>整个项目总结和表达中有待加强。</a:t>
            </a:r>
            <a:endParaRPr lang="en-US" altLang="zh-CN" dirty="0"/>
          </a:p>
          <a:p>
            <a:pPr>
              <a:lnSpc>
                <a:spcPct val="150000"/>
              </a:lnSpc>
            </a:pPr>
            <a:r>
              <a:rPr lang="zh-CN" altLang="en-US" dirty="0"/>
              <a:t>      在以后的软件测试中，应该遵循软件测试方法同时进行黑盒测试、白盒测试，使得测试更加有针对性，不要盲测，很多问题的结果在代码中都有解释。</a:t>
            </a:r>
          </a:p>
          <a:p>
            <a:pPr algn="l">
              <a:lnSpc>
                <a:spcPct val="150000"/>
              </a:lnSpc>
            </a:pPr>
            <a:endParaRPr lang="en-US" altLang="zh-CN"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4"/>
          <p:cNvSpPr>
            <a:spLocks noGrp="1"/>
          </p:cNvSpPr>
          <p:nvPr>
            <p:ph type="title"/>
          </p:nvPr>
        </p:nvSpPr>
        <p:spPr>
          <a:xfrm>
            <a:off x="4790498" y="2533650"/>
            <a:ext cx="5419185" cy="895350"/>
          </a:xfrm>
        </p:spPr>
        <p:txBody>
          <a:bodyPr>
            <a:noAutofit/>
          </a:bodyPr>
          <a:lstStyle/>
          <a:p>
            <a:r>
              <a:rPr lang="en-US" altLang="zh-CN" sz="6000" dirty="0"/>
              <a:t>Thanks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DD3DB80-B894-403A-B48E-6FDC1A72010E}" type="slidenum">
              <a:rPr lang="zh-CN" altLang="en-US" smtClean="0"/>
              <a:t>4</a:t>
            </a:fld>
            <a:endParaRPr lang="zh-CN" altLang="en-US" dirty="0"/>
          </a:p>
        </p:txBody>
      </p:sp>
      <p:grpSp>
        <p:nvGrpSpPr>
          <p:cNvPr id="5" name="cb002563-37c5-4fe3-bd0b-8d9103a51177"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353060" y="1042772"/>
            <a:ext cx="12192000" cy="5776494"/>
            <a:chOff x="0" y="1081507"/>
            <a:chExt cx="12192000" cy="5776494"/>
          </a:xfrm>
        </p:grpSpPr>
        <p:sp>
          <p:nvSpPr>
            <p:cNvPr id="6" name="iṧļíḑe"/>
            <p:cNvSpPr/>
            <p:nvPr/>
          </p:nvSpPr>
          <p:spPr>
            <a:xfrm flipH="1">
              <a:off x="0" y="4088722"/>
              <a:ext cx="12192000" cy="2769279"/>
            </a:xfrm>
            <a:custGeom>
              <a:avLst/>
              <a:gdLst>
                <a:gd name="connsiteX0" fmla="*/ 0 w 6216319"/>
                <a:gd name="connsiteY0" fmla="*/ 0 h 1302204"/>
                <a:gd name="connsiteX1" fmla="*/ 6216319 w 6216319"/>
                <a:gd name="connsiteY1" fmla="*/ 0 h 1302204"/>
                <a:gd name="connsiteX2" fmla="*/ 6216319 w 6216319"/>
                <a:gd name="connsiteY2" fmla="*/ 1302204 h 1302204"/>
                <a:gd name="connsiteX3" fmla="*/ 0 w 6216319"/>
                <a:gd name="connsiteY3" fmla="*/ 1302204 h 1302204"/>
                <a:gd name="connsiteX4" fmla="*/ 0 w 6216319"/>
                <a:gd name="connsiteY4" fmla="*/ 0 h 1302204"/>
                <a:gd name="connsiteX0-1" fmla="*/ 0 w 6216319"/>
                <a:gd name="connsiteY0-2" fmla="*/ 9364 h 1311568"/>
                <a:gd name="connsiteX1-3" fmla="*/ 339865 w 6216319"/>
                <a:gd name="connsiteY1-4" fmla="*/ 0 h 1311568"/>
                <a:gd name="connsiteX2-5" fmla="*/ 6216319 w 6216319"/>
                <a:gd name="connsiteY2-6" fmla="*/ 9364 h 1311568"/>
                <a:gd name="connsiteX3-7" fmla="*/ 6216319 w 6216319"/>
                <a:gd name="connsiteY3-8" fmla="*/ 1311568 h 1311568"/>
                <a:gd name="connsiteX4-9" fmla="*/ 0 w 6216319"/>
                <a:gd name="connsiteY4-10" fmla="*/ 1311568 h 1311568"/>
                <a:gd name="connsiteX5" fmla="*/ 0 w 6216319"/>
                <a:gd name="connsiteY5" fmla="*/ 9364 h 1311568"/>
                <a:gd name="connsiteX0-11" fmla="*/ 0 w 6216319"/>
                <a:gd name="connsiteY0-12" fmla="*/ 0 h 1302204"/>
                <a:gd name="connsiteX1-13" fmla="*/ 339865 w 6216319"/>
                <a:gd name="connsiteY1-14" fmla="*/ 184845 h 1302204"/>
                <a:gd name="connsiteX2-15" fmla="*/ 6216319 w 6216319"/>
                <a:gd name="connsiteY2-16" fmla="*/ 0 h 1302204"/>
                <a:gd name="connsiteX3-17" fmla="*/ 6216319 w 6216319"/>
                <a:gd name="connsiteY3-18" fmla="*/ 1302204 h 1302204"/>
                <a:gd name="connsiteX4-19" fmla="*/ 0 w 6216319"/>
                <a:gd name="connsiteY4-20" fmla="*/ 1302204 h 1302204"/>
                <a:gd name="connsiteX5-21" fmla="*/ 0 w 6216319"/>
                <a:gd name="connsiteY5-22" fmla="*/ 0 h 1302204"/>
                <a:gd name="connsiteX0-23" fmla="*/ 0 w 6216319"/>
                <a:gd name="connsiteY0-24" fmla="*/ 0 h 1302204"/>
                <a:gd name="connsiteX1-25" fmla="*/ 339865 w 6216319"/>
                <a:gd name="connsiteY1-26" fmla="*/ 184845 h 1302204"/>
                <a:gd name="connsiteX2-27" fmla="*/ 6216319 w 6216319"/>
                <a:gd name="connsiteY2-28" fmla="*/ 0 h 1302204"/>
                <a:gd name="connsiteX3-29" fmla="*/ 6216319 w 6216319"/>
                <a:gd name="connsiteY3-30" fmla="*/ 1302204 h 1302204"/>
                <a:gd name="connsiteX4-31" fmla="*/ 0 w 6216319"/>
                <a:gd name="connsiteY4-32" fmla="*/ 1302204 h 1302204"/>
                <a:gd name="connsiteX5-33" fmla="*/ 0 w 6216319"/>
                <a:gd name="connsiteY5-34" fmla="*/ 0 h 1302204"/>
                <a:gd name="connsiteX0-35" fmla="*/ 0 w 6216319"/>
                <a:gd name="connsiteY0-36" fmla="*/ 47249 h 1349453"/>
                <a:gd name="connsiteX1-37" fmla="*/ 339865 w 6216319"/>
                <a:gd name="connsiteY1-38" fmla="*/ 232094 h 1349453"/>
                <a:gd name="connsiteX2-39" fmla="*/ 2273862 w 6216319"/>
                <a:gd name="connsiteY2-40" fmla="*/ 280646 h 1349453"/>
                <a:gd name="connsiteX3-41" fmla="*/ 6216319 w 6216319"/>
                <a:gd name="connsiteY3-42" fmla="*/ 47249 h 1349453"/>
                <a:gd name="connsiteX4-43" fmla="*/ 6216319 w 6216319"/>
                <a:gd name="connsiteY4-44" fmla="*/ 1349453 h 1349453"/>
                <a:gd name="connsiteX5-45" fmla="*/ 0 w 6216319"/>
                <a:gd name="connsiteY5-46" fmla="*/ 1349453 h 1349453"/>
                <a:gd name="connsiteX6" fmla="*/ 0 w 6216319"/>
                <a:gd name="connsiteY6" fmla="*/ 47249 h 1349453"/>
                <a:gd name="connsiteX0-47" fmla="*/ 0 w 6216319"/>
                <a:gd name="connsiteY0-48" fmla="*/ 30623 h 1332827"/>
                <a:gd name="connsiteX1-49" fmla="*/ 339865 w 6216319"/>
                <a:gd name="connsiteY1-50" fmla="*/ 215468 h 1332827"/>
                <a:gd name="connsiteX2-51" fmla="*/ 2265770 w 6216319"/>
                <a:gd name="connsiteY2-52" fmla="*/ 539150 h 1332827"/>
                <a:gd name="connsiteX3-53" fmla="*/ 6216319 w 6216319"/>
                <a:gd name="connsiteY3-54" fmla="*/ 30623 h 1332827"/>
                <a:gd name="connsiteX4-55" fmla="*/ 6216319 w 6216319"/>
                <a:gd name="connsiteY4-56" fmla="*/ 1332827 h 1332827"/>
                <a:gd name="connsiteX5-57" fmla="*/ 0 w 6216319"/>
                <a:gd name="connsiteY5-58" fmla="*/ 1332827 h 1332827"/>
                <a:gd name="connsiteX6-59" fmla="*/ 0 w 6216319"/>
                <a:gd name="connsiteY6-60" fmla="*/ 30623 h 1332827"/>
                <a:gd name="connsiteX0-61" fmla="*/ 0 w 6216319"/>
                <a:gd name="connsiteY0-62" fmla="*/ 31024 h 1333228"/>
                <a:gd name="connsiteX1-63" fmla="*/ 339865 w 6216319"/>
                <a:gd name="connsiteY1-64" fmla="*/ 215869 h 1333228"/>
                <a:gd name="connsiteX2-65" fmla="*/ 2265770 w 6216319"/>
                <a:gd name="connsiteY2-66" fmla="*/ 539551 h 1333228"/>
                <a:gd name="connsiteX3-67" fmla="*/ 3269182 w 6216319"/>
                <a:gd name="connsiteY3-68" fmla="*/ 418171 h 1333228"/>
                <a:gd name="connsiteX4-69" fmla="*/ 6216319 w 6216319"/>
                <a:gd name="connsiteY4-70" fmla="*/ 31024 h 1333228"/>
                <a:gd name="connsiteX5-71" fmla="*/ 6216319 w 6216319"/>
                <a:gd name="connsiteY5-72" fmla="*/ 1333228 h 1333228"/>
                <a:gd name="connsiteX6-73" fmla="*/ 0 w 6216319"/>
                <a:gd name="connsiteY6-74" fmla="*/ 1333228 h 1333228"/>
                <a:gd name="connsiteX7" fmla="*/ 0 w 6216319"/>
                <a:gd name="connsiteY7" fmla="*/ 31024 h 1333228"/>
                <a:gd name="connsiteX0-75" fmla="*/ 0 w 6216319"/>
                <a:gd name="connsiteY0-76" fmla="*/ 26175 h 1328379"/>
                <a:gd name="connsiteX1-77" fmla="*/ 339865 w 6216319"/>
                <a:gd name="connsiteY1-78" fmla="*/ 211020 h 1328379"/>
                <a:gd name="connsiteX2-79" fmla="*/ 2265770 w 6216319"/>
                <a:gd name="connsiteY2-80" fmla="*/ 534702 h 1328379"/>
                <a:gd name="connsiteX3-81" fmla="*/ 3244906 w 6216319"/>
                <a:gd name="connsiteY3-82" fmla="*/ 518518 h 1328379"/>
                <a:gd name="connsiteX4-83" fmla="*/ 6216319 w 6216319"/>
                <a:gd name="connsiteY4-84" fmla="*/ 26175 h 1328379"/>
                <a:gd name="connsiteX5-85" fmla="*/ 6216319 w 6216319"/>
                <a:gd name="connsiteY5-86" fmla="*/ 1328379 h 1328379"/>
                <a:gd name="connsiteX6-87" fmla="*/ 0 w 6216319"/>
                <a:gd name="connsiteY6-88" fmla="*/ 1328379 h 1328379"/>
                <a:gd name="connsiteX7-89" fmla="*/ 0 w 6216319"/>
                <a:gd name="connsiteY7-90" fmla="*/ 26175 h 1328379"/>
                <a:gd name="connsiteX0-91" fmla="*/ 0 w 6216319"/>
                <a:gd name="connsiteY0-92" fmla="*/ 63128 h 1365332"/>
                <a:gd name="connsiteX1-93" fmla="*/ 339865 w 6216319"/>
                <a:gd name="connsiteY1-94" fmla="*/ 247973 h 1365332"/>
                <a:gd name="connsiteX2-95" fmla="*/ 2265770 w 6216319"/>
                <a:gd name="connsiteY2-96" fmla="*/ 571655 h 1365332"/>
                <a:gd name="connsiteX3-97" fmla="*/ 3244906 w 6216319"/>
                <a:gd name="connsiteY3-98" fmla="*/ 555471 h 1365332"/>
                <a:gd name="connsiteX4-99" fmla="*/ 4725749 w 6216319"/>
                <a:gd name="connsiteY4-100" fmla="*/ 239882 h 1365332"/>
                <a:gd name="connsiteX5-101" fmla="*/ 6216319 w 6216319"/>
                <a:gd name="connsiteY5-102" fmla="*/ 63128 h 1365332"/>
                <a:gd name="connsiteX6-103" fmla="*/ 6216319 w 6216319"/>
                <a:gd name="connsiteY6-104" fmla="*/ 1365332 h 1365332"/>
                <a:gd name="connsiteX7-105" fmla="*/ 0 w 6216319"/>
                <a:gd name="connsiteY7-106" fmla="*/ 1365332 h 1365332"/>
                <a:gd name="connsiteX8" fmla="*/ 0 w 6216319"/>
                <a:gd name="connsiteY8" fmla="*/ 63128 h 1365332"/>
                <a:gd name="connsiteX0-107" fmla="*/ 0 w 6216319"/>
                <a:gd name="connsiteY0-108" fmla="*/ 20810 h 1323014"/>
                <a:gd name="connsiteX1-109" fmla="*/ 339865 w 6216319"/>
                <a:gd name="connsiteY1-110" fmla="*/ 205655 h 1323014"/>
                <a:gd name="connsiteX2-111" fmla="*/ 2265770 w 6216319"/>
                <a:gd name="connsiteY2-112" fmla="*/ 529337 h 1323014"/>
                <a:gd name="connsiteX3-113" fmla="*/ 3244906 w 6216319"/>
                <a:gd name="connsiteY3-114" fmla="*/ 513153 h 1323014"/>
                <a:gd name="connsiteX4-115" fmla="*/ 4628644 w 6216319"/>
                <a:gd name="connsiteY4-116" fmla="*/ 1055320 h 1323014"/>
                <a:gd name="connsiteX5-117" fmla="*/ 6216319 w 6216319"/>
                <a:gd name="connsiteY5-118" fmla="*/ 20810 h 1323014"/>
                <a:gd name="connsiteX6-119" fmla="*/ 6216319 w 6216319"/>
                <a:gd name="connsiteY6-120" fmla="*/ 1323014 h 1323014"/>
                <a:gd name="connsiteX7-121" fmla="*/ 0 w 6216319"/>
                <a:gd name="connsiteY7-122" fmla="*/ 1323014 h 1323014"/>
                <a:gd name="connsiteX8-123" fmla="*/ 0 w 6216319"/>
                <a:gd name="connsiteY8-124" fmla="*/ 20810 h 1323014"/>
                <a:gd name="connsiteX0-125" fmla="*/ 0 w 6216319"/>
                <a:gd name="connsiteY0-126" fmla="*/ 32243 h 1334447"/>
                <a:gd name="connsiteX1-127" fmla="*/ 339865 w 6216319"/>
                <a:gd name="connsiteY1-128" fmla="*/ 217088 h 1334447"/>
                <a:gd name="connsiteX2-129" fmla="*/ 2265770 w 6216319"/>
                <a:gd name="connsiteY2-130" fmla="*/ 540770 h 1334447"/>
                <a:gd name="connsiteX3-131" fmla="*/ 3244906 w 6216319"/>
                <a:gd name="connsiteY3-132" fmla="*/ 524586 h 1334447"/>
                <a:gd name="connsiteX4-133" fmla="*/ 4628644 w 6216319"/>
                <a:gd name="connsiteY4-134" fmla="*/ 1066753 h 1334447"/>
                <a:gd name="connsiteX5-135" fmla="*/ 5526860 w 6216319"/>
                <a:gd name="connsiteY5-136" fmla="*/ 451758 h 1334447"/>
                <a:gd name="connsiteX6-137" fmla="*/ 6216319 w 6216319"/>
                <a:gd name="connsiteY6-138" fmla="*/ 32243 h 1334447"/>
                <a:gd name="connsiteX7-139" fmla="*/ 6216319 w 6216319"/>
                <a:gd name="connsiteY7-140" fmla="*/ 1334447 h 1334447"/>
                <a:gd name="connsiteX8-141" fmla="*/ 0 w 6216319"/>
                <a:gd name="connsiteY8-142" fmla="*/ 1334447 h 1334447"/>
                <a:gd name="connsiteX9" fmla="*/ 0 w 6216319"/>
                <a:gd name="connsiteY9" fmla="*/ 32243 h 1334447"/>
                <a:gd name="connsiteX0-143" fmla="*/ 0 w 6216319"/>
                <a:gd name="connsiteY0-144" fmla="*/ 12831 h 1315035"/>
                <a:gd name="connsiteX1-145" fmla="*/ 339865 w 6216319"/>
                <a:gd name="connsiteY1-146" fmla="*/ 197676 h 1315035"/>
                <a:gd name="connsiteX2-147" fmla="*/ 2265770 w 6216319"/>
                <a:gd name="connsiteY2-148" fmla="*/ 521358 h 1315035"/>
                <a:gd name="connsiteX3-149" fmla="*/ 3244906 w 6216319"/>
                <a:gd name="connsiteY3-150" fmla="*/ 505174 h 1315035"/>
                <a:gd name="connsiteX4-151" fmla="*/ 4628644 w 6216319"/>
                <a:gd name="connsiteY4-152" fmla="*/ 1047341 h 1315035"/>
                <a:gd name="connsiteX5-153" fmla="*/ 5356927 w 6216319"/>
                <a:gd name="connsiteY5-154" fmla="*/ 1201089 h 1315035"/>
                <a:gd name="connsiteX6-155" fmla="*/ 6216319 w 6216319"/>
                <a:gd name="connsiteY6-156" fmla="*/ 12831 h 1315035"/>
                <a:gd name="connsiteX7-157" fmla="*/ 6216319 w 6216319"/>
                <a:gd name="connsiteY7-158" fmla="*/ 1315035 h 1315035"/>
                <a:gd name="connsiteX8-159" fmla="*/ 0 w 6216319"/>
                <a:gd name="connsiteY8-160" fmla="*/ 1315035 h 1315035"/>
                <a:gd name="connsiteX9-161" fmla="*/ 0 w 6216319"/>
                <a:gd name="connsiteY9-162" fmla="*/ 12831 h 1315035"/>
                <a:gd name="connsiteX0-163" fmla="*/ 0 w 6498499"/>
                <a:gd name="connsiteY0-164" fmla="*/ 0 h 1302204"/>
                <a:gd name="connsiteX1-165" fmla="*/ 339865 w 6498499"/>
                <a:gd name="connsiteY1-166" fmla="*/ 184845 h 1302204"/>
                <a:gd name="connsiteX2-167" fmla="*/ 2265770 w 6498499"/>
                <a:gd name="connsiteY2-168" fmla="*/ 508527 h 1302204"/>
                <a:gd name="connsiteX3-169" fmla="*/ 3244906 w 6498499"/>
                <a:gd name="connsiteY3-170" fmla="*/ 492343 h 1302204"/>
                <a:gd name="connsiteX4-171" fmla="*/ 4628644 w 6498499"/>
                <a:gd name="connsiteY4-172" fmla="*/ 1034510 h 1302204"/>
                <a:gd name="connsiteX5-173" fmla="*/ 5356927 w 6498499"/>
                <a:gd name="connsiteY5-174" fmla="*/ 1188258 h 1302204"/>
                <a:gd name="connsiteX6-175" fmla="*/ 6216319 w 6498499"/>
                <a:gd name="connsiteY6-176" fmla="*/ 1302204 h 1302204"/>
                <a:gd name="connsiteX7-177" fmla="*/ 0 w 6498499"/>
                <a:gd name="connsiteY7-178" fmla="*/ 1302204 h 1302204"/>
                <a:gd name="connsiteX8-179" fmla="*/ 0 w 6498499"/>
                <a:gd name="connsiteY8-180" fmla="*/ 0 h 1302204"/>
                <a:gd name="connsiteX0-181" fmla="*/ 0 w 6216319"/>
                <a:gd name="connsiteY0-182" fmla="*/ 0 h 1302204"/>
                <a:gd name="connsiteX1-183" fmla="*/ 339865 w 6216319"/>
                <a:gd name="connsiteY1-184" fmla="*/ 184845 h 1302204"/>
                <a:gd name="connsiteX2-185" fmla="*/ 2265770 w 6216319"/>
                <a:gd name="connsiteY2-186" fmla="*/ 508527 h 1302204"/>
                <a:gd name="connsiteX3-187" fmla="*/ 3244906 w 6216319"/>
                <a:gd name="connsiteY3-188" fmla="*/ 492343 h 1302204"/>
                <a:gd name="connsiteX4-189" fmla="*/ 4628644 w 6216319"/>
                <a:gd name="connsiteY4-190" fmla="*/ 1034510 h 1302204"/>
                <a:gd name="connsiteX5-191" fmla="*/ 5356927 w 6216319"/>
                <a:gd name="connsiteY5-192" fmla="*/ 1188258 h 1302204"/>
                <a:gd name="connsiteX6-193" fmla="*/ 6216319 w 6216319"/>
                <a:gd name="connsiteY6-194" fmla="*/ 1302204 h 1302204"/>
                <a:gd name="connsiteX7-195" fmla="*/ 0 w 6216319"/>
                <a:gd name="connsiteY7-196" fmla="*/ 1302204 h 1302204"/>
                <a:gd name="connsiteX8-197" fmla="*/ 0 w 6216319"/>
                <a:gd name="connsiteY8-198" fmla="*/ 0 h 1302204"/>
                <a:gd name="connsiteX0-199" fmla="*/ 0 w 6216319"/>
                <a:gd name="connsiteY0-200" fmla="*/ 0 h 1302204"/>
                <a:gd name="connsiteX1-201" fmla="*/ 339865 w 6216319"/>
                <a:gd name="connsiteY1-202" fmla="*/ 184845 h 1302204"/>
                <a:gd name="connsiteX2-203" fmla="*/ 2265770 w 6216319"/>
                <a:gd name="connsiteY2-204" fmla="*/ 508527 h 1302204"/>
                <a:gd name="connsiteX3-205" fmla="*/ 3244906 w 6216319"/>
                <a:gd name="connsiteY3-206" fmla="*/ 492343 h 1302204"/>
                <a:gd name="connsiteX4-207" fmla="*/ 4628644 w 6216319"/>
                <a:gd name="connsiteY4-208" fmla="*/ 1034510 h 1302204"/>
                <a:gd name="connsiteX5-209" fmla="*/ 5356927 w 6216319"/>
                <a:gd name="connsiteY5-210" fmla="*/ 1188258 h 1302204"/>
                <a:gd name="connsiteX6-211" fmla="*/ 6216319 w 6216319"/>
                <a:gd name="connsiteY6-212" fmla="*/ 1302204 h 1302204"/>
                <a:gd name="connsiteX7-213" fmla="*/ 0 w 6216319"/>
                <a:gd name="connsiteY7-214" fmla="*/ 1302204 h 1302204"/>
                <a:gd name="connsiteX8-215" fmla="*/ 0 w 6216319"/>
                <a:gd name="connsiteY8-216" fmla="*/ 0 h 1302204"/>
                <a:gd name="connsiteX0-217" fmla="*/ 0 w 6216319"/>
                <a:gd name="connsiteY0-218" fmla="*/ 0 h 1302204"/>
                <a:gd name="connsiteX1-219" fmla="*/ 339865 w 6216319"/>
                <a:gd name="connsiteY1-220" fmla="*/ 184845 h 1302204"/>
                <a:gd name="connsiteX2-221" fmla="*/ 2265770 w 6216319"/>
                <a:gd name="connsiteY2-222" fmla="*/ 508527 h 1302204"/>
                <a:gd name="connsiteX3-223" fmla="*/ 3244906 w 6216319"/>
                <a:gd name="connsiteY3-224" fmla="*/ 492343 h 1302204"/>
                <a:gd name="connsiteX4-225" fmla="*/ 4628644 w 6216319"/>
                <a:gd name="connsiteY4-226" fmla="*/ 1034510 h 1302204"/>
                <a:gd name="connsiteX5-227" fmla="*/ 5356927 w 6216319"/>
                <a:gd name="connsiteY5-228" fmla="*/ 1188258 h 1302204"/>
                <a:gd name="connsiteX6-229" fmla="*/ 6216319 w 6216319"/>
                <a:gd name="connsiteY6-230" fmla="*/ 1302204 h 1302204"/>
                <a:gd name="connsiteX7-231" fmla="*/ 0 w 6216319"/>
                <a:gd name="connsiteY7-232" fmla="*/ 1302204 h 1302204"/>
                <a:gd name="connsiteX8-233" fmla="*/ 0 w 6216319"/>
                <a:gd name="connsiteY8-234" fmla="*/ 0 h 1302204"/>
                <a:gd name="connsiteX0-235" fmla="*/ 0 w 6216319"/>
                <a:gd name="connsiteY0-236" fmla="*/ 0 h 1302204"/>
                <a:gd name="connsiteX1-237" fmla="*/ 339865 w 6216319"/>
                <a:gd name="connsiteY1-238" fmla="*/ 184845 h 1302204"/>
                <a:gd name="connsiteX2-239" fmla="*/ 2265770 w 6216319"/>
                <a:gd name="connsiteY2-240" fmla="*/ 508527 h 1302204"/>
                <a:gd name="connsiteX3-241" fmla="*/ 3244906 w 6216319"/>
                <a:gd name="connsiteY3-242" fmla="*/ 492343 h 1302204"/>
                <a:gd name="connsiteX4-243" fmla="*/ 4628644 w 6216319"/>
                <a:gd name="connsiteY4-244" fmla="*/ 1034510 h 1302204"/>
                <a:gd name="connsiteX5-245" fmla="*/ 5356927 w 6216319"/>
                <a:gd name="connsiteY5-246" fmla="*/ 1188258 h 1302204"/>
                <a:gd name="connsiteX6-247" fmla="*/ 6216319 w 6216319"/>
                <a:gd name="connsiteY6-248" fmla="*/ 1302204 h 1302204"/>
                <a:gd name="connsiteX7-249" fmla="*/ 0 w 6216319"/>
                <a:gd name="connsiteY7-250" fmla="*/ 1302204 h 1302204"/>
                <a:gd name="connsiteX8-251" fmla="*/ 0 w 6216319"/>
                <a:gd name="connsiteY8-252" fmla="*/ 0 h 1302204"/>
                <a:gd name="connsiteX0-253" fmla="*/ 0 w 6216319"/>
                <a:gd name="connsiteY0-254" fmla="*/ 0 h 1302204"/>
                <a:gd name="connsiteX1-255" fmla="*/ 339865 w 6216319"/>
                <a:gd name="connsiteY1-256" fmla="*/ 184845 h 1302204"/>
                <a:gd name="connsiteX2-257" fmla="*/ 2265770 w 6216319"/>
                <a:gd name="connsiteY2-258" fmla="*/ 508527 h 1302204"/>
                <a:gd name="connsiteX3-259" fmla="*/ 3244906 w 6216319"/>
                <a:gd name="connsiteY3-260" fmla="*/ 492343 h 1302204"/>
                <a:gd name="connsiteX4-261" fmla="*/ 4628644 w 6216319"/>
                <a:gd name="connsiteY4-262" fmla="*/ 1034510 h 1302204"/>
                <a:gd name="connsiteX5-263" fmla="*/ 5356927 w 6216319"/>
                <a:gd name="connsiteY5-264" fmla="*/ 1188258 h 1302204"/>
                <a:gd name="connsiteX6-265" fmla="*/ 6216319 w 6216319"/>
                <a:gd name="connsiteY6-266" fmla="*/ 1302204 h 1302204"/>
                <a:gd name="connsiteX7-267" fmla="*/ 0 w 6216319"/>
                <a:gd name="connsiteY7-268" fmla="*/ 1302204 h 1302204"/>
                <a:gd name="connsiteX8-269" fmla="*/ 0 w 6216319"/>
                <a:gd name="connsiteY8-270" fmla="*/ 0 h 1302204"/>
                <a:gd name="connsiteX0-271" fmla="*/ 0 w 6216319"/>
                <a:gd name="connsiteY0-272" fmla="*/ 0 h 1302204"/>
                <a:gd name="connsiteX1-273" fmla="*/ 339865 w 6216319"/>
                <a:gd name="connsiteY1-274" fmla="*/ 184845 h 1302204"/>
                <a:gd name="connsiteX2-275" fmla="*/ 2265770 w 6216319"/>
                <a:gd name="connsiteY2-276" fmla="*/ 508527 h 1302204"/>
                <a:gd name="connsiteX3-277" fmla="*/ 3244906 w 6216319"/>
                <a:gd name="connsiteY3-278" fmla="*/ 492343 h 1302204"/>
                <a:gd name="connsiteX4-279" fmla="*/ 4628644 w 6216319"/>
                <a:gd name="connsiteY4-280" fmla="*/ 1034510 h 1302204"/>
                <a:gd name="connsiteX5-281" fmla="*/ 5356927 w 6216319"/>
                <a:gd name="connsiteY5-282" fmla="*/ 1188258 h 1302204"/>
                <a:gd name="connsiteX6-283" fmla="*/ 6216319 w 6216319"/>
                <a:gd name="connsiteY6-284" fmla="*/ 1302204 h 1302204"/>
                <a:gd name="connsiteX7-285" fmla="*/ 0 w 6216319"/>
                <a:gd name="connsiteY7-286" fmla="*/ 1302204 h 1302204"/>
                <a:gd name="connsiteX8-287" fmla="*/ 0 w 6216319"/>
                <a:gd name="connsiteY8-288" fmla="*/ 0 h 1302204"/>
                <a:gd name="connsiteX0-289" fmla="*/ 0 w 6216319"/>
                <a:gd name="connsiteY0-290" fmla="*/ 0 h 1302204"/>
                <a:gd name="connsiteX1-291" fmla="*/ 339865 w 6216319"/>
                <a:gd name="connsiteY1-292" fmla="*/ 184845 h 1302204"/>
                <a:gd name="connsiteX2-293" fmla="*/ 2265770 w 6216319"/>
                <a:gd name="connsiteY2-294" fmla="*/ 508527 h 1302204"/>
                <a:gd name="connsiteX3-295" fmla="*/ 3244906 w 6216319"/>
                <a:gd name="connsiteY3-296" fmla="*/ 492343 h 1302204"/>
                <a:gd name="connsiteX4-297" fmla="*/ 4628644 w 6216319"/>
                <a:gd name="connsiteY4-298" fmla="*/ 1034510 h 1302204"/>
                <a:gd name="connsiteX5-299" fmla="*/ 5356927 w 6216319"/>
                <a:gd name="connsiteY5-300" fmla="*/ 1188258 h 1302204"/>
                <a:gd name="connsiteX6-301" fmla="*/ 6216319 w 6216319"/>
                <a:gd name="connsiteY6-302" fmla="*/ 1302204 h 1302204"/>
                <a:gd name="connsiteX7-303" fmla="*/ 0 w 6216319"/>
                <a:gd name="connsiteY7-304" fmla="*/ 1302204 h 1302204"/>
                <a:gd name="connsiteX8-305" fmla="*/ 0 w 6216319"/>
                <a:gd name="connsiteY8-306" fmla="*/ 0 h 1302204"/>
                <a:gd name="connsiteX0-307" fmla="*/ 0 w 6216319"/>
                <a:gd name="connsiteY0-308" fmla="*/ 0 h 1302204"/>
                <a:gd name="connsiteX1-309" fmla="*/ 339865 w 6216319"/>
                <a:gd name="connsiteY1-310" fmla="*/ 184845 h 1302204"/>
                <a:gd name="connsiteX2-311" fmla="*/ 2265770 w 6216319"/>
                <a:gd name="connsiteY2-312" fmla="*/ 508527 h 1302204"/>
                <a:gd name="connsiteX3-313" fmla="*/ 3244906 w 6216319"/>
                <a:gd name="connsiteY3-314" fmla="*/ 492343 h 1302204"/>
                <a:gd name="connsiteX4-315" fmla="*/ 4628644 w 6216319"/>
                <a:gd name="connsiteY4-316" fmla="*/ 1034510 h 1302204"/>
                <a:gd name="connsiteX5-317" fmla="*/ 5356927 w 6216319"/>
                <a:gd name="connsiteY5-318" fmla="*/ 1188258 h 1302204"/>
                <a:gd name="connsiteX6-319" fmla="*/ 6216319 w 6216319"/>
                <a:gd name="connsiteY6-320" fmla="*/ 1302204 h 1302204"/>
                <a:gd name="connsiteX7-321" fmla="*/ 0 w 6216319"/>
                <a:gd name="connsiteY7-322" fmla="*/ 1302204 h 1302204"/>
                <a:gd name="connsiteX8-323" fmla="*/ 0 w 6216319"/>
                <a:gd name="connsiteY8-324" fmla="*/ 0 h 1302204"/>
                <a:gd name="connsiteX0-325" fmla="*/ 0 w 6216319"/>
                <a:gd name="connsiteY0-326" fmla="*/ 0 h 1302204"/>
                <a:gd name="connsiteX1-327" fmla="*/ 339865 w 6216319"/>
                <a:gd name="connsiteY1-328" fmla="*/ 184845 h 1302204"/>
                <a:gd name="connsiteX2-329" fmla="*/ 2265770 w 6216319"/>
                <a:gd name="connsiteY2-330" fmla="*/ 508527 h 1302204"/>
                <a:gd name="connsiteX3-331" fmla="*/ 3244906 w 6216319"/>
                <a:gd name="connsiteY3-332" fmla="*/ 492343 h 1302204"/>
                <a:gd name="connsiteX4-333" fmla="*/ 4628644 w 6216319"/>
                <a:gd name="connsiteY4-334" fmla="*/ 1034510 h 1302204"/>
                <a:gd name="connsiteX5-335" fmla="*/ 5356927 w 6216319"/>
                <a:gd name="connsiteY5-336" fmla="*/ 1188258 h 1302204"/>
                <a:gd name="connsiteX6-337" fmla="*/ 6216319 w 6216319"/>
                <a:gd name="connsiteY6-338" fmla="*/ 1302204 h 1302204"/>
                <a:gd name="connsiteX7-339" fmla="*/ 0 w 6216319"/>
                <a:gd name="connsiteY7-340" fmla="*/ 1302204 h 1302204"/>
                <a:gd name="connsiteX8-341" fmla="*/ 0 w 6216319"/>
                <a:gd name="connsiteY8-342" fmla="*/ 0 h 1302204"/>
                <a:gd name="connsiteX0-343" fmla="*/ 0 w 6216319"/>
                <a:gd name="connsiteY0-344" fmla="*/ 0 h 1302204"/>
                <a:gd name="connsiteX1-345" fmla="*/ 339865 w 6216319"/>
                <a:gd name="connsiteY1-346" fmla="*/ 184845 h 1302204"/>
                <a:gd name="connsiteX2-347" fmla="*/ 2265770 w 6216319"/>
                <a:gd name="connsiteY2-348" fmla="*/ 508527 h 1302204"/>
                <a:gd name="connsiteX3-349" fmla="*/ 3244906 w 6216319"/>
                <a:gd name="connsiteY3-350" fmla="*/ 492343 h 1302204"/>
                <a:gd name="connsiteX4-351" fmla="*/ 4628644 w 6216319"/>
                <a:gd name="connsiteY4-352" fmla="*/ 1034510 h 1302204"/>
                <a:gd name="connsiteX5-353" fmla="*/ 5356927 w 6216319"/>
                <a:gd name="connsiteY5-354" fmla="*/ 1188258 h 1302204"/>
                <a:gd name="connsiteX6-355" fmla="*/ 6216319 w 6216319"/>
                <a:gd name="connsiteY6-356" fmla="*/ 1302204 h 1302204"/>
                <a:gd name="connsiteX7-357" fmla="*/ 0 w 6216319"/>
                <a:gd name="connsiteY7-358" fmla="*/ 1302204 h 1302204"/>
                <a:gd name="connsiteX8-359" fmla="*/ 0 w 6216319"/>
                <a:gd name="connsiteY8-360" fmla="*/ 0 h 1302204"/>
                <a:gd name="connsiteX0-361" fmla="*/ 0 w 6216319"/>
                <a:gd name="connsiteY0-362" fmla="*/ 0 h 1302204"/>
                <a:gd name="connsiteX1-363" fmla="*/ 339865 w 6216319"/>
                <a:gd name="connsiteY1-364" fmla="*/ 184845 h 1302204"/>
                <a:gd name="connsiteX2-365" fmla="*/ 2265770 w 6216319"/>
                <a:gd name="connsiteY2-366" fmla="*/ 508527 h 1302204"/>
                <a:gd name="connsiteX3-367" fmla="*/ 3244906 w 6216319"/>
                <a:gd name="connsiteY3-368" fmla="*/ 492343 h 1302204"/>
                <a:gd name="connsiteX4-369" fmla="*/ 4628644 w 6216319"/>
                <a:gd name="connsiteY4-370" fmla="*/ 1034510 h 1302204"/>
                <a:gd name="connsiteX5-371" fmla="*/ 5356927 w 6216319"/>
                <a:gd name="connsiteY5-372" fmla="*/ 1188258 h 1302204"/>
                <a:gd name="connsiteX6-373" fmla="*/ 6216319 w 6216319"/>
                <a:gd name="connsiteY6-374" fmla="*/ 1302204 h 1302204"/>
                <a:gd name="connsiteX7-375" fmla="*/ 0 w 6216319"/>
                <a:gd name="connsiteY7-376" fmla="*/ 1302204 h 1302204"/>
                <a:gd name="connsiteX8-377" fmla="*/ 0 w 6216319"/>
                <a:gd name="connsiteY8-378" fmla="*/ 0 h 1302204"/>
                <a:gd name="connsiteX0-379" fmla="*/ 0 w 6216319"/>
                <a:gd name="connsiteY0-380" fmla="*/ 0 h 1302204"/>
                <a:gd name="connsiteX1-381" fmla="*/ 339865 w 6216319"/>
                <a:gd name="connsiteY1-382" fmla="*/ 184845 h 1302204"/>
                <a:gd name="connsiteX2-383" fmla="*/ 2265770 w 6216319"/>
                <a:gd name="connsiteY2-384" fmla="*/ 508527 h 1302204"/>
                <a:gd name="connsiteX3-385" fmla="*/ 3244906 w 6216319"/>
                <a:gd name="connsiteY3-386" fmla="*/ 492343 h 1302204"/>
                <a:gd name="connsiteX4-387" fmla="*/ 4628644 w 6216319"/>
                <a:gd name="connsiteY4-388" fmla="*/ 1034510 h 1302204"/>
                <a:gd name="connsiteX5-389" fmla="*/ 5356927 w 6216319"/>
                <a:gd name="connsiteY5-390" fmla="*/ 1188258 h 1302204"/>
                <a:gd name="connsiteX6-391" fmla="*/ 6216319 w 6216319"/>
                <a:gd name="connsiteY6-392" fmla="*/ 1302204 h 1302204"/>
                <a:gd name="connsiteX7-393" fmla="*/ 0 w 6216319"/>
                <a:gd name="connsiteY7-394" fmla="*/ 1302204 h 1302204"/>
                <a:gd name="connsiteX8-395" fmla="*/ 0 w 6216319"/>
                <a:gd name="connsiteY8-396" fmla="*/ 0 h 1302204"/>
                <a:gd name="connsiteX0-397" fmla="*/ 0 w 6216319"/>
                <a:gd name="connsiteY0-398" fmla="*/ 147589 h 1449793"/>
                <a:gd name="connsiteX1-399" fmla="*/ 339865 w 6216319"/>
                <a:gd name="connsiteY1-400" fmla="*/ 332434 h 1449793"/>
                <a:gd name="connsiteX2-401" fmla="*/ 2265770 w 6216319"/>
                <a:gd name="connsiteY2-402" fmla="*/ 656116 h 1449793"/>
                <a:gd name="connsiteX3-403" fmla="*/ 3244906 w 6216319"/>
                <a:gd name="connsiteY3-404" fmla="*/ 639932 h 1449793"/>
                <a:gd name="connsiteX4-405" fmla="*/ 4628644 w 6216319"/>
                <a:gd name="connsiteY4-406" fmla="*/ 1182099 h 1449793"/>
                <a:gd name="connsiteX5-407" fmla="*/ 5356927 w 6216319"/>
                <a:gd name="connsiteY5-408" fmla="*/ 1335847 h 1449793"/>
                <a:gd name="connsiteX6-409" fmla="*/ 6216319 w 6216319"/>
                <a:gd name="connsiteY6-410" fmla="*/ 1449793 h 1449793"/>
                <a:gd name="connsiteX7-411" fmla="*/ 0 w 6216319"/>
                <a:gd name="connsiteY7-412" fmla="*/ 1449793 h 1449793"/>
                <a:gd name="connsiteX8-413" fmla="*/ 0 w 6216319"/>
                <a:gd name="connsiteY8-414" fmla="*/ 147589 h 1449793"/>
                <a:gd name="connsiteX0-415" fmla="*/ 0 w 6216319"/>
                <a:gd name="connsiteY0-416" fmla="*/ 121021 h 1423225"/>
                <a:gd name="connsiteX1-417" fmla="*/ 339865 w 6216319"/>
                <a:gd name="connsiteY1-418" fmla="*/ 305866 h 1423225"/>
                <a:gd name="connsiteX2-419" fmla="*/ 2265770 w 6216319"/>
                <a:gd name="connsiteY2-420" fmla="*/ 629548 h 1423225"/>
                <a:gd name="connsiteX3-421" fmla="*/ 3244906 w 6216319"/>
                <a:gd name="connsiteY3-422" fmla="*/ 613364 h 1423225"/>
                <a:gd name="connsiteX4-423" fmla="*/ 4628644 w 6216319"/>
                <a:gd name="connsiteY4-424" fmla="*/ 1155531 h 1423225"/>
                <a:gd name="connsiteX5-425" fmla="*/ 5356927 w 6216319"/>
                <a:gd name="connsiteY5-426" fmla="*/ 1309279 h 1423225"/>
                <a:gd name="connsiteX6-427" fmla="*/ 6216319 w 6216319"/>
                <a:gd name="connsiteY6-428" fmla="*/ 1423225 h 1423225"/>
                <a:gd name="connsiteX7-429" fmla="*/ 0 w 6216319"/>
                <a:gd name="connsiteY7-430" fmla="*/ 1423225 h 1423225"/>
                <a:gd name="connsiteX8-431" fmla="*/ 0 w 6216319"/>
                <a:gd name="connsiteY8-432" fmla="*/ 121021 h 1423225"/>
                <a:gd name="connsiteX0-433" fmla="*/ 0 w 6216319"/>
                <a:gd name="connsiteY0-434" fmla="*/ 121021 h 1423225"/>
                <a:gd name="connsiteX1-435" fmla="*/ 339865 w 6216319"/>
                <a:gd name="connsiteY1-436" fmla="*/ 305866 h 1423225"/>
                <a:gd name="connsiteX2-437" fmla="*/ 2265770 w 6216319"/>
                <a:gd name="connsiteY2-438" fmla="*/ 629548 h 1423225"/>
                <a:gd name="connsiteX3-439" fmla="*/ 3244906 w 6216319"/>
                <a:gd name="connsiteY3-440" fmla="*/ 613364 h 1423225"/>
                <a:gd name="connsiteX4-441" fmla="*/ 4628644 w 6216319"/>
                <a:gd name="connsiteY4-442" fmla="*/ 1155531 h 1423225"/>
                <a:gd name="connsiteX5-443" fmla="*/ 5356927 w 6216319"/>
                <a:gd name="connsiteY5-444" fmla="*/ 1309279 h 1423225"/>
                <a:gd name="connsiteX6-445" fmla="*/ 6216319 w 6216319"/>
                <a:gd name="connsiteY6-446" fmla="*/ 1423225 h 1423225"/>
                <a:gd name="connsiteX7-447" fmla="*/ 0 w 6216319"/>
                <a:gd name="connsiteY7-448" fmla="*/ 1423225 h 1423225"/>
                <a:gd name="connsiteX8-449" fmla="*/ 0 w 6216319"/>
                <a:gd name="connsiteY8-450" fmla="*/ 121021 h 1423225"/>
                <a:gd name="connsiteX0-451" fmla="*/ 0 w 6216319"/>
                <a:gd name="connsiteY0-452" fmla="*/ 140194 h 1442398"/>
                <a:gd name="connsiteX1-453" fmla="*/ 339865 w 6216319"/>
                <a:gd name="connsiteY1-454" fmla="*/ 325039 h 1442398"/>
                <a:gd name="connsiteX2-455" fmla="*/ 2265770 w 6216319"/>
                <a:gd name="connsiteY2-456" fmla="*/ 648721 h 1442398"/>
                <a:gd name="connsiteX3-457" fmla="*/ 3244906 w 6216319"/>
                <a:gd name="connsiteY3-458" fmla="*/ 632537 h 1442398"/>
                <a:gd name="connsiteX4-459" fmla="*/ 4628644 w 6216319"/>
                <a:gd name="connsiteY4-460" fmla="*/ 1174704 h 1442398"/>
                <a:gd name="connsiteX5-461" fmla="*/ 5356927 w 6216319"/>
                <a:gd name="connsiteY5-462" fmla="*/ 1328452 h 1442398"/>
                <a:gd name="connsiteX6-463" fmla="*/ 6216319 w 6216319"/>
                <a:gd name="connsiteY6-464" fmla="*/ 1442398 h 1442398"/>
                <a:gd name="connsiteX7-465" fmla="*/ 0 w 6216319"/>
                <a:gd name="connsiteY7-466" fmla="*/ 1442398 h 1442398"/>
                <a:gd name="connsiteX8-467" fmla="*/ 0 w 6216319"/>
                <a:gd name="connsiteY8-468" fmla="*/ 140194 h 1442398"/>
                <a:gd name="connsiteX0-469" fmla="*/ 0 w 6216319"/>
                <a:gd name="connsiteY0-470" fmla="*/ 140194 h 1442398"/>
                <a:gd name="connsiteX1-471" fmla="*/ 339865 w 6216319"/>
                <a:gd name="connsiteY1-472" fmla="*/ 325039 h 1442398"/>
                <a:gd name="connsiteX2-473" fmla="*/ 2265770 w 6216319"/>
                <a:gd name="connsiteY2-474" fmla="*/ 648721 h 1442398"/>
                <a:gd name="connsiteX3-475" fmla="*/ 3244906 w 6216319"/>
                <a:gd name="connsiteY3-476" fmla="*/ 632537 h 1442398"/>
                <a:gd name="connsiteX4-477" fmla="*/ 4628644 w 6216319"/>
                <a:gd name="connsiteY4-478" fmla="*/ 1174704 h 1442398"/>
                <a:gd name="connsiteX5-479" fmla="*/ 5356927 w 6216319"/>
                <a:gd name="connsiteY5-480" fmla="*/ 1328452 h 1442398"/>
                <a:gd name="connsiteX6-481" fmla="*/ 6216319 w 6216319"/>
                <a:gd name="connsiteY6-482" fmla="*/ 1442398 h 1442398"/>
                <a:gd name="connsiteX7-483" fmla="*/ 0 w 6216319"/>
                <a:gd name="connsiteY7-484" fmla="*/ 1442398 h 1442398"/>
                <a:gd name="connsiteX8-485" fmla="*/ 0 w 6216319"/>
                <a:gd name="connsiteY8-486" fmla="*/ 140194 h 1442398"/>
                <a:gd name="connsiteX0-487" fmla="*/ 0 w 6216319"/>
                <a:gd name="connsiteY0-488" fmla="*/ 34944 h 1337148"/>
                <a:gd name="connsiteX1-489" fmla="*/ 339865 w 6216319"/>
                <a:gd name="connsiteY1-490" fmla="*/ 219789 h 1337148"/>
                <a:gd name="connsiteX2-491" fmla="*/ 2265770 w 6216319"/>
                <a:gd name="connsiteY2-492" fmla="*/ 543471 h 1337148"/>
                <a:gd name="connsiteX3-493" fmla="*/ 3244906 w 6216319"/>
                <a:gd name="connsiteY3-494" fmla="*/ 527287 h 1337148"/>
                <a:gd name="connsiteX4-495" fmla="*/ 4628644 w 6216319"/>
                <a:gd name="connsiteY4-496" fmla="*/ 1069454 h 1337148"/>
                <a:gd name="connsiteX5-497" fmla="*/ 5356927 w 6216319"/>
                <a:gd name="connsiteY5-498" fmla="*/ 1223202 h 1337148"/>
                <a:gd name="connsiteX6-499" fmla="*/ 6216319 w 6216319"/>
                <a:gd name="connsiteY6-500" fmla="*/ 1337148 h 1337148"/>
                <a:gd name="connsiteX7-501" fmla="*/ 0 w 6216319"/>
                <a:gd name="connsiteY7-502" fmla="*/ 1337148 h 1337148"/>
                <a:gd name="connsiteX8-503" fmla="*/ 0 w 6216319"/>
                <a:gd name="connsiteY8-504" fmla="*/ 34944 h 1337148"/>
                <a:gd name="connsiteX0-505" fmla="*/ 0 w 6216319"/>
                <a:gd name="connsiteY0-506" fmla="*/ 44896 h 1347100"/>
                <a:gd name="connsiteX1-507" fmla="*/ 339865 w 6216319"/>
                <a:gd name="connsiteY1-508" fmla="*/ 229741 h 1347100"/>
                <a:gd name="connsiteX2-509" fmla="*/ 2265770 w 6216319"/>
                <a:gd name="connsiteY2-510" fmla="*/ 553423 h 1347100"/>
                <a:gd name="connsiteX3-511" fmla="*/ 3244906 w 6216319"/>
                <a:gd name="connsiteY3-512" fmla="*/ 537239 h 1347100"/>
                <a:gd name="connsiteX4-513" fmla="*/ 4628644 w 6216319"/>
                <a:gd name="connsiteY4-514" fmla="*/ 1079406 h 1347100"/>
                <a:gd name="connsiteX5-515" fmla="*/ 5356927 w 6216319"/>
                <a:gd name="connsiteY5-516" fmla="*/ 1233154 h 1347100"/>
                <a:gd name="connsiteX6-517" fmla="*/ 6216319 w 6216319"/>
                <a:gd name="connsiteY6-518" fmla="*/ 1347100 h 1347100"/>
                <a:gd name="connsiteX7-519" fmla="*/ 0 w 6216319"/>
                <a:gd name="connsiteY7-520" fmla="*/ 1347100 h 1347100"/>
                <a:gd name="connsiteX8-521" fmla="*/ 0 w 6216319"/>
                <a:gd name="connsiteY8-522" fmla="*/ 44896 h 1347100"/>
                <a:gd name="connsiteX0-523" fmla="*/ 0 w 6216319"/>
                <a:gd name="connsiteY0-524" fmla="*/ 44896 h 1347100"/>
                <a:gd name="connsiteX1-525" fmla="*/ 339865 w 6216319"/>
                <a:gd name="connsiteY1-526" fmla="*/ 229741 h 1347100"/>
                <a:gd name="connsiteX2-527" fmla="*/ 2265770 w 6216319"/>
                <a:gd name="connsiteY2-528" fmla="*/ 553423 h 1347100"/>
                <a:gd name="connsiteX3-529" fmla="*/ 3244906 w 6216319"/>
                <a:gd name="connsiteY3-530" fmla="*/ 537239 h 1347100"/>
                <a:gd name="connsiteX4-531" fmla="*/ 4628644 w 6216319"/>
                <a:gd name="connsiteY4-532" fmla="*/ 1079406 h 1347100"/>
                <a:gd name="connsiteX5-533" fmla="*/ 5356927 w 6216319"/>
                <a:gd name="connsiteY5-534" fmla="*/ 1233154 h 1347100"/>
                <a:gd name="connsiteX6-535" fmla="*/ 6216319 w 6216319"/>
                <a:gd name="connsiteY6-536" fmla="*/ 1347100 h 1347100"/>
                <a:gd name="connsiteX7-537" fmla="*/ 0 w 6216319"/>
                <a:gd name="connsiteY7-538" fmla="*/ 1347100 h 1347100"/>
                <a:gd name="connsiteX8-539" fmla="*/ 0 w 6216319"/>
                <a:gd name="connsiteY8-540" fmla="*/ 44896 h 1347100"/>
                <a:gd name="connsiteX0-541" fmla="*/ 0 w 6216319"/>
                <a:gd name="connsiteY0-542" fmla="*/ 530 h 1302734"/>
                <a:gd name="connsiteX1-543" fmla="*/ 339865 w 6216319"/>
                <a:gd name="connsiteY1-544" fmla="*/ 185375 h 1302734"/>
                <a:gd name="connsiteX2-545" fmla="*/ 2265770 w 6216319"/>
                <a:gd name="connsiteY2-546" fmla="*/ 509057 h 1302734"/>
                <a:gd name="connsiteX3-547" fmla="*/ 3244906 w 6216319"/>
                <a:gd name="connsiteY3-548" fmla="*/ 492873 h 1302734"/>
                <a:gd name="connsiteX4-549" fmla="*/ 4628644 w 6216319"/>
                <a:gd name="connsiteY4-550" fmla="*/ 1035040 h 1302734"/>
                <a:gd name="connsiteX5-551" fmla="*/ 5356927 w 6216319"/>
                <a:gd name="connsiteY5-552" fmla="*/ 1188788 h 1302734"/>
                <a:gd name="connsiteX6-553" fmla="*/ 6216319 w 6216319"/>
                <a:gd name="connsiteY6-554" fmla="*/ 1302734 h 1302734"/>
                <a:gd name="connsiteX7-555" fmla="*/ 0 w 6216319"/>
                <a:gd name="connsiteY7-556" fmla="*/ 1302734 h 1302734"/>
                <a:gd name="connsiteX8-557" fmla="*/ 0 w 6216319"/>
                <a:gd name="connsiteY8-558" fmla="*/ 530 h 1302734"/>
                <a:gd name="connsiteX0-559" fmla="*/ 0 w 6216319"/>
                <a:gd name="connsiteY0-560" fmla="*/ 20163 h 1322367"/>
                <a:gd name="connsiteX1-561" fmla="*/ 2265770 w 6216319"/>
                <a:gd name="connsiteY1-562" fmla="*/ 528690 h 1322367"/>
                <a:gd name="connsiteX2-563" fmla="*/ 3244906 w 6216319"/>
                <a:gd name="connsiteY2-564" fmla="*/ 512506 h 1322367"/>
                <a:gd name="connsiteX3-565" fmla="*/ 4628644 w 6216319"/>
                <a:gd name="connsiteY3-566" fmla="*/ 1054673 h 1322367"/>
                <a:gd name="connsiteX4-567" fmla="*/ 5356927 w 6216319"/>
                <a:gd name="connsiteY4-568" fmla="*/ 1208421 h 1322367"/>
                <a:gd name="connsiteX5-569" fmla="*/ 6216319 w 6216319"/>
                <a:gd name="connsiteY5-570" fmla="*/ 1322367 h 1322367"/>
                <a:gd name="connsiteX6-571" fmla="*/ 0 w 6216319"/>
                <a:gd name="connsiteY6-572" fmla="*/ 1322367 h 1322367"/>
                <a:gd name="connsiteX7-573" fmla="*/ 0 w 6216319"/>
                <a:gd name="connsiteY7-574" fmla="*/ 20163 h 1322367"/>
                <a:gd name="connsiteX0-575" fmla="*/ 0 w 6216319"/>
                <a:gd name="connsiteY0-576" fmla="*/ 105646 h 1407850"/>
                <a:gd name="connsiteX1-577" fmla="*/ 477430 w 6216319"/>
                <a:gd name="connsiteY1-578" fmla="*/ 136745 h 1407850"/>
                <a:gd name="connsiteX2-579" fmla="*/ 2265770 w 6216319"/>
                <a:gd name="connsiteY2-580" fmla="*/ 614173 h 1407850"/>
                <a:gd name="connsiteX3-581" fmla="*/ 3244906 w 6216319"/>
                <a:gd name="connsiteY3-582" fmla="*/ 597989 h 1407850"/>
                <a:gd name="connsiteX4-583" fmla="*/ 4628644 w 6216319"/>
                <a:gd name="connsiteY4-584" fmla="*/ 1140156 h 1407850"/>
                <a:gd name="connsiteX5-585" fmla="*/ 5356927 w 6216319"/>
                <a:gd name="connsiteY5-586" fmla="*/ 1293904 h 1407850"/>
                <a:gd name="connsiteX6-587" fmla="*/ 6216319 w 6216319"/>
                <a:gd name="connsiteY6-588" fmla="*/ 1407850 h 1407850"/>
                <a:gd name="connsiteX7-589" fmla="*/ 0 w 6216319"/>
                <a:gd name="connsiteY7-590" fmla="*/ 1407850 h 1407850"/>
                <a:gd name="connsiteX8-591" fmla="*/ 0 w 6216319"/>
                <a:gd name="connsiteY8-592" fmla="*/ 105646 h 1407850"/>
                <a:gd name="connsiteX0-593" fmla="*/ 0 w 6216319"/>
                <a:gd name="connsiteY0-594" fmla="*/ 71230 h 1373434"/>
                <a:gd name="connsiteX1-595" fmla="*/ 323681 w 6216319"/>
                <a:gd name="connsiteY1-596" fmla="*/ 264170 h 1373434"/>
                <a:gd name="connsiteX2-597" fmla="*/ 2265770 w 6216319"/>
                <a:gd name="connsiteY2-598" fmla="*/ 579757 h 1373434"/>
                <a:gd name="connsiteX3-599" fmla="*/ 3244906 w 6216319"/>
                <a:gd name="connsiteY3-600" fmla="*/ 563573 h 1373434"/>
                <a:gd name="connsiteX4-601" fmla="*/ 4628644 w 6216319"/>
                <a:gd name="connsiteY4-602" fmla="*/ 1105740 h 1373434"/>
                <a:gd name="connsiteX5-603" fmla="*/ 5356927 w 6216319"/>
                <a:gd name="connsiteY5-604" fmla="*/ 1259488 h 1373434"/>
                <a:gd name="connsiteX6-605" fmla="*/ 6216319 w 6216319"/>
                <a:gd name="connsiteY6-606" fmla="*/ 1373434 h 1373434"/>
                <a:gd name="connsiteX7-607" fmla="*/ 0 w 6216319"/>
                <a:gd name="connsiteY7-608" fmla="*/ 1373434 h 1373434"/>
                <a:gd name="connsiteX8-609" fmla="*/ 0 w 6216319"/>
                <a:gd name="connsiteY8-610" fmla="*/ 71230 h 1373434"/>
                <a:gd name="connsiteX0-611" fmla="*/ 0 w 6216319"/>
                <a:gd name="connsiteY0-612" fmla="*/ 71230 h 1373434"/>
                <a:gd name="connsiteX1-613" fmla="*/ 323681 w 6216319"/>
                <a:gd name="connsiteY1-614" fmla="*/ 264170 h 1373434"/>
                <a:gd name="connsiteX2-615" fmla="*/ 2265770 w 6216319"/>
                <a:gd name="connsiteY2-616" fmla="*/ 579757 h 1373434"/>
                <a:gd name="connsiteX3-617" fmla="*/ 3244906 w 6216319"/>
                <a:gd name="connsiteY3-618" fmla="*/ 563573 h 1373434"/>
                <a:gd name="connsiteX4-619" fmla="*/ 4628644 w 6216319"/>
                <a:gd name="connsiteY4-620" fmla="*/ 1105740 h 1373434"/>
                <a:gd name="connsiteX5-621" fmla="*/ 5356927 w 6216319"/>
                <a:gd name="connsiteY5-622" fmla="*/ 1259488 h 1373434"/>
                <a:gd name="connsiteX6-623" fmla="*/ 6216319 w 6216319"/>
                <a:gd name="connsiteY6-624" fmla="*/ 1373434 h 1373434"/>
                <a:gd name="connsiteX7-625" fmla="*/ 0 w 6216319"/>
                <a:gd name="connsiteY7-626" fmla="*/ 1373434 h 1373434"/>
                <a:gd name="connsiteX8-627" fmla="*/ 0 w 6216319"/>
                <a:gd name="connsiteY8-628" fmla="*/ 71230 h 1373434"/>
                <a:gd name="connsiteX0-629" fmla="*/ 0 w 6216319"/>
                <a:gd name="connsiteY0-630" fmla="*/ 147399 h 1449603"/>
                <a:gd name="connsiteX1-631" fmla="*/ 323681 w 6216319"/>
                <a:gd name="connsiteY1-632" fmla="*/ 340339 h 1449603"/>
                <a:gd name="connsiteX2-633" fmla="*/ 2265770 w 6216319"/>
                <a:gd name="connsiteY2-634" fmla="*/ 655926 h 1449603"/>
                <a:gd name="connsiteX3-635" fmla="*/ 3244906 w 6216319"/>
                <a:gd name="connsiteY3-636" fmla="*/ 639742 h 1449603"/>
                <a:gd name="connsiteX4-637" fmla="*/ 4628644 w 6216319"/>
                <a:gd name="connsiteY4-638" fmla="*/ 1181909 h 1449603"/>
                <a:gd name="connsiteX5-639" fmla="*/ 5356927 w 6216319"/>
                <a:gd name="connsiteY5-640" fmla="*/ 1335657 h 1449603"/>
                <a:gd name="connsiteX6-641" fmla="*/ 6216319 w 6216319"/>
                <a:gd name="connsiteY6-642" fmla="*/ 1449603 h 1449603"/>
                <a:gd name="connsiteX7-643" fmla="*/ 0 w 6216319"/>
                <a:gd name="connsiteY7-644" fmla="*/ 1449603 h 1449603"/>
                <a:gd name="connsiteX8-645" fmla="*/ 0 w 6216319"/>
                <a:gd name="connsiteY8-646" fmla="*/ 147399 h 1449603"/>
                <a:gd name="connsiteX0-647" fmla="*/ 0 w 6216319"/>
                <a:gd name="connsiteY0-648" fmla="*/ 147399 h 1449603"/>
                <a:gd name="connsiteX1-649" fmla="*/ 323681 w 6216319"/>
                <a:gd name="connsiteY1-650" fmla="*/ 340339 h 1449603"/>
                <a:gd name="connsiteX2-651" fmla="*/ 2265770 w 6216319"/>
                <a:gd name="connsiteY2-652" fmla="*/ 655926 h 1449603"/>
                <a:gd name="connsiteX3-653" fmla="*/ 3244906 w 6216319"/>
                <a:gd name="connsiteY3-654" fmla="*/ 639742 h 1449603"/>
                <a:gd name="connsiteX4-655" fmla="*/ 4628644 w 6216319"/>
                <a:gd name="connsiteY4-656" fmla="*/ 1181909 h 1449603"/>
                <a:gd name="connsiteX5-657" fmla="*/ 5356927 w 6216319"/>
                <a:gd name="connsiteY5-658" fmla="*/ 1335657 h 1449603"/>
                <a:gd name="connsiteX6-659" fmla="*/ 6216319 w 6216319"/>
                <a:gd name="connsiteY6-660" fmla="*/ 1449603 h 1449603"/>
                <a:gd name="connsiteX7-661" fmla="*/ 0 w 6216319"/>
                <a:gd name="connsiteY7-662" fmla="*/ 1449603 h 1449603"/>
                <a:gd name="connsiteX8-663" fmla="*/ 0 w 6216319"/>
                <a:gd name="connsiteY8-664" fmla="*/ 147399 h 1449603"/>
                <a:gd name="connsiteX0-665" fmla="*/ 0 w 6216319"/>
                <a:gd name="connsiteY0-666" fmla="*/ 147399 h 1449603"/>
                <a:gd name="connsiteX1-667" fmla="*/ 323681 w 6216319"/>
                <a:gd name="connsiteY1-668" fmla="*/ 340339 h 1449603"/>
                <a:gd name="connsiteX2-669" fmla="*/ 2265770 w 6216319"/>
                <a:gd name="connsiteY2-670" fmla="*/ 655926 h 1449603"/>
                <a:gd name="connsiteX3-671" fmla="*/ 3244906 w 6216319"/>
                <a:gd name="connsiteY3-672" fmla="*/ 639742 h 1449603"/>
                <a:gd name="connsiteX4-673" fmla="*/ 4628644 w 6216319"/>
                <a:gd name="connsiteY4-674" fmla="*/ 1181909 h 1449603"/>
                <a:gd name="connsiteX5-675" fmla="*/ 5356927 w 6216319"/>
                <a:gd name="connsiteY5-676" fmla="*/ 1335657 h 1449603"/>
                <a:gd name="connsiteX6-677" fmla="*/ 6216319 w 6216319"/>
                <a:gd name="connsiteY6-678" fmla="*/ 1449603 h 1449603"/>
                <a:gd name="connsiteX7-679" fmla="*/ 0 w 6216319"/>
                <a:gd name="connsiteY7-680" fmla="*/ 1449603 h 1449603"/>
                <a:gd name="connsiteX8-681" fmla="*/ 0 w 6216319"/>
                <a:gd name="connsiteY8-682" fmla="*/ 147399 h 1449603"/>
                <a:gd name="connsiteX0-683" fmla="*/ 0 w 6216319"/>
                <a:gd name="connsiteY0-684" fmla="*/ 147399 h 1449603"/>
                <a:gd name="connsiteX1-685" fmla="*/ 323681 w 6216319"/>
                <a:gd name="connsiteY1-686" fmla="*/ 340339 h 1449603"/>
                <a:gd name="connsiteX2-687" fmla="*/ 2265770 w 6216319"/>
                <a:gd name="connsiteY2-688" fmla="*/ 655926 h 1449603"/>
                <a:gd name="connsiteX3-689" fmla="*/ 3244906 w 6216319"/>
                <a:gd name="connsiteY3-690" fmla="*/ 639742 h 1449603"/>
                <a:gd name="connsiteX4-691" fmla="*/ 4628644 w 6216319"/>
                <a:gd name="connsiteY4-692" fmla="*/ 1181909 h 1449603"/>
                <a:gd name="connsiteX5-693" fmla="*/ 5356927 w 6216319"/>
                <a:gd name="connsiteY5-694" fmla="*/ 1335657 h 1449603"/>
                <a:gd name="connsiteX6-695" fmla="*/ 6216319 w 6216319"/>
                <a:gd name="connsiteY6-696" fmla="*/ 1449603 h 1449603"/>
                <a:gd name="connsiteX7-697" fmla="*/ 0 w 6216319"/>
                <a:gd name="connsiteY7-698" fmla="*/ 1449603 h 1449603"/>
                <a:gd name="connsiteX8-699" fmla="*/ 0 w 6216319"/>
                <a:gd name="connsiteY8-700" fmla="*/ 147399 h 1449603"/>
                <a:gd name="connsiteX0-701" fmla="*/ 0 w 6216319"/>
                <a:gd name="connsiteY0-702" fmla="*/ 147399 h 1449603"/>
                <a:gd name="connsiteX1-703" fmla="*/ 323681 w 6216319"/>
                <a:gd name="connsiteY1-704" fmla="*/ 340339 h 1449603"/>
                <a:gd name="connsiteX2-705" fmla="*/ 2265770 w 6216319"/>
                <a:gd name="connsiteY2-706" fmla="*/ 655926 h 1449603"/>
                <a:gd name="connsiteX3-707" fmla="*/ 3244906 w 6216319"/>
                <a:gd name="connsiteY3-708" fmla="*/ 639742 h 1449603"/>
                <a:gd name="connsiteX4-709" fmla="*/ 4628644 w 6216319"/>
                <a:gd name="connsiteY4-710" fmla="*/ 1181909 h 1449603"/>
                <a:gd name="connsiteX5-711" fmla="*/ 5356927 w 6216319"/>
                <a:gd name="connsiteY5-712" fmla="*/ 1335657 h 1449603"/>
                <a:gd name="connsiteX6-713" fmla="*/ 6216319 w 6216319"/>
                <a:gd name="connsiteY6-714" fmla="*/ 1449603 h 1449603"/>
                <a:gd name="connsiteX7-715" fmla="*/ 0 w 6216319"/>
                <a:gd name="connsiteY7-716" fmla="*/ 1449603 h 1449603"/>
                <a:gd name="connsiteX8-717" fmla="*/ 0 w 6216319"/>
                <a:gd name="connsiteY8-718" fmla="*/ 147399 h 1449603"/>
                <a:gd name="connsiteX0-719" fmla="*/ 0 w 6216319"/>
                <a:gd name="connsiteY0-720" fmla="*/ 147399 h 1449603"/>
                <a:gd name="connsiteX1-721" fmla="*/ 323681 w 6216319"/>
                <a:gd name="connsiteY1-722" fmla="*/ 340339 h 1449603"/>
                <a:gd name="connsiteX2-723" fmla="*/ 2265770 w 6216319"/>
                <a:gd name="connsiteY2-724" fmla="*/ 655926 h 1449603"/>
                <a:gd name="connsiteX3-725" fmla="*/ 3244906 w 6216319"/>
                <a:gd name="connsiteY3-726" fmla="*/ 639742 h 1449603"/>
                <a:gd name="connsiteX4-727" fmla="*/ 4628644 w 6216319"/>
                <a:gd name="connsiteY4-728" fmla="*/ 1181909 h 1449603"/>
                <a:gd name="connsiteX5-729" fmla="*/ 5356927 w 6216319"/>
                <a:gd name="connsiteY5-730" fmla="*/ 1335657 h 1449603"/>
                <a:gd name="connsiteX6-731" fmla="*/ 6216319 w 6216319"/>
                <a:gd name="connsiteY6-732" fmla="*/ 1449603 h 1449603"/>
                <a:gd name="connsiteX7-733" fmla="*/ 0 w 6216319"/>
                <a:gd name="connsiteY7-734" fmla="*/ 1449603 h 1449603"/>
                <a:gd name="connsiteX8-735" fmla="*/ 0 w 6216319"/>
                <a:gd name="connsiteY8-736" fmla="*/ 147399 h 1449603"/>
                <a:gd name="connsiteX0-737" fmla="*/ 0 w 6216319"/>
                <a:gd name="connsiteY0-738" fmla="*/ 57561 h 1359765"/>
                <a:gd name="connsiteX1-739" fmla="*/ 574189 w 6216319"/>
                <a:gd name="connsiteY1-740" fmla="*/ 379355 h 1359765"/>
                <a:gd name="connsiteX2-741" fmla="*/ 2265770 w 6216319"/>
                <a:gd name="connsiteY2-742" fmla="*/ 566088 h 1359765"/>
                <a:gd name="connsiteX3-743" fmla="*/ 3244906 w 6216319"/>
                <a:gd name="connsiteY3-744" fmla="*/ 549904 h 1359765"/>
                <a:gd name="connsiteX4-745" fmla="*/ 4628644 w 6216319"/>
                <a:gd name="connsiteY4-746" fmla="*/ 1092071 h 1359765"/>
                <a:gd name="connsiteX5-747" fmla="*/ 5356927 w 6216319"/>
                <a:gd name="connsiteY5-748" fmla="*/ 1245819 h 1359765"/>
                <a:gd name="connsiteX6-749" fmla="*/ 6216319 w 6216319"/>
                <a:gd name="connsiteY6-750" fmla="*/ 1359765 h 1359765"/>
                <a:gd name="connsiteX7-751" fmla="*/ 0 w 6216319"/>
                <a:gd name="connsiteY7-752" fmla="*/ 1359765 h 1359765"/>
                <a:gd name="connsiteX8-753" fmla="*/ 0 w 6216319"/>
                <a:gd name="connsiteY8-754" fmla="*/ 57561 h 1359765"/>
                <a:gd name="connsiteX0-755" fmla="*/ 0 w 6216319"/>
                <a:gd name="connsiteY0-756" fmla="*/ 55201 h 1357405"/>
                <a:gd name="connsiteX1-757" fmla="*/ 574189 w 6216319"/>
                <a:gd name="connsiteY1-758" fmla="*/ 376995 h 1357405"/>
                <a:gd name="connsiteX2-759" fmla="*/ 2244895 w 6216319"/>
                <a:gd name="connsiteY2-760" fmla="*/ 570887 h 1357405"/>
                <a:gd name="connsiteX3-761" fmla="*/ 3244906 w 6216319"/>
                <a:gd name="connsiteY3-762" fmla="*/ 547544 h 1357405"/>
                <a:gd name="connsiteX4-763" fmla="*/ 4628644 w 6216319"/>
                <a:gd name="connsiteY4-764" fmla="*/ 1089711 h 1357405"/>
                <a:gd name="connsiteX5-765" fmla="*/ 5356927 w 6216319"/>
                <a:gd name="connsiteY5-766" fmla="*/ 1243459 h 1357405"/>
                <a:gd name="connsiteX6-767" fmla="*/ 6216319 w 6216319"/>
                <a:gd name="connsiteY6-768" fmla="*/ 1357405 h 1357405"/>
                <a:gd name="connsiteX7-769" fmla="*/ 0 w 6216319"/>
                <a:gd name="connsiteY7-770" fmla="*/ 1357405 h 1357405"/>
                <a:gd name="connsiteX8-771" fmla="*/ 0 w 6216319"/>
                <a:gd name="connsiteY8-772" fmla="*/ 55201 h 1357405"/>
                <a:gd name="connsiteX0-773" fmla="*/ 0 w 6216319"/>
                <a:gd name="connsiteY0-774" fmla="*/ 49067 h 1351271"/>
                <a:gd name="connsiteX1-775" fmla="*/ 574189 w 6216319"/>
                <a:gd name="connsiteY1-776" fmla="*/ 370861 h 1351271"/>
                <a:gd name="connsiteX2-777" fmla="*/ 1217749 w 6216319"/>
                <a:gd name="connsiteY2-778" fmla="*/ 1887 h 1351271"/>
                <a:gd name="connsiteX3-779" fmla="*/ 2244895 w 6216319"/>
                <a:gd name="connsiteY3-780" fmla="*/ 564753 h 1351271"/>
                <a:gd name="connsiteX4-781" fmla="*/ 3244906 w 6216319"/>
                <a:gd name="connsiteY4-782" fmla="*/ 541410 h 1351271"/>
                <a:gd name="connsiteX5-783" fmla="*/ 4628644 w 6216319"/>
                <a:gd name="connsiteY5-784" fmla="*/ 1083577 h 1351271"/>
                <a:gd name="connsiteX6-785" fmla="*/ 5356927 w 6216319"/>
                <a:gd name="connsiteY6-786" fmla="*/ 1237325 h 1351271"/>
                <a:gd name="connsiteX7-787" fmla="*/ 6216319 w 6216319"/>
                <a:gd name="connsiteY7-788" fmla="*/ 1351271 h 1351271"/>
                <a:gd name="connsiteX8-789" fmla="*/ 0 w 6216319"/>
                <a:gd name="connsiteY8-790" fmla="*/ 1351271 h 1351271"/>
                <a:gd name="connsiteX9-791" fmla="*/ 0 w 6216319"/>
                <a:gd name="connsiteY9-792" fmla="*/ 49067 h 1351271"/>
                <a:gd name="connsiteX0-793" fmla="*/ 0 w 6216319"/>
                <a:gd name="connsiteY0-794" fmla="*/ 22 h 1302226"/>
                <a:gd name="connsiteX1-795" fmla="*/ 574189 w 6216319"/>
                <a:gd name="connsiteY1-796" fmla="*/ 321816 h 1302226"/>
                <a:gd name="connsiteX2-797" fmla="*/ 1015951 w 6216319"/>
                <a:gd name="connsiteY2-798" fmla="*/ 346561 h 1302226"/>
                <a:gd name="connsiteX3-799" fmla="*/ 2244895 w 6216319"/>
                <a:gd name="connsiteY3-800" fmla="*/ 515708 h 1302226"/>
                <a:gd name="connsiteX4-801" fmla="*/ 3244906 w 6216319"/>
                <a:gd name="connsiteY4-802" fmla="*/ 492365 h 1302226"/>
                <a:gd name="connsiteX5-803" fmla="*/ 4628644 w 6216319"/>
                <a:gd name="connsiteY5-804" fmla="*/ 1034532 h 1302226"/>
                <a:gd name="connsiteX6-805" fmla="*/ 5356927 w 6216319"/>
                <a:gd name="connsiteY6-806" fmla="*/ 1188280 h 1302226"/>
                <a:gd name="connsiteX7-807" fmla="*/ 6216319 w 6216319"/>
                <a:gd name="connsiteY7-808" fmla="*/ 1302226 h 1302226"/>
                <a:gd name="connsiteX8-809" fmla="*/ 0 w 6216319"/>
                <a:gd name="connsiteY8-810" fmla="*/ 1302226 h 1302226"/>
                <a:gd name="connsiteX9-811" fmla="*/ 0 w 6216319"/>
                <a:gd name="connsiteY9-812" fmla="*/ 22 h 1302226"/>
                <a:gd name="connsiteX0-813" fmla="*/ 0 w 6216319"/>
                <a:gd name="connsiteY0-814" fmla="*/ 22 h 1302226"/>
                <a:gd name="connsiteX1-815" fmla="*/ 574189 w 6216319"/>
                <a:gd name="connsiteY1-816" fmla="*/ 321816 h 1302226"/>
                <a:gd name="connsiteX2-817" fmla="*/ 1015951 w 6216319"/>
                <a:gd name="connsiteY2-818" fmla="*/ 346561 h 1302226"/>
                <a:gd name="connsiteX3-819" fmla="*/ 2244895 w 6216319"/>
                <a:gd name="connsiteY3-820" fmla="*/ 515708 h 1302226"/>
                <a:gd name="connsiteX4-821" fmla="*/ 3244906 w 6216319"/>
                <a:gd name="connsiteY4-822" fmla="*/ 492365 h 1302226"/>
                <a:gd name="connsiteX5-823" fmla="*/ 4628644 w 6216319"/>
                <a:gd name="connsiteY5-824" fmla="*/ 1034532 h 1302226"/>
                <a:gd name="connsiteX6-825" fmla="*/ 5356927 w 6216319"/>
                <a:gd name="connsiteY6-826" fmla="*/ 1188280 h 1302226"/>
                <a:gd name="connsiteX7-827" fmla="*/ 6216319 w 6216319"/>
                <a:gd name="connsiteY7-828" fmla="*/ 1302226 h 1302226"/>
                <a:gd name="connsiteX8-829" fmla="*/ 0 w 6216319"/>
                <a:gd name="connsiteY8-830" fmla="*/ 1302226 h 1302226"/>
                <a:gd name="connsiteX9-831" fmla="*/ 0 w 6216319"/>
                <a:gd name="connsiteY9-832" fmla="*/ 22 h 1302226"/>
                <a:gd name="connsiteX0-833" fmla="*/ 0 w 6216319"/>
                <a:gd name="connsiteY0-834" fmla="*/ 22 h 1302226"/>
                <a:gd name="connsiteX1-835" fmla="*/ 574189 w 6216319"/>
                <a:gd name="connsiteY1-836" fmla="*/ 321816 h 1302226"/>
                <a:gd name="connsiteX2-837" fmla="*/ 1015951 w 6216319"/>
                <a:gd name="connsiteY2-838" fmla="*/ 346561 h 1302226"/>
                <a:gd name="connsiteX3-839" fmla="*/ 2244895 w 6216319"/>
                <a:gd name="connsiteY3-840" fmla="*/ 515708 h 1302226"/>
                <a:gd name="connsiteX4-841" fmla="*/ 3244906 w 6216319"/>
                <a:gd name="connsiteY4-842" fmla="*/ 492365 h 1302226"/>
                <a:gd name="connsiteX5-843" fmla="*/ 4628644 w 6216319"/>
                <a:gd name="connsiteY5-844" fmla="*/ 1034532 h 1302226"/>
                <a:gd name="connsiteX6-845" fmla="*/ 5356927 w 6216319"/>
                <a:gd name="connsiteY6-846" fmla="*/ 1188280 h 1302226"/>
                <a:gd name="connsiteX7-847" fmla="*/ 6216319 w 6216319"/>
                <a:gd name="connsiteY7-848" fmla="*/ 1302226 h 1302226"/>
                <a:gd name="connsiteX8-849" fmla="*/ 0 w 6216319"/>
                <a:gd name="connsiteY8-850" fmla="*/ 1302226 h 1302226"/>
                <a:gd name="connsiteX9-851" fmla="*/ 0 w 6216319"/>
                <a:gd name="connsiteY9-852" fmla="*/ 22 h 1302226"/>
                <a:gd name="connsiteX0-853" fmla="*/ 0 w 6216319"/>
                <a:gd name="connsiteY0-854" fmla="*/ 22 h 1302226"/>
                <a:gd name="connsiteX1-855" fmla="*/ 574189 w 6216319"/>
                <a:gd name="connsiteY1-856" fmla="*/ 321816 h 1302226"/>
                <a:gd name="connsiteX2-857" fmla="*/ 1015951 w 6216319"/>
                <a:gd name="connsiteY2-858" fmla="*/ 346561 h 1302226"/>
                <a:gd name="connsiteX3-859" fmla="*/ 2244895 w 6216319"/>
                <a:gd name="connsiteY3-860" fmla="*/ 515708 h 1302226"/>
                <a:gd name="connsiteX4-861" fmla="*/ 3244906 w 6216319"/>
                <a:gd name="connsiteY4-862" fmla="*/ 492365 h 1302226"/>
                <a:gd name="connsiteX5-863" fmla="*/ 4628644 w 6216319"/>
                <a:gd name="connsiteY5-864" fmla="*/ 1034532 h 1302226"/>
                <a:gd name="connsiteX6-865" fmla="*/ 5356927 w 6216319"/>
                <a:gd name="connsiteY6-866" fmla="*/ 1188280 h 1302226"/>
                <a:gd name="connsiteX7-867" fmla="*/ 6216319 w 6216319"/>
                <a:gd name="connsiteY7-868" fmla="*/ 1302226 h 1302226"/>
                <a:gd name="connsiteX8-869" fmla="*/ 0 w 6216319"/>
                <a:gd name="connsiteY8-870" fmla="*/ 1302226 h 1302226"/>
                <a:gd name="connsiteX9-871" fmla="*/ 0 w 6216319"/>
                <a:gd name="connsiteY9-872" fmla="*/ 22 h 1302226"/>
                <a:gd name="connsiteX0-873" fmla="*/ 0 w 6216319"/>
                <a:gd name="connsiteY0-874" fmla="*/ 22 h 1302226"/>
                <a:gd name="connsiteX1-875" fmla="*/ 574189 w 6216319"/>
                <a:gd name="connsiteY1-876" fmla="*/ 321816 h 1302226"/>
                <a:gd name="connsiteX2-877" fmla="*/ 1015951 w 6216319"/>
                <a:gd name="connsiteY2-878" fmla="*/ 346561 h 1302226"/>
                <a:gd name="connsiteX3-879" fmla="*/ 1704848 w 6216319"/>
                <a:gd name="connsiteY3-880" fmla="*/ 296453 h 1302226"/>
                <a:gd name="connsiteX4-881" fmla="*/ 2244895 w 6216319"/>
                <a:gd name="connsiteY4-882" fmla="*/ 515708 h 1302226"/>
                <a:gd name="connsiteX5-883" fmla="*/ 3244906 w 6216319"/>
                <a:gd name="connsiteY5-884" fmla="*/ 492365 h 1302226"/>
                <a:gd name="connsiteX6-885" fmla="*/ 4628644 w 6216319"/>
                <a:gd name="connsiteY6-886" fmla="*/ 1034532 h 1302226"/>
                <a:gd name="connsiteX7-887" fmla="*/ 5356927 w 6216319"/>
                <a:gd name="connsiteY7-888" fmla="*/ 1188280 h 1302226"/>
                <a:gd name="connsiteX8-889" fmla="*/ 6216319 w 6216319"/>
                <a:gd name="connsiteY8-890" fmla="*/ 1302226 h 1302226"/>
                <a:gd name="connsiteX9-891" fmla="*/ 0 w 6216319"/>
                <a:gd name="connsiteY9-892" fmla="*/ 1302226 h 1302226"/>
                <a:gd name="connsiteX10" fmla="*/ 0 w 6216319"/>
                <a:gd name="connsiteY10" fmla="*/ 22 h 1302226"/>
                <a:gd name="connsiteX0-893" fmla="*/ 0 w 6216319"/>
                <a:gd name="connsiteY0-894" fmla="*/ 22 h 1302226"/>
                <a:gd name="connsiteX1-895" fmla="*/ 574189 w 6216319"/>
                <a:gd name="connsiteY1-896" fmla="*/ 321816 h 1302226"/>
                <a:gd name="connsiteX2-897" fmla="*/ 1015951 w 6216319"/>
                <a:gd name="connsiteY2-898" fmla="*/ 346561 h 1302226"/>
                <a:gd name="connsiteX3-899" fmla="*/ 1732682 w 6216319"/>
                <a:gd name="connsiteY3-900" fmla="*/ 368038 h 1302226"/>
                <a:gd name="connsiteX4-901" fmla="*/ 2244895 w 6216319"/>
                <a:gd name="connsiteY4-902" fmla="*/ 515708 h 1302226"/>
                <a:gd name="connsiteX5-903" fmla="*/ 3244906 w 6216319"/>
                <a:gd name="connsiteY5-904" fmla="*/ 492365 h 1302226"/>
                <a:gd name="connsiteX6-905" fmla="*/ 4628644 w 6216319"/>
                <a:gd name="connsiteY6-906" fmla="*/ 1034532 h 1302226"/>
                <a:gd name="connsiteX7-907" fmla="*/ 5356927 w 6216319"/>
                <a:gd name="connsiteY7-908" fmla="*/ 1188280 h 1302226"/>
                <a:gd name="connsiteX8-909" fmla="*/ 6216319 w 6216319"/>
                <a:gd name="connsiteY8-910" fmla="*/ 1302226 h 1302226"/>
                <a:gd name="connsiteX9-911" fmla="*/ 0 w 6216319"/>
                <a:gd name="connsiteY9-912" fmla="*/ 1302226 h 1302226"/>
                <a:gd name="connsiteX10-913" fmla="*/ 0 w 6216319"/>
                <a:gd name="connsiteY10-914" fmla="*/ 22 h 1302226"/>
                <a:gd name="connsiteX0-915" fmla="*/ 0 w 6216319"/>
                <a:gd name="connsiteY0-916" fmla="*/ 22 h 1302226"/>
                <a:gd name="connsiteX1-917" fmla="*/ 574189 w 6216319"/>
                <a:gd name="connsiteY1-918" fmla="*/ 321816 h 1302226"/>
                <a:gd name="connsiteX2-919" fmla="*/ 1015951 w 6216319"/>
                <a:gd name="connsiteY2-920" fmla="*/ 346561 h 1302226"/>
                <a:gd name="connsiteX3-921" fmla="*/ 1732682 w 6216319"/>
                <a:gd name="connsiteY3-922" fmla="*/ 368038 h 1302226"/>
                <a:gd name="connsiteX4-923" fmla="*/ 2244895 w 6216319"/>
                <a:gd name="connsiteY4-924" fmla="*/ 515708 h 1302226"/>
                <a:gd name="connsiteX5-925" fmla="*/ 3244906 w 6216319"/>
                <a:gd name="connsiteY5-926" fmla="*/ 492365 h 1302226"/>
                <a:gd name="connsiteX6-927" fmla="*/ 4628644 w 6216319"/>
                <a:gd name="connsiteY6-928" fmla="*/ 1034532 h 1302226"/>
                <a:gd name="connsiteX7-929" fmla="*/ 5356927 w 6216319"/>
                <a:gd name="connsiteY7-930" fmla="*/ 1188280 h 1302226"/>
                <a:gd name="connsiteX8-931" fmla="*/ 6216319 w 6216319"/>
                <a:gd name="connsiteY8-932" fmla="*/ 1302226 h 1302226"/>
                <a:gd name="connsiteX9-933" fmla="*/ 0 w 6216319"/>
                <a:gd name="connsiteY9-934" fmla="*/ 1302226 h 1302226"/>
                <a:gd name="connsiteX10-935" fmla="*/ 0 w 6216319"/>
                <a:gd name="connsiteY10-936" fmla="*/ 22 h 1302226"/>
                <a:gd name="connsiteX0-937" fmla="*/ 0 w 6216319"/>
                <a:gd name="connsiteY0-938" fmla="*/ 22 h 1302226"/>
                <a:gd name="connsiteX1-939" fmla="*/ 574189 w 6216319"/>
                <a:gd name="connsiteY1-940" fmla="*/ 321816 h 1302226"/>
                <a:gd name="connsiteX2-941" fmla="*/ 1015951 w 6216319"/>
                <a:gd name="connsiteY2-942" fmla="*/ 346561 h 1302226"/>
                <a:gd name="connsiteX3-943" fmla="*/ 1732682 w 6216319"/>
                <a:gd name="connsiteY3-944" fmla="*/ 368038 h 1302226"/>
                <a:gd name="connsiteX4-945" fmla="*/ 2244895 w 6216319"/>
                <a:gd name="connsiteY4-946" fmla="*/ 515708 h 1302226"/>
                <a:gd name="connsiteX5-947" fmla="*/ 3244906 w 6216319"/>
                <a:gd name="connsiteY5-948" fmla="*/ 492365 h 1302226"/>
                <a:gd name="connsiteX6-949" fmla="*/ 4628644 w 6216319"/>
                <a:gd name="connsiteY6-950" fmla="*/ 1034532 h 1302226"/>
                <a:gd name="connsiteX7-951" fmla="*/ 5356927 w 6216319"/>
                <a:gd name="connsiteY7-952" fmla="*/ 1188280 h 1302226"/>
                <a:gd name="connsiteX8-953" fmla="*/ 6216319 w 6216319"/>
                <a:gd name="connsiteY8-954" fmla="*/ 1302226 h 1302226"/>
                <a:gd name="connsiteX9-955" fmla="*/ 0 w 6216319"/>
                <a:gd name="connsiteY9-956" fmla="*/ 1302226 h 1302226"/>
                <a:gd name="connsiteX10-957" fmla="*/ 0 w 6216319"/>
                <a:gd name="connsiteY10-958" fmla="*/ 22 h 1302226"/>
                <a:gd name="connsiteX0-959" fmla="*/ 0 w 6216319"/>
                <a:gd name="connsiteY0-960" fmla="*/ 22 h 1302226"/>
                <a:gd name="connsiteX1-961" fmla="*/ 574189 w 6216319"/>
                <a:gd name="connsiteY1-962" fmla="*/ 321816 h 1302226"/>
                <a:gd name="connsiteX2-963" fmla="*/ 1015951 w 6216319"/>
                <a:gd name="connsiteY2-964" fmla="*/ 346561 h 1302226"/>
                <a:gd name="connsiteX3-965" fmla="*/ 1732682 w 6216319"/>
                <a:gd name="connsiteY3-966" fmla="*/ 368038 h 1302226"/>
                <a:gd name="connsiteX4-967" fmla="*/ 2244895 w 6216319"/>
                <a:gd name="connsiteY4-968" fmla="*/ 515708 h 1302226"/>
                <a:gd name="connsiteX5-969" fmla="*/ 3244906 w 6216319"/>
                <a:gd name="connsiteY5-970" fmla="*/ 492365 h 1302226"/>
                <a:gd name="connsiteX6-971" fmla="*/ 4628644 w 6216319"/>
                <a:gd name="connsiteY6-972" fmla="*/ 1034532 h 1302226"/>
                <a:gd name="connsiteX7-973" fmla="*/ 5356927 w 6216319"/>
                <a:gd name="connsiteY7-974" fmla="*/ 1188280 h 1302226"/>
                <a:gd name="connsiteX8-975" fmla="*/ 6216319 w 6216319"/>
                <a:gd name="connsiteY8-976" fmla="*/ 1302226 h 1302226"/>
                <a:gd name="connsiteX9-977" fmla="*/ 0 w 6216319"/>
                <a:gd name="connsiteY9-978" fmla="*/ 1302226 h 1302226"/>
                <a:gd name="connsiteX10-979" fmla="*/ 0 w 6216319"/>
                <a:gd name="connsiteY10-980" fmla="*/ 22 h 1302226"/>
                <a:gd name="connsiteX0-981" fmla="*/ 0 w 6216319"/>
                <a:gd name="connsiteY0-982" fmla="*/ 22 h 1302226"/>
                <a:gd name="connsiteX1-983" fmla="*/ 574189 w 6216319"/>
                <a:gd name="connsiteY1-984" fmla="*/ 321816 h 1302226"/>
                <a:gd name="connsiteX2-985" fmla="*/ 1015951 w 6216319"/>
                <a:gd name="connsiteY2-986" fmla="*/ 346561 h 1302226"/>
                <a:gd name="connsiteX3-987" fmla="*/ 1732682 w 6216319"/>
                <a:gd name="connsiteY3-988" fmla="*/ 368038 h 1302226"/>
                <a:gd name="connsiteX4-989" fmla="*/ 2244895 w 6216319"/>
                <a:gd name="connsiteY4-990" fmla="*/ 515708 h 1302226"/>
                <a:gd name="connsiteX5-991" fmla="*/ 3244906 w 6216319"/>
                <a:gd name="connsiteY5-992" fmla="*/ 492365 h 1302226"/>
                <a:gd name="connsiteX6-993" fmla="*/ 4628644 w 6216319"/>
                <a:gd name="connsiteY6-994" fmla="*/ 1034532 h 1302226"/>
                <a:gd name="connsiteX7-995" fmla="*/ 5356927 w 6216319"/>
                <a:gd name="connsiteY7-996" fmla="*/ 1188280 h 1302226"/>
                <a:gd name="connsiteX8-997" fmla="*/ 6216319 w 6216319"/>
                <a:gd name="connsiteY8-998" fmla="*/ 1302226 h 1302226"/>
                <a:gd name="connsiteX9-999" fmla="*/ 0 w 6216319"/>
                <a:gd name="connsiteY9-1000" fmla="*/ 1302226 h 1302226"/>
                <a:gd name="connsiteX10-1001" fmla="*/ 0 w 6216319"/>
                <a:gd name="connsiteY10-1002" fmla="*/ 22 h 1302226"/>
                <a:gd name="connsiteX0-1003" fmla="*/ 0 w 6216319"/>
                <a:gd name="connsiteY0-1004" fmla="*/ 22 h 1302226"/>
                <a:gd name="connsiteX1-1005" fmla="*/ 574189 w 6216319"/>
                <a:gd name="connsiteY1-1006" fmla="*/ 321816 h 1302226"/>
                <a:gd name="connsiteX2-1007" fmla="*/ 1015951 w 6216319"/>
                <a:gd name="connsiteY2-1008" fmla="*/ 346561 h 1302226"/>
                <a:gd name="connsiteX3-1009" fmla="*/ 1732682 w 6216319"/>
                <a:gd name="connsiteY3-1010" fmla="*/ 368038 h 1302226"/>
                <a:gd name="connsiteX4-1011" fmla="*/ 2147475 w 6216319"/>
                <a:gd name="connsiteY4-1012" fmla="*/ 479915 h 1302226"/>
                <a:gd name="connsiteX5-1013" fmla="*/ 3244906 w 6216319"/>
                <a:gd name="connsiteY5-1014" fmla="*/ 492365 h 1302226"/>
                <a:gd name="connsiteX6-1015" fmla="*/ 4628644 w 6216319"/>
                <a:gd name="connsiteY6-1016" fmla="*/ 1034532 h 1302226"/>
                <a:gd name="connsiteX7-1017" fmla="*/ 5356927 w 6216319"/>
                <a:gd name="connsiteY7-1018" fmla="*/ 1188280 h 1302226"/>
                <a:gd name="connsiteX8-1019" fmla="*/ 6216319 w 6216319"/>
                <a:gd name="connsiteY8-1020" fmla="*/ 1302226 h 1302226"/>
                <a:gd name="connsiteX9-1021" fmla="*/ 0 w 6216319"/>
                <a:gd name="connsiteY9-1022" fmla="*/ 1302226 h 1302226"/>
                <a:gd name="connsiteX10-1023" fmla="*/ 0 w 6216319"/>
                <a:gd name="connsiteY10-1024" fmla="*/ 22 h 1302226"/>
                <a:gd name="connsiteX0-1025" fmla="*/ 0 w 6216319"/>
                <a:gd name="connsiteY0-1026" fmla="*/ 22 h 1302226"/>
                <a:gd name="connsiteX1-1027" fmla="*/ 574189 w 6216319"/>
                <a:gd name="connsiteY1-1028" fmla="*/ 321816 h 1302226"/>
                <a:gd name="connsiteX2-1029" fmla="*/ 1015951 w 6216319"/>
                <a:gd name="connsiteY2-1030" fmla="*/ 346561 h 1302226"/>
                <a:gd name="connsiteX3-1031" fmla="*/ 1732682 w 6216319"/>
                <a:gd name="connsiteY3-1032" fmla="*/ 368038 h 1302226"/>
                <a:gd name="connsiteX4-1033" fmla="*/ 2147475 w 6216319"/>
                <a:gd name="connsiteY4-1034" fmla="*/ 479915 h 1302226"/>
                <a:gd name="connsiteX5-1035" fmla="*/ 3244906 w 6216319"/>
                <a:gd name="connsiteY5-1036" fmla="*/ 492365 h 1302226"/>
                <a:gd name="connsiteX6-1037" fmla="*/ 4628644 w 6216319"/>
                <a:gd name="connsiteY6-1038" fmla="*/ 1034532 h 1302226"/>
                <a:gd name="connsiteX7-1039" fmla="*/ 5356927 w 6216319"/>
                <a:gd name="connsiteY7-1040" fmla="*/ 1188280 h 1302226"/>
                <a:gd name="connsiteX8-1041" fmla="*/ 6216319 w 6216319"/>
                <a:gd name="connsiteY8-1042" fmla="*/ 1302226 h 1302226"/>
                <a:gd name="connsiteX9-1043" fmla="*/ 0 w 6216319"/>
                <a:gd name="connsiteY9-1044" fmla="*/ 1302226 h 1302226"/>
                <a:gd name="connsiteX10-1045" fmla="*/ 0 w 6216319"/>
                <a:gd name="connsiteY10-1046" fmla="*/ 22 h 1302226"/>
                <a:gd name="connsiteX0-1047" fmla="*/ 0 w 6216319"/>
                <a:gd name="connsiteY0-1048" fmla="*/ 22 h 1302226"/>
                <a:gd name="connsiteX1-1049" fmla="*/ 574189 w 6216319"/>
                <a:gd name="connsiteY1-1050" fmla="*/ 321816 h 1302226"/>
                <a:gd name="connsiteX2-1051" fmla="*/ 1015951 w 6216319"/>
                <a:gd name="connsiteY2-1052" fmla="*/ 346561 h 1302226"/>
                <a:gd name="connsiteX3-1053" fmla="*/ 1732682 w 6216319"/>
                <a:gd name="connsiteY3-1054" fmla="*/ 368038 h 1302226"/>
                <a:gd name="connsiteX4-1055" fmla="*/ 2147475 w 6216319"/>
                <a:gd name="connsiteY4-1056" fmla="*/ 479915 h 1302226"/>
                <a:gd name="connsiteX5-1057" fmla="*/ 3244906 w 6216319"/>
                <a:gd name="connsiteY5-1058" fmla="*/ 492365 h 1302226"/>
                <a:gd name="connsiteX6-1059" fmla="*/ 4628644 w 6216319"/>
                <a:gd name="connsiteY6-1060" fmla="*/ 1034532 h 1302226"/>
                <a:gd name="connsiteX7-1061" fmla="*/ 5356927 w 6216319"/>
                <a:gd name="connsiteY7-1062" fmla="*/ 1188280 h 1302226"/>
                <a:gd name="connsiteX8-1063" fmla="*/ 6216319 w 6216319"/>
                <a:gd name="connsiteY8-1064" fmla="*/ 1302226 h 1302226"/>
                <a:gd name="connsiteX9-1065" fmla="*/ 0 w 6216319"/>
                <a:gd name="connsiteY9-1066" fmla="*/ 1302226 h 1302226"/>
                <a:gd name="connsiteX10-1067" fmla="*/ 0 w 6216319"/>
                <a:gd name="connsiteY10-1068" fmla="*/ 22 h 1302226"/>
                <a:gd name="connsiteX0-1069" fmla="*/ 0 w 6216319"/>
                <a:gd name="connsiteY0-1070" fmla="*/ 22 h 1302226"/>
                <a:gd name="connsiteX1-1071" fmla="*/ 574189 w 6216319"/>
                <a:gd name="connsiteY1-1072" fmla="*/ 321816 h 1302226"/>
                <a:gd name="connsiteX2-1073" fmla="*/ 1015951 w 6216319"/>
                <a:gd name="connsiteY2-1074" fmla="*/ 346561 h 1302226"/>
                <a:gd name="connsiteX3-1075" fmla="*/ 1732682 w 6216319"/>
                <a:gd name="connsiteY3-1076" fmla="*/ 368038 h 1302226"/>
                <a:gd name="connsiteX4-1077" fmla="*/ 2147475 w 6216319"/>
                <a:gd name="connsiteY4-1078" fmla="*/ 479915 h 1302226"/>
                <a:gd name="connsiteX5-1079" fmla="*/ 3043108 w 6216319"/>
                <a:gd name="connsiteY5-1080" fmla="*/ 549633 h 1302226"/>
                <a:gd name="connsiteX6-1081" fmla="*/ 4628644 w 6216319"/>
                <a:gd name="connsiteY6-1082" fmla="*/ 1034532 h 1302226"/>
                <a:gd name="connsiteX7-1083" fmla="*/ 5356927 w 6216319"/>
                <a:gd name="connsiteY7-1084" fmla="*/ 1188280 h 1302226"/>
                <a:gd name="connsiteX8-1085" fmla="*/ 6216319 w 6216319"/>
                <a:gd name="connsiteY8-1086" fmla="*/ 1302226 h 1302226"/>
                <a:gd name="connsiteX9-1087" fmla="*/ 0 w 6216319"/>
                <a:gd name="connsiteY9-1088" fmla="*/ 1302226 h 1302226"/>
                <a:gd name="connsiteX10-1089" fmla="*/ 0 w 6216319"/>
                <a:gd name="connsiteY10-1090" fmla="*/ 22 h 1302226"/>
                <a:gd name="connsiteX0-1091" fmla="*/ 0 w 6216319"/>
                <a:gd name="connsiteY0-1092" fmla="*/ 22 h 1302226"/>
                <a:gd name="connsiteX1-1093" fmla="*/ 574189 w 6216319"/>
                <a:gd name="connsiteY1-1094" fmla="*/ 321816 h 1302226"/>
                <a:gd name="connsiteX2-1095" fmla="*/ 1015951 w 6216319"/>
                <a:gd name="connsiteY2-1096" fmla="*/ 346561 h 1302226"/>
                <a:gd name="connsiteX3-1097" fmla="*/ 1732682 w 6216319"/>
                <a:gd name="connsiteY3-1098" fmla="*/ 368038 h 1302226"/>
                <a:gd name="connsiteX4-1099" fmla="*/ 2147475 w 6216319"/>
                <a:gd name="connsiteY4-1100" fmla="*/ 479915 h 1302226"/>
                <a:gd name="connsiteX5-1101" fmla="*/ 3043108 w 6216319"/>
                <a:gd name="connsiteY5-1102" fmla="*/ 549633 h 1302226"/>
                <a:gd name="connsiteX6-1103" fmla="*/ 4628644 w 6216319"/>
                <a:gd name="connsiteY6-1104" fmla="*/ 1034532 h 1302226"/>
                <a:gd name="connsiteX7-1105" fmla="*/ 5356927 w 6216319"/>
                <a:gd name="connsiteY7-1106" fmla="*/ 1188280 h 1302226"/>
                <a:gd name="connsiteX8-1107" fmla="*/ 6216319 w 6216319"/>
                <a:gd name="connsiteY8-1108" fmla="*/ 1302226 h 1302226"/>
                <a:gd name="connsiteX9-1109" fmla="*/ 0 w 6216319"/>
                <a:gd name="connsiteY9-1110" fmla="*/ 1302226 h 1302226"/>
                <a:gd name="connsiteX10-1111" fmla="*/ 0 w 6216319"/>
                <a:gd name="connsiteY10-1112" fmla="*/ 22 h 1302226"/>
                <a:gd name="connsiteX0-1113" fmla="*/ 0 w 6216319"/>
                <a:gd name="connsiteY0-1114" fmla="*/ 22 h 1302226"/>
                <a:gd name="connsiteX1-1115" fmla="*/ 574189 w 6216319"/>
                <a:gd name="connsiteY1-1116" fmla="*/ 321816 h 1302226"/>
                <a:gd name="connsiteX2-1117" fmla="*/ 1015951 w 6216319"/>
                <a:gd name="connsiteY2-1118" fmla="*/ 346561 h 1302226"/>
                <a:gd name="connsiteX3-1119" fmla="*/ 1732682 w 6216319"/>
                <a:gd name="connsiteY3-1120" fmla="*/ 368038 h 1302226"/>
                <a:gd name="connsiteX4-1121" fmla="*/ 2147475 w 6216319"/>
                <a:gd name="connsiteY4-1122" fmla="*/ 479915 h 1302226"/>
                <a:gd name="connsiteX5-1123" fmla="*/ 3043108 w 6216319"/>
                <a:gd name="connsiteY5-1124" fmla="*/ 549633 h 1302226"/>
                <a:gd name="connsiteX6-1125" fmla="*/ 3889839 w 6216319"/>
                <a:gd name="connsiteY6-1126" fmla="*/ 317928 h 1302226"/>
                <a:gd name="connsiteX7-1127" fmla="*/ 4628644 w 6216319"/>
                <a:gd name="connsiteY7-1128" fmla="*/ 1034532 h 1302226"/>
                <a:gd name="connsiteX8-1129" fmla="*/ 5356927 w 6216319"/>
                <a:gd name="connsiteY8-1130" fmla="*/ 1188280 h 1302226"/>
                <a:gd name="connsiteX9-1131" fmla="*/ 6216319 w 6216319"/>
                <a:gd name="connsiteY9-1132" fmla="*/ 1302226 h 1302226"/>
                <a:gd name="connsiteX10-1133" fmla="*/ 0 w 6216319"/>
                <a:gd name="connsiteY10-1134" fmla="*/ 1302226 h 1302226"/>
                <a:gd name="connsiteX11" fmla="*/ 0 w 6216319"/>
                <a:gd name="connsiteY11" fmla="*/ 22 h 1302226"/>
                <a:gd name="connsiteX0-1135" fmla="*/ 0 w 6216319"/>
                <a:gd name="connsiteY0-1136" fmla="*/ 22 h 1302226"/>
                <a:gd name="connsiteX1-1137" fmla="*/ 574189 w 6216319"/>
                <a:gd name="connsiteY1-1138" fmla="*/ 321816 h 1302226"/>
                <a:gd name="connsiteX2-1139" fmla="*/ 1015951 w 6216319"/>
                <a:gd name="connsiteY2-1140" fmla="*/ 346561 h 1302226"/>
                <a:gd name="connsiteX3-1141" fmla="*/ 1732682 w 6216319"/>
                <a:gd name="connsiteY3-1142" fmla="*/ 368038 h 1302226"/>
                <a:gd name="connsiteX4-1143" fmla="*/ 2147475 w 6216319"/>
                <a:gd name="connsiteY4-1144" fmla="*/ 479915 h 1302226"/>
                <a:gd name="connsiteX5-1145" fmla="*/ 3043108 w 6216319"/>
                <a:gd name="connsiteY5-1146" fmla="*/ 549633 h 1302226"/>
                <a:gd name="connsiteX6-1147" fmla="*/ 3548869 w 6216319"/>
                <a:gd name="connsiteY6-1148" fmla="*/ 761757 h 1302226"/>
                <a:gd name="connsiteX7-1149" fmla="*/ 4628644 w 6216319"/>
                <a:gd name="connsiteY7-1150" fmla="*/ 1034532 h 1302226"/>
                <a:gd name="connsiteX8-1151" fmla="*/ 5356927 w 6216319"/>
                <a:gd name="connsiteY8-1152" fmla="*/ 1188280 h 1302226"/>
                <a:gd name="connsiteX9-1153" fmla="*/ 6216319 w 6216319"/>
                <a:gd name="connsiteY9-1154" fmla="*/ 1302226 h 1302226"/>
                <a:gd name="connsiteX10-1155" fmla="*/ 0 w 6216319"/>
                <a:gd name="connsiteY10-1156" fmla="*/ 1302226 h 1302226"/>
                <a:gd name="connsiteX11-1157" fmla="*/ 0 w 6216319"/>
                <a:gd name="connsiteY11-1158" fmla="*/ 22 h 1302226"/>
                <a:gd name="connsiteX0-1159" fmla="*/ 0 w 6216319"/>
                <a:gd name="connsiteY0-1160" fmla="*/ 22 h 1302226"/>
                <a:gd name="connsiteX1-1161" fmla="*/ 574189 w 6216319"/>
                <a:gd name="connsiteY1-1162" fmla="*/ 321816 h 1302226"/>
                <a:gd name="connsiteX2-1163" fmla="*/ 1015951 w 6216319"/>
                <a:gd name="connsiteY2-1164" fmla="*/ 346561 h 1302226"/>
                <a:gd name="connsiteX3-1165" fmla="*/ 1732682 w 6216319"/>
                <a:gd name="connsiteY3-1166" fmla="*/ 368038 h 1302226"/>
                <a:gd name="connsiteX4-1167" fmla="*/ 2147475 w 6216319"/>
                <a:gd name="connsiteY4-1168" fmla="*/ 479915 h 1302226"/>
                <a:gd name="connsiteX5-1169" fmla="*/ 3043108 w 6216319"/>
                <a:gd name="connsiteY5-1170" fmla="*/ 549633 h 1302226"/>
                <a:gd name="connsiteX6-1171" fmla="*/ 3548869 w 6216319"/>
                <a:gd name="connsiteY6-1172" fmla="*/ 761757 h 1302226"/>
                <a:gd name="connsiteX7-1173" fmla="*/ 4628644 w 6216319"/>
                <a:gd name="connsiteY7-1174" fmla="*/ 1034532 h 1302226"/>
                <a:gd name="connsiteX8-1175" fmla="*/ 5356927 w 6216319"/>
                <a:gd name="connsiteY8-1176" fmla="*/ 1188280 h 1302226"/>
                <a:gd name="connsiteX9-1177" fmla="*/ 6216319 w 6216319"/>
                <a:gd name="connsiteY9-1178" fmla="*/ 1302226 h 1302226"/>
                <a:gd name="connsiteX10-1179" fmla="*/ 0 w 6216319"/>
                <a:gd name="connsiteY10-1180" fmla="*/ 1302226 h 1302226"/>
                <a:gd name="connsiteX11-1181" fmla="*/ 0 w 6216319"/>
                <a:gd name="connsiteY11-1182" fmla="*/ 22 h 1302226"/>
                <a:gd name="connsiteX0-1183" fmla="*/ 0 w 6216319"/>
                <a:gd name="connsiteY0-1184" fmla="*/ 22 h 1302226"/>
                <a:gd name="connsiteX1-1185" fmla="*/ 574189 w 6216319"/>
                <a:gd name="connsiteY1-1186" fmla="*/ 321816 h 1302226"/>
                <a:gd name="connsiteX2-1187" fmla="*/ 1015951 w 6216319"/>
                <a:gd name="connsiteY2-1188" fmla="*/ 346561 h 1302226"/>
                <a:gd name="connsiteX3-1189" fmla="*/ 1732682 w 6216319"/>
                <a:gd name="connsiteY3-1190" fmla="*/ 368038 h 1302226"/>
                <a:gd name="connsiteX4-1191" fmla="*/ 2147475 w 6216319"/>
                <a:gd name="connsiteY4-1192" fmla="*/ 479915 h 1302226"/>
                <a:gd name="connsiteX5-1193" fmla="*/ 3043108 w 6216319"/>
                <a:gd name="connsiteY5-1194" fmla="*/ 549633 h 1302226"/>
                <a:gd name="connsiteX6-1195" fmla="*/ 3548869 w 6216319"/>
                <a:gd name="connsiteY6-1196" fmla="*/ 761757 h 1302226"/>
                <a:gd name="connsiteX7-1197" fmla="*/ 4628644 w 6216319"/>
                <a:gd name="connsiteY7-1198" fmla="*/ 1034532 h 1302226"/>
                <a:gd name="connsiteX8-1199" fmla="*/ 5356927 w 6216319"/>
                <a:gd name="connsiteY8-1200" fmla="*/ 1188280 h 1302226"/>
                <a:gd name="connsiteX9-1201" fmla="*/ 6216319 w 6216319"/>
                <a:gd name="connsiteY9-1202" fmla="*/ 1302226 h 1302226"/>
                <a:gd name="connsiteX10-1203" fmla="*/ 0 w 6216319"/>
                <a:gd name="connsiteY10-1204" fmla="*/ 1302226 h 1302226"/>
                <a:gd name="connsiteX11-1205" fmla="*/ 0 w 6216319"/>
                <a:gd name="connsiteY11-1206" fmla="*/ 22 h 1302226"/>
                <a:gd name="connsiteX0-1207" fmla="*/ 0 w 6216319"/>
                <a:gd name="connsiteY0-1208" fmla="*/ 22 h 1302226"/>
                <a:gd name="connsiteX1-1209" fmla="*/ 574189 w 6216319"/>
                <a:gd name="connsiteY1-1210" fmla="*/ 321816 h 1302226"/>
                <a:gd name="connsiteX2-1211" fmla="*/ 1015951 w 6216319"/>
                <a:gd name="connsiteY2-1212" fmla="*/ 346561 h 1302226"/>
                <a:gd name="connsiteX3-1213" fmla="*/ 1732682 w 6216319"/>
                <a:gd name="connsiteY3-1214" fmla="*/ 368038 h 1302226"/>
                <a:gd name="connsiteX4-1215" fmla="*/ 2147475 w 6216319"/>
                <a:gd name="connsiteY4-1216" fmla="*/ 479915 h 1302226"/>
                <a:gd name="connsiteX5-1217" fmla="*/ 3043108 w 6216319"/>
                <a:gd name="connsiteY5-1218" fmla="*/ 549633 h 1302226"/>
                <a:gd name="connsiteX6-1219" fmla="*/ 3562786 w 6216319"/>
                <a:gd name="connsiteY6-1220" fmla="*/ 790391 h 1302226"/>
                <a:gd name="connsiteX7-1221" fmla="*/ 4628644 w 6216319"/>
                <a:gd name="connsiteY7-1222" fmla="*/ 1034532 h 1302226"/>
                <a:gd name="connsiteX8-1223" fmla="*/ 5356927 w 6216319"/>
                <a:gd name="connsiteY8-1224" fmla="*/ 1188280 h 1302226"/>
                <a:gd name="connsiteX9-1225" fmla="*/ 6216319 w 6216319"/>
                <a:gd name="connsiteY9-1226" fmla="*/ 1302226 h 1302226"/>
                <a:gd name="connsiteX10-1227" fmla="*/ 0 w 6216319"/>
                <a:gd name="connsiteY10-1228" fmla="*/ 1302226 h 1302226"/>
                <a:gd name="connsiteX11-1229" fmla="*/ 0 w 6216319"/>
                <a:gd name="connsiteY11-1230" fmla="*/ 22 h 1302226"/>
                <a:gd name="connsiteX0-1231" fmla="*/ 0 w 6216319"/>
                <a:gd name="connsiteY0-1232" fmla="*/ 22 h 1302226"/>
                <a:gd name="connsiteX1-1233" fmla="*/ 574189 w 6216319"/>
                <a:gd name="connsiteY1-1234" fmla="*/ 321816 h 1302226"/>
                <a:gd name="connsiteX2-1235" fmla="*/ 1015951 w 6216319"/>
                <a:gd name="connsiteY2-1236" fmla="*/ 346561 h 1302226"/>
                <a:gd name="connsiteX3-1237" fmla="*/ 1732682 w 6216319"/>
                <a:gd name="connsiteY3-1238" fmla="*/ 368038 h 1302226"/>
                <a:gd name="connsiteX4-1239" fmla="*/ 2147475 w 6216319"/>
                <a:gd name="connsiteY4-1240" fmla="*/ 479915 h 1302226"/>
                <a:gd name="connsiteX5-1241" fmla="*/ 3043108 w 6216319"/>
                <a:gd name="connsiteY5-1242" fmla="*/ 549633 h 1302226"/>
                <a:gd name="connsiteX6-1243" fmla="*/ 3562786 w 6216319"/>
                <a:gd name="connsiteY6-1244" fmla="*/ 790391 h 1302226"/>
                <a:gd name="connsiteX7-1245" fmla="*/ 4628644 w 6216319"/>
                <a:gd name="connsiteY7-1246" fmla="*/ 1034532 h 1302226"/>
                <a:gd name="connsiteX8-1247" fmla="*/ 5356927 w 6216319"/>
                <a:gd name="connsiteY8-1248" fmla="*/ 1188280 h 1302226"/>
                <a:gd name="connsiteX9-1249" fmla="*/ 6216319 w 6216319"/>
                <a:gd name="connsiteY9-1250" fmla="*/ 1302226 h 1302226"/>
                <a:gd name="connsiteX10-1251" fmla="*/ 0 w 6216319"/>
                <a:gd name="connsiteY10-1252" fmla="*/ 1302226 h 1302226"/>
                <a:gd name="connsiteX11-1253" fmla="*/ 0 w 6216319"/>
                <a:gd name="connsiteY11-1254" fmla="*/ 22 h 1302226"/>
                <a:gd name="connsiteX0-1255" fmla="*/ 0 w 6216319"/>
                <a:gd name="connsiteY0-1256" fmla="*/ 22 h 1302226"/>
                <a:gd name="connsiteX1-1257" fmla="*/ 574189 w 6216319"/>
                <a:gd name="connsiteY1-1258" fmla="*/ 321816 h 1302226"/>
                <a:gd name="connsiteX2-1259" fmla="*/ 1015951 w 6216319"/>
                <a:gd name="connsiteY2-1260" fmla="*/ 346561 h 1302226"/>
                <a:gd name="connsiteX3-1261" fmla="*/ 1732682 w 6216319"/>
                <a:gd name="connsiteY3-1262" fmla="*/ 368038 h 1302226"/>
                <a:gd name="connsiteX4-1263" fmla="*/ 2147475 w 6216319"/>
                <a:gd name="connsiteY4-1264" fmla="*/ 479915 h 1302226"/>
                <a:gd name="connsiteX5-1265" fmla="*/ 3043108 w 6216319"/>
                <a:gd name="connsiteY5-1266" fmla="*/ 549633 h 1302226"/>
                <a:gd name="connsiteX6-1267" fmla="*/ 3562786 w 6216319"/>
                <a:gd name="connsiteY6-1268" fmla="*/ 790391 h 1302226"/>
                <a:gd name="connsiteX7-1269" fmla="*/ 4628644 w 6216319"/>
                <a:gd name="connsiteY7-1270" fmla="*/ 1034532 h 1302226"/>
                <a:gd name="connsiteX8-1271" fmla="*/ 5356927 w 6216319"/>
                <a:gd name="connsiteY8-1272" fmla="*/ 1188280 h 1302226"/>
                <a:gd name="connsiteX9-1273" fmla="*/ 6216319 w 6216319"/>
                <a:gd name="connsiteY9-1274" fmla="*/ 1302226 h 1302226"/>
                <a:gd name="connsiteX10-1275" fmla="*/ 0 w 6216319"/>
                <a:gd name="connsiteY10-1276" fmla="*/ 1302226 h 1302226"/>
                <a:gd name="connsiteX11-1277" fmla="*/ 0 w 6216319"/>
                <a:gd name="connsiteY11-1278" fmla="*/ 22 h 1302226"/>
                <a:gd name="connsiteX0-1279" fmla="*/ 0 w 6216319"/>
                <a:gd name="connsiteY0-1280" fmla="*/ 22 h 1302226"/>
                <a:gd name="connsiteX1-1281" fmla="*/ 574189 w 6216319"/>
                <a:gd name="connsiteY1-1282" fmla="*/ 321816 h 1302226"/>
                <a:gd name="connsiteX2-1283" fmla="*/ 1015951 w 6216319"/>
                <a:gd name="connsiteY2-1284" fmla="*/ 346561 h 1302226"/>
                <a:gd name="connsiteX3-1285" fmla="*/ 1732682 w 6216319"/>
                <a:gd name="connsiteY3-1286" fmla="*/ 368038 h 1302226"/>
                <a:gd name="connsiteX4-1287" fmla="*/ 2147475 w 6216319"/>
                <a:gd name="connsiteY4-1288" fmla="*/ 479915 h 1302226"/>
                <a:gd name="connsiteX5-1289" fmla="*/ 3043108 w 6216319"/>
                <a:gd name="connsiteY5-1290" fmla="*/ 549633 h 1302226"/>
                <a:gd name="connsiteX6-1291" fmla="*/ 3562786 w 6216319"/>
                <a:gd name="connsiteY6-1292" fmla="*/ 790391 h 1302226"/>
                <a:gd name="connsiteX7-1293" fmla="*/ 4684312 w 6216319"/>
                <a:gd name="connsiteY7-1294" fmla="*/ 1156227 h 1302226"/>
                <a:gd name="connsiteX8-1295" fmla="*/ 5356927 w 6216319"/>
                <a:gd name="connsiteY8-1296" fmla="*/ 1188280 h 1302226"/>
                <a:gd name="connsiteX9-1297" fmla="*/ 6216319 w 6216319"/>
                <a:gd name="connsiteY9-1298" fmla="*/ 1302226 h 1302226"/>
                <a:gd name="connsiteX10-1299" fmla="*/ 0 w 6216319"/>
                <a:gd name="connsiteY10-1300" fmla="*/ 1302226 h 1302226"/>
                <a:gd name="connsiteX11-1301" fmla="*/ 0 w 6216319"/>
                <a:gd name="connsiteY11-1302" fmla="*/ 22 h 1302226"/>
                <a:gd name="connsiteX0-1303" fmla="*/ 0 w 6216319"/>
                <a:gd name="connsiteY0-1304" fmla="*/ 22 h 1302226"/>
                <a:gd name="connsiteX1-1305" fmla="*/ 574189 w 6216319"/>
                <a:gd name="connsiteY1-1306" fmla="*/ 321816 h 1302226"/>
                <a:gd name="connsiteX2-1307" fmla="*/ 1015951 w 6216319"/>
                <a:gd name="connsiteY2-1308" fmla="*/ 346561 h 1302226"/>
                <a:gd name="connsiteX3-1309" fmla="*/ 1732682 w 6216319"/>
                <a:gd name="connsiteY3-1310" fmla="*/ 368038 h 1302226"/>
                <a:gd name="connsiteX4-1311" fmla="*/ 2147475 w 6216319"/>
                <a:gd name="connsiteY4-1312" fmla="*/ 479915 h 1302226"/>
                <a:gd name="connsiteX5-1313" fmla="*/ 3043108 w 6216319"/>
                <a:gd name="connsiteY5-1314" fmla="*/ 549633 h 1302226"/>
                <a:gd name="connsiteX6-1315" fmla="*/ 3562786 w 6216319"/>
                <a:gd name="connsiteY6-1316" fmla="*/ 790391 h 1302226"/>
                <a:gd name="connsiteX7-1317" fmla="*/ 4684312 w 6216319"/>
                <a:gd name="connsiteY7-1318" fmla="*/ 1156227 h 1302226"/>
                <a:gd name="connsiteX8-1319" fmla="*/ 5356927 w 6216319"/>
                <a:gd name="connsiteY8-1320" fmla="*/ 1188280 h 1302226"/>
                <a:gd name="connsiteX9-1321" fmla="*/ 6216319 w 6216319"/>
                <a:gd name="connsiteY9-1322" fmla="*/ 1302226 h 1302226"/>
                <a:gd name="connsiteX10-1323" fmla="*/ 0 w 6216319"/>
                <a:gd name="connsiteY10-1324" fmla="*/ 1302226 h 1302226"/>
                <a:gd name="connsiteX11-1325" fmla="*/ 0 w 6216319"/>
                <a:gd name="connsiteY11-1326" fmla="*/ 22 h 1302226"/>
                <a:gd name="connsiteX0-1327" fmla="*/ 0 w 6216319"/>
                <a:gd name="connsiteY0-1328" fmla="*/ 22 h 1302226"/>
                <a:gd name="connsiteX1-1329" fmla="*/ 574189 w 6216319"/>
                <a:gd name="connsiteY1-1330" fmla="*/ 321816 h 1302226"/>
                <a:gd name="connsiteX2-1331" fmla="*/ 1015951 w 6216319"/>
                <a:gd name="connsiteY2-1332" fmla="*/ 346561 h 1302226"/>
                <a:gd name="connsiteX3-1333" fmla="*/ 1732682 w 6216319"/>
                <a:gd name="connsiteY3-1334" fmla="*/ 368038 h 1302226"/>
                <a:gd name="connsiteX4-1335" fmla="*/ 2147475 w 6216319"/>
                <a:gd name="connsiteY4-1336" fmla="*/ 479915 h 1302226"/>
                <a:gd name="connsiteX5-1337" fmla="*/ 3043108 w 6216319"/>
                <a:gd name="connsiteY5-1338" fmla="*/ 549633 h 1302226"/>
                <a:gd name="connsiteX6-1339" fmla="*/ 3562786 w 6216319"/>
                <a:gd name="connsiteY6-1340" fmla="*/ 790391 h 1302226"/>
                <a:gd name="connsiteX7-1341" fmla="*/ 4684312 w 6216319"/>
                <a:gd name="connsiteY7-1342" fmla="*/ 1156227 h 1302226"/>
                <a:gd name="connsiteX8-1343" fmla="*/ 5356927 w 6216319"/>
                <a:gd name="connsiteY8-1344" fmla="*/ 1188280 h 1302226"/>
                <a:gd name="connsiteX9-1345" fmla="*/ 6216319 w 6216319"/>
                <a:gd name="connsiteY9-1346" fmla="*/ 1302226 h 1302226"/>
                <a:gd name="connsiteX10-1347" fmla="*/ 0 w 6216319"/>
                <a:gd name="connsiteY10-1348" fmla="*/ 1302226 h 1302226"/>
                <a:gd name="connsiteX11-1349" fmla="*/ 0 w 6216319"/>
                <a:gd name="connsiteY11-1350" fmla="*/ 22 h 1302226"/>
                <a:gd name="connsiteX0-1351" fmla="*/ 0 w 6216319"/>
                <a:gd name="connsiteY0-1352" fmla="*/ 22 h 1302226"/>
                <a:gd name="connsiteX1-1353" fmla="*/ 574189 w 6216319"/>
                <a:gd name="connsiteY1-1354" fmla="*/ 321816 h 1302226"/>
                <a:gd name="connsiteX2-1355" fmla="*/ 1015951 w 6216319"/>
                <a:gd name="connsiteY2-1356" fmla="*/ 346561 h 1302226"/>
                <a:gd name="connsiteX3-1357" fmla="*/ 1732682 w 6216319"/>
                <a:gd name="connsiteY3-1358" fmla="*/ 368038 h 1302226"/>
                <a:gd name="connsiteX4-1359" fmla="*/ 2147475 w 6216319"/>
                <a:gd name="connsiteY4-1360" fmla="*/ 479915 h 1302226"/>
                <a:gd name="connsiteX5-1361" fmla="*/ 3043108 w 6216319"/>
                <a:gd name="connsiteY5-1362" fmla="*/ 549633 h 1302226"/>
                <a:gd name="connsiteX6-1363" fmla="*/ 3562786 w 6216319"/>
                <a:gd name="connsiteY6-1364" fmla="*/ 790391 h 1302226"/>
                <a:gd name="connsiteX7-1365" fmla="*/ 4684312 w 6216319"/>
                <a:gd name="connsiteY7-1366" fmla="*/ 1156227 h 1302226"/>
                <a:gd name="connsiteX8-1367" fmla="*/ 5092502 w 6216319"/>
                <a:gd name="connsiteY8-1368" fmla="*/ 1188280 h 1302226"/>
                <a:gd name="connsiteX9-1369" fmla="*/ 6216319 w 6216319"/>
                <a:gd name="connsiteY9-1370" fmla="*/ 1302226 h 1302226"/>
                <a:gd name="connsiteX10-1371" fmla="*/ 0 w 6216319"/>
                <a:gd name="connsiteY10-1372" fmla="*/ 1302226 h 1302226"/>
                <a:gd name="connsiteX11-1373" fmla="*/ 0 w 6216319"/>
                <a:gd name="connsiteY11-1374" fmla="*/ 22 h 1302226"/>
                <a:gd name="connsiteX0-1375" fmla="*/ 0 w 6216319"/>
                <a:gd name="connsiteY0-1376" fmla="*/ 22 h 1302226"/>
                <a:gd name="connsiteX1-1377" fmla="*/ 574189 w 6216319"/>
                <a:gd name="connsiteY1-1378" fmla="*/ 321816 h 1302226"/>
                <a:gd name="connsiteX2-1379" fmla="*/ 1015951 w 6216319"/>
                <a:gd name="connsiteY2-1380" fmla="*/ 346561 h 1302226"/>
                <a:gd name="connsiteX3-1381" fmla="*/ 1732682 w 6216319"/>
                <a:gd name="connsiteY3-1382" fmla="*/ 368038 h 1302226"/>
                <a:gd name="connsiteX4-1383" fmla="*/ 2147475 w 6216319"/>
                <a:gd name="connsiteY4-1384" fmla="*/ 479915 h 1302226"/>
                <a:gd name="connsiteX5-1385" fmla="*/ 3043108 w 6216319"/>
                <a:gd name="connsiteY5-1386" fmla="*/ 549633 h 1302226"/>
                <a:gd name="connsiteX6-1387" fmla="*/ 3562786 w 6216319"/>
                <a:gd name="connsiteY6-1388" fmla="*/ 790391 h 1302226"/>
                <a:gd name="connsiteX7-1389" fmla="*/ 4684312 w 6216319"/>
                <a:gd name="connsiteY7-1390" fmla="*/ 1156227 h 1302226"/>
                <a:gd name="connsiteX8-1391" fmla="*/ 5092502 w 6216319"/>
                <a:gd name="connsiteY8-1392" fmla="*/ 1188280 h 1302226"/>
                <a:gd name="connsiteX9-1393" fmla="*/ 6216319 w 6216319"/>
                <a:gd name="connsiteY9-1394" fmla="*/ 1302226 h 1302226"/>
                <a:gd name="connsiteX10-1395" fmla="*/ 0 w 6216319"/>
                <a:gd name="connsiteY10-1396" fmla="*/ 1302226 h 1302226"/>
                <a:gd name="connsiteX11-1397" fmla="*/ 0 w 6216319"/>
                <a:gd name="connsiteY11-1398" fmla="*/ 22 h 1302226"/>
                <a:gd name="connsiteX0-1399" fmla="*/ 0 w 6216319"/>
                <a:gd name="connsiteY0-1400" fmla="*/ 22 h 1302226"/>
                <a:gd name="connsiteX1-1401" fmla="*/ 574189 w 6216319"/>
                <a:gd name="connsiteY1-1402" fmla="*/ 321816 h 1302226"/>
                <a:gd name="connsiteX2-1403" fmla="*/ 1015951 w 6216319"/>
                <a:gd name="connsiteY2-1404" fmla="*/ 346561 h 1302226"/>
                <a:gd name="connsiteX3-1405" fmla="*/ 1732682 w 6216319"/>
                <a:gd name="connsiteY3-1406" fmla="*/ 368038 h 1302226"/>
                <a:gd name="connsiteX4-1407" fmla="*/ 2147475 w 6216319"/>
                <a:gd name="connsiteY4-1408" fmla="*/ 479915 h 1302226"/>
                <a:gd name="connsiteX5-1409" fmla="*/ 3043108 w 6216319"/>
                <a:gd name="connsiteY5-1410" fmla="*/ 549633 h 1302226"/>
                <a:gd name="connsiteX6-1411" fmla="*/ 3562786 w 6216319"/>
                <a:gd name="connsiteY6-1412" fmla="*/ 790391 h 1302226"/>
                <a:gd name="connsiteX7-1413" fmla="*/ 4684312 w 6216319"/>
                <a:gd name="connsiteY7-1414" fmla="*/ 1156227 h 1302226"/>
                <a:gd name="connsiteX8-1415" fmla="*/ 5092502 w 6216319"/>
                <a:gd name="connsiteY8-1416" fmla="*/ 1188280 h 1302226"/>
                <a:gd name="connsiteX9-1417" fmla="*/ 6216319 w 6216319"/>
                <a:gd name="connsiteY9-1418" fmla="*/ 1302226 h 1302226"/>
                <a:gd name="connsiteX10-1419" fmla="*/ 0 w 6216319"/>
                <a:gd name="connsiteY10-1420" fmla="*/ 1302226 h 1302226"/>
                <a:gd name="connsiteX11-1421" fmla="*/ 0 w 6216319"/>
                <a:gd name="connsiteY11-1422" fmla="*/ 22 h 1302226"/>
                <a:gd name="connsiteX0-1423" fmla="*/ 0 w 6613304"/>
                <a:gd name="connsiteY0-1424" fmla="*/ 22 h 1302226"/>
                <a:gd name="connsiteX1-1425" fmla="*/ 574189 w 6613304"/>
                <a:gd name="connsiteY1-1426" fmla="*/ 321816 h 1302226"/>
                <a:gd name="connsiteX2-1427" fmla="*/ 1015951 w 6613304"/>
                <a:gd name="connsiteY2-1428" fmla="*/ 346561 h 1302226"/>
                <a:gd name="connsiteX3-1429" fmla="*/ 1732682 w 6613304"/>
                <a:gd name="connsiteY3-1430" fmla="*/ 368038 h 1302226"/>
                <a:gd name="connsiteX4-1431" fmla="*/ 2147475 w 6613304"/>
                <a:gd name="connsiteY4-1432" fmla="*/ 479915 h 1302226"/>
                <a:gd name="connsiteX5-1433" fmla="*/ 3043108 w 6613304"/>
                <a:gd name="connsiteY5-1434" fmla="*/ 549633 h 1302226"/>
                <a:gd name="connsiteX6-1435" fmla="*/ 3562786 w 6613304"/>
                <a:gd name="connsiteY6-1436" fmla="*/ 790391 h 1302226"/>
                <a:gd name="connsiteX7-1437" fmla="*/ 4684312 w 6613304"/>
                <a:gd name="connsiteY7-1438" fmla="*/ 1156227 h 1302226"/>
                <a:gd name="connsiteX8-1439" fmla="*/ 5092502 w 6613304"/>
                <a:gd name="connsiteY8-1440" fmla="*/ 1188280 h 1302226"/>
                <a:gd name="connsiteX9-1441" fmla="*/ 5886947 w 6613304"/>
                <a:gd name="connsiteY9-1442" fmla="*/ 1005147 h 1302226"/>
                <a:gd name="connsiteX10-1443" fmla="*/ 6216319 w 6613304"/>
                <a:gd name="connsiteY10-1444" fmla="*/ 1302226 h 1302226"/>
                <a:gd name="connsiteX11-1445" fmla="*/ 0 w 6613304"/>
                <a:gd name="connsiteY11-1446" fmla="*/ 1302226 h 1302226"/>
                <a:gd name="connsiteX12" fmla="*/ 0 w 6613304"/>
                <a:gd name="connsiteY12" fmla="*/ 22 h 1302226"/>
                <a:gd name="connsiteX0-1447" fmla="*/ 0 w 6597699"/>
                <a:gd name="connsiteY0-1448" fmla="*/ 22 h 1302226"/>
                <a:gd name="connsiteX1-1449" fmla="*/ 574189 w 6597699"/>
                <a:gd name="connsiteY1-1450" fmla="*/ 321816 h 1302226"/>
                <a:gd name="connsiteX2-1451" fmla="*/ 1015951 w 6597699"/>
                <a:gd name="connsiteY2-1452" fmla="*/ 346561 h 1302226"/>
                <a:gd name="connsiteX3-1453" fmla="*/ 1732682 w 6597699"/>
                <a:gd name="connsiteY3-1454" fmla="*/ 368038 h 1302226"/>
                <a:gd name="connsiteX4-1455" fmla="*/ 2147475 w 6597699"/>
                <a:gd name="connsiteY4-1456" fmla="*/ 479915 h 1302226"/>
                <a:gd name="connsiteX5-1457" fmla="*/ 3043108 w 6597699"/>
                <a:gd name="connsiteY5-1458" fmla="*/ 549633 h 1302226"/>
                <a:gd name="connsiteX6-1459" fmla="*/ 3562786 w 6597699"/>
                <a:gd name="connsiteY6-1460" fmla="*/ 790391 h 1302226"/>
                <a:gd name="connsiteX7-1461" fmla="*/ 4684312 w 6597699"/>
                <a:gd name="connsiteY7-1462" fmla="*/ 1156227 h 1302226"/>
                <a:gd name="connsiteX8-1463" fmla="*/ 5092502 w 6597699"/>
                <a:gd name="connsiteY8-1464" fmla="*/ 1188280 h 1302226"/>
                <a:gd name="connsiteX9-1465" fmla="*/ 5810403 w 6597699"/>
                <a:gd name="connsiteY9-1466" fmla="*/ 1184110 h 1302226"/>
                <a:gd name="connsiteX10-1467" fmla="*/ 6216319 w 6597699"/>
                <a:gd name="connsiteY10-1468" fmla="*/ 1302226 h 1302226"/>
                <a:gd name="connsiteX11-1469" fmla="*/ 0 w 6597699"/>
                <a:gd name="connsiteY11-1470" fmla="*/ 1302226 h 1302226"/>
                <a:gd name="connsiteX12-1471" fmla="*/ 0 w 6597699"/>
                <a:gd name="connsiteY12-1472" fmla="*/ 22 h 1302226"/>
                <a:gd name="connsiteX0-1473" fmla="*/ 0 w 6597699"/>
                <a:gd name="connsiteY0-1474" fmla="*/ 22 h 1302226"/>
                <a:gd name="connsiteX1-1475" fmla="*/ 574189 w 6597699"/>
                <a:gd name="connsiteY1-1476" fmla="*/ 321816 h 1302226"/>
                <a:gd name="connsiteX2-1477" fmla="*/ 1015951 w 6597699"/>
                <a:gd name="connsiteY2-1478" fmla="*/ 346561 h 1302226"/>
                <a:gd name="connsiteX3-1479" fmla="*/ 1732682 w 6597699"/>
                <a:gd name="connsiteY3-1480" fmla="*/ 368038 h 1302226"/>
                <a:gd name="connsiteX4-1481" fmla="*/ 2147475 w 6597699"/>
                <a:gd name="connsiteY4-1482" fmla="*/ 479915 h 1302226"/>
                <a:gd name="connsiteX5-1483" fmla="*/ 3043108 w 6597699"/>
                <a:gd name="connsiteY5-1484" fmla="*/ 549633 h 1302226"/>
                <a:gd name="connsiteX6-1485" fmla="*/ 3562786 w 6597699"/>
                <a:gd name="connsiteY6-1486" fmla="*/ 790391 h 1302226"/>
                <a:gd name="connsiteX7-1487" fmla="*/ 4684312 w 6597699"/>
                <a:gd name="connsiteY7-1488" fmla="*/ 1156227 h 1302226"/>
                <a:gd name="connsiteX8-1489" fmla="*/ 5092502 w 6597699"/>
                <a:gd name="connsiteY8-1490" fmla="*/ 1188280 h 1302226"/>
                <a:gd name="connsiteX9-1491" fmla="*/ 5810403 w 6597699"/>
                <a:gd name="connsiteY9-1492" fmla="*/ 1184110 h 1302226"/>
                <a:gd name="connsiteX10-1493" fmla="*/ 6216319 w 6597699"/>
                <a:gd name="connsiteY10-1494" fmla="*/ 1302226 h 1302226"/>
                <a:gd name="connsiteX11-1495" fmla="*/ 0 w 6597699"/>
                <a:gd name="connsiteY11-1496" fmla="*/ 1302226 h 1302226"/>
                <a:gd name="connsiteX12-1497" fmla="*/ 0 w 6597699"/>
                <a:gd name="connsiteY12-1498" fmla="*/ 22 h 1302226"/>
                <a:gd name="connsiteX0-1499" fmla="*/ 0 w 6597699"/>
                <a:gd name="connsiteY0-1500" fmla="*/ 22 h 1302226"/>
                <a:gd name="connsiteX1-1501" fmla="*/ 574189 w 6597699"/>
                <a:gd name="connsiteY1-1502" fmla="*/ 321816 h 1302226"/>
                <a:gd name="connsiteX2-1503" fmla="*/ 1015951 w 6597699"/>
                <a:gd name="connsiteY2-1504" fmla="*/ 346561 h 1302226"/>
                <a:gd name="connsiteX3-1505" fmla="*/ 1732682 w 6597699"/>
                <a:gd name="connsiteY3-1506" fmla="*/ 368038 h 1302226"/>
                <a:gd name="connsiteX4-1507" fmla="*/ 2147475 w 6597699"/>
                <a:gd name="connsiteY4-1508" fmla="*/ 479915 h 1302226"/>
                <a:gd name="connsiteX5-1509" fmla="*/ 3043108 w 6597699"/>
                <a:gd name="connsiteY5-1510" fmla="*/ 549633 h 1302226"/>
                <a:gd name="connsiteX6-1511" fmla="*/ 3562786 w 6597699"/>
                <a:gd name="connsiteY6-1512" fmla="*/ 790391 h 1302226"/>
                <a:gd name="connsiteX7-1513" fmla="*/ 4684312 w 6597699"/>
                <a:gd name="connsiteY7-1514" fmla="*/ 1156227 h 1302226"/>
                <a:gd name="connsiteX8-1515" fmla="*/ 5092502 w 6597699"/>
                <a:gd name="connsiteY8-1516" fmla="*/ 1188280 h 1302226"/>
                <a:gd name="connsiteX9-1517" fmla="*/ 5810403 w 6597699"/>
                <a:gd name="connsiteY9-1518" fmla="*/ 1184110 h 1302226"/>
                <a:gd name="connsiteX10-1519" fmla="*/ 6216319 w 6597699"/>
                <a:gd name="connsiteY10-1520" fmla="*/ 1302226 h 1302226"/>
                <a:gd name="connsiteX11-1521" fmla="*/ 0 w 6597699"/>
                <a:gd name="connsiteY11-1522" fmla="*/ 1302226 h 1302226"/>
                <a:gd name="connsiteX12-1523" fmla="*/ 0 w 6597699"/>
                <a:gd name="connsiteY12-1524" fmla="*/ 22 h 1302226"/>
                <a:gd name="connsiteX0-1525" fmla="*/ 0 w 6590574"/>
                <a:gd name="connsiteY0-1526" fmla="*/ 22 h 1302226"/>
                <a:gd name="connsiteX1-1527" fmla="*/ 574189 w 6590574"/>
                <a:gd name="connsiteY1-1528" fmla="*/ 321816 h 1302226"/>
                <a:gd name="connsiteX2-1529" fmla="*/ 1015951 w 6590574"/>
                <a:gd name="connsiteY2-1530" fmla="*/ 346561 h 1302226"/>
                <a:gd name="connsiteX3-1531" fmla="*/ 1732682 w 6590574"/>
                <a:gd name="connsiteY3-1532" fmla="*/ 368038 h 1302226"/>
                <a:gd name="connsiteX4-1533" fmla="*/ 2147475 w 6590574"/>
                <a:gd name="connsiteY4-1534" fmla="*/ 479915 h 1302226"/>
                <a:gd name="connsiteX5-1535" fmla="*/ 3043108 w 6590574"/>
                <a:gd name="connsiteY5-1536" fmla="*/ 549633 h 1302226"/>
                <a:gd name="connsiteX6-1537" fmla="*/ 3562786 w 6590574"/>
                <a:gd name="connsiteY6-1538" fmla="*/ 790391 h 1302226"/>
                <a:gd name="connsiteX7-1539" fmla="*/ 4684312 w 6590574"/>
                <a:gd name="connsiteY7-1540" fmla="*/ 1156227 h 1302226"/>
                <a:gd name="connsiteX8-1541" fmla="*/ 5092502 w 6590574"/>
                <a:gd name="connsiteY8-1542" fmla="*/ 1188280 h 1302226"/>
                <a:gd name="connsiteX9-1543" fmla="*/ 5810403 w 6590574"/>
                <a:gd name="connsiteY9-1544" fmla="*/ 1184110 h 1302226"/>
                <a:gd name="connsiteX10-1545" fmla="*/ 6216319 w 6590574"/>
                <a:gd name="connsiteY10-1546" fmla="*/ 1302226 h 1302226"/>
                <a:gd name="connsiteX11-1547" fmla="*/ 0 w 6590574"/>
                <a:gd name="connsiteY11-1548" fmla="*/ 1302226 h 1302226"/>
                <a:gd name="connsiteX12-1549" fmla="*/ 0 w 6590574"/>
                <a:gd name="connsiteY12-1550" fmla="*/ 22 h 1302226"/>
                <a:gd name="connsiteX0-1551" fmla="*/ 0 w 6216319"/>
                <a:gd name="connsiteY0-1552" fmla="*/ 22 h 1302226"/>
                <a:gd name="connsiteX1-1553" fmla="*/ 574189 w 6216319"/>
                <a:gd name="connsiteY1-1554" fmla="*/ 321816 h 1302226"/>
                <a:gd name="connsiteX2-1555" fmla="*/ 1015951 w 6216319"/>
                <a:gd name="connsiteY2-1556" fmla="*/ 346561 h 1302226"/>
                <a:gd name="connsiteX3-1557" fmla="*/ 1732682 w 6216319"/>
                <a:gd name="connsiteY3-1558" fmla="*/ 368038 h 1302226"/>
                <a:gd name="connsiteX4-1559" fmla="*/ 2147475 w 6216319"/>
                <a:gd name="connsiteY4-1560" fmla="*/ 479915 h 1302226"/>
                <a:gd name="connsiteX5-1561" fmla="*/ 3043108 w 6216319"/>
                <a:gd name="connsiteY5-1562" fmla="*/ 549633 h 1302226"/>
                <a:gd name="connsiteX6-1563" fmla="*/ 3562786 w 6216319"/>
                <a:gd name="connsiteY6-1564" fmla="*/ 790391 h 1302226"/>
                <a:gd name="connsiteX7-1565" fmla="*/ 4684312 w 6216319"/>
                <a:gd name="connsiteY7-1566" fmla="*/ 1156227 h 1302226"/>
                <a:gd name="connsiteX8-1567" fmla="*/ 5092502 w 6216319"/>
                <a:gd name="connsiteY8-1568" fmla="*/ 1188280 h 1302226"/>
                <a:gd name="connsiteX9-1569" fmla="*/ 5810403 w 6216319"/>
                <a:gd name="connsiteY9-1570" fmla="*/ 1184110 h 1302226"/>
                <a:gd name="connsiteX10-1571" fmla="*/ 6216319 w 6216319"/>
                <a:gd name="connsiteY10-1572" fmla="*/ 1302226 h 1302226"/>
                <a:gd name="connsiteX11-1573" fmla="*/ 0 w 6216319"/>
                <a:gd name="connsiteY11-1574" fmla="*/ 1302226 h 1302226"/>
                <a:gd name="connsiteX12-1575" fmla="*/ 0 w 6216319"/>
                <a:gd name="connsiteY12-1576" fmla="*/ 22 h 1302226"/>
                <a:gd name="connsiteX0-1577" fmla="*/ 0 w 6216319"/>
                <a:gd name="connsiteY0-1578" fmla="*/ 10 h 1452543"/>
                <a:gd name="connsiteX1-1579" fmla="*/ 574189 w 6216319"/>
                <a:gd name="connsiteY1-1580" fmla="*/ 472133 h 1452543"/>
                <a:gd name="connsiteX2-1581" fmla="*/ 1015951 w 6216319"/>
                <a:gd name="connsiteY2-1582" fmla="*/ 496878 h 1452543"/>
                <a:gd name="connsiteX3-1583" fmla="*/ 1732682 w 6216319"/>
                <a:gd name="connsiteY3-1584" fmla="*/ 518355 h 1452543"/>
                <a:gd name="connsiteX4-1585" fmla="*/ 2147475 w 6216319"/>
                <a:gd name="connsiteY4-1586" fmla="*/ 630232 h 1452543"/>
                <a:gd name="connsiteX5-1587" fmla="*/ 3043108 w 6216319"/>
                <a:gd name="connsiteY5-1588" fmla="*/ 699950 h 1452543"/>
                <a:gd name="connsiteX6-1589" fmla="*/ 3562786 w 6216319"/>
                <a:gd name="connsiteY6-1590" fmla="*/ 940708 h 1452543"/>
                <a:gd name="connsiteX7-1591" fmla="*/ 4684312 w 6216319"/>
                <a:gd name="connsiteY7-1592" fmla="*/ 1306544 h 1452543"/>
                <a:gd name="connsiteX8-1593" fmla="*/ 5092502 w 6216319"/>
                <a:gd name="connsiteY8-1594" fmla="*/ 1338597 h 1452543"/>
                <a:gd name="connsiteX9-1595" fmla="*/ 5810403 w 6216319"/>
                <a:gd name="connsiteY9-1596" fmla="*/ 1334427 h 1452543"/>
                <a:gd name="connsiteX10-1597" fmla="*/ 6216319 w 6216319"/>
                <a:gd name="connsiteY10-1598" fmla="*/ 1452543 h 1452543"/>
                <a:gd name="connsiteX11-1599" fmla="*/ 0 w 6216319"/>
                <a:gd name="connsiteY11-1600" fmla="*/ 1452543 h 1452543"/>
                <a:gd name="connsiteX12-1601" fmla="*/ 0 w 6216319"/>
                <a:gd name="connsiteY12-1602" fmla="*/ 10 h 145254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59" y="connsiteY6-60"/>
                </a:cxn>
                <a:cxn ang="0">
                  <a:pos x="connsiteX7-89" y="connsiteY7-90"/>
                </a:cxn>
                <a:cxn ang="0">
                  <a:pos x="connsiteX8-123" y="connsiteY8-124"/>
                </a:cxn>
                <a:cxn ang="0">
                  <a:pos x="connsiteX9-161" y="connsiteY9-162"/>
                </a:cxn>
                <a:cxn ang="0">
                  <a:pos x="connsiteX10-913" y="connsiteY10-914"/>
                </a:cxn>
                <a:cxn ang="0">
                  <a:pos x="connsiteX11-1157" y="connsiteY11-1158"/>
                </a:cxn>
                <a:cxn ang="0">
                  <a:pos x="connsiteX12-1471" y="connsiteY12-1472"/>
                </a:cxn>
              </a:cxnLst>
              <a:rect l="l" t="t" r="r" b="b"/>
              <a:pathLst>
                <a:path w="6216319" h="1452543">
                  <a:moveTo>
                    <a:pt x="0" y="10"/>
                  </a:moveTo>
                  <a:cubicBezTo>
                    <a:pt x="229007" y="-1920"/>
                    <a:pt x="473169" y="274373"/>
                    <a:pt x="574189" y="472133"/>
                  </a:cubicBezTo>
                  <a:cubicBezTo>
                    <a:pt x="784106" y="306783"/>
                    <a:pt x="876671" y="335710"/>
                    <a:pt x="1015951" y="496878"/>
                  </a:cubicBezTo>
                  <a:cubicBezTo>
                    <a:pt x="1169602" y="156200"/>
                    <a:pt x="1541775" y="268250"/>
                    <a:pt x="1732682" y="518355"/>
                  </a:cubicBezTo>
                  <a:cubicBezTo>
                    <a:pt x="1951423" y="389059"/>
                    <a:pt x="1995178" y="418617"/>
                    <a:pt x="2147475" y="630232"/>
                  </a:cubicBezTo>
                  <a:cubicBezTo>
                    <a:pt x="2240004" y="303227"/>
                    <a:pt x="2890265" y="229257"/>
                    <a:pt x="3043108" y="699950"/>
                  </a:cubicBezTo>
                  <a:cubicBezTo>
                    <a:pt x="3340461" y="644318"/>
                    <a:pt x="3395950" y="702404"/>
                    <a:pt x="3562786" y="940708"/>
                  </a:cubicBezTo>
                  <a:cubicBezTo>
                    <a:pt x="3973172" y="584855"/>
                    <a:pt x="4634636" y="975363"/>
                    <a:pt x="4684312" y="1306544"/>
                  </a:cubicBezTo>
                  <a:cubicBezTo>
                    <a:pt x="4775936" y="1140966"/>
                    <a:pt x="4979530" y="1164509"/>
                    <a:pt x="5092502" y="1338597"/>
                  </a:cubicBezTo>
                  <a:cubicBezTo>
                    <a:pt x="5153770" y="1141613"/>
                    <a:pt x="5525680" y="842973"/>
                    <a:pt x="5810403" y="1334427"/>
                  </a:cubicBezTo>
                  <a:cubicBezTo>
                    <a:pt x="5955954" y="1267516"/>
                    <a:pt x="6049313" y="1259859"/>
                    <a:pt x="6216319" y="1452543"/>
                  </a:cubicBezTo>
                  <a:lnTo>
                    <a:pt x="0" y="1452543"/>
                  </a:lnTo>
                  <a:lnTo>
                    <a:pt x="0" y="10"/>
                  </a:lnTo>
                  <a:close/>
                </a:path>
              </a:pathLst>
            </a:custGeom>
            <a:solidFill>
              <a:schemeClr val="tx2">
                <a:lumMod val="20000"/>
                <a:lumOff val="80000"/>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7" name="ïSḷiḋe"/>
            <p:cNvSpPr/>
            <p:nvPr/>
          </p:nvSpPr>
          <p:spPr>
            <a:xfrm flipH="1">
              <a:off x="5975681" y="5405005"/>
              <a:ext cx="6216319" cy="1449603"/>
            </a:xfrm>
            <a:custGeom>
              <a:avLst/>
              <a:gdLst>
                <a:gd name="connsiteX0" fmla="*/ 0 w 6216319"/>
                <a:gd name="connsiteY0" fmla="*/ 0 h 1302204"/>
                <a:gd name="connsiteX1" fmla="*/ 6216319 w 6216319"/>
                <a:gd name="connsiteY1" fmla="*/ 0 h 1302204"/>
                <a:gd name="connsiteX2" fmla="*/ 6216319 w 6216319"/>
                <a:gd name="connsiteY2" fmla="*/ 1302204 h 1302204"/>
                <a:gd name="connsiteX3" fmla="*/ 0 w 6216319"/>
                <a:gd name="connsiteY3" fmla="*/ 1302204 h 1302204"/>
                <a:gd name="connsiteX4" fmla="*/ 0 w 6216319"/>
                <a:gd name="connsiteY4" fmla="*/ 0 h 1302204"/>
                <a:gd name="connsiteX0-1" fmla="*/ 0 w 6216319"/>
                <a:gd name="connsiteY0-2" fmla="*/ 9364 h 1311568"/>
                <a:gd name="connsiteX1-3" fmla="*/ 339865 w 6216319"/>
                <a:gd name="connsiteY1-4" fmla="*/ 0 h 1311568"/>
                <a:gd name="connsiteX2-5" fmla="*/ 6216319 w 6216319"/>
                <a:gd name="connsiteY2-6" fmla="*/ 9364 h 1311568"/>
                <a:gd name="connsiteX3-7" fmla="*/ 6216319 w 6216319"/>
                <a:gd name="connsiteY3-8" fmla="*/ 1311568 h 1311568"/>
                <a:gd name="connsiteX4-9" fmla="*/ 0 w 6216319"/>
                <a:gd name="connsiteY4-10" fmla="*/ 1311568 h 1311568"/>
                <a:gd name="connsiteX5" fmla="*/ 0 w 6216319"/>
                <a:gd name="connsiteY5" fmla="*/ 9364 h 1311568"/>
                <a:gd name="connsiteX0-11" fmla="*/ 0 w 6216319"/>
                <a:gd name="connsiteY0-12" fmla="*/ 0 h 1302204"/>
                <a:gd name="connsiteX1-13" fmla="*/ 339865 w 6216319"/>
                <a:gd name="connsiteY1-14" fmla="*/ 184845 h 1302204"/>
                <a:gd name="connsiteX2-15" fmla="*/ 6216319 w 6216319"/>
                <a:gd name="connsiteY2-16" fmla="*/ 0 h 1302204"/>
                <a:gd name="connsiteX3-17" fmla="*/ 6216319 w 6216319"/>
                <a:gd name="connsiteY3-18" fmla="*/ 1302204 h 1302204"/>
                <a:gd name="connsiteX4-19" fmla="*/ 0 w 6216319"/>
                <a:gd name="connsiteY4-20" fmla="*/ 1302204 h 1302204"/>
                <a:gd name="connsiteX5-21" fmla="*/ 0 w 6216319"/>
                <a:gd name="connsiteY5-22" fmla="*/ 0 h 1302204"/>
                <a:gd name="connsiteX0-23" fmla="*/ 0 w 6216319"/>
                <a:gd name="connsiteY0-24" fmla="*/ 0 h 1302204"/>
                <a:gd name="connsiteX1-25" fmla="*/ 339865 w 6216319"/>
                <a:gd name="connsiteY1-26" fmla="*/ 184845 h 1302204"/>
                <a:gd name="connsiteX2-27" fmla="*/ 6216319 w 6216319"/>
                <a:gd name="connsiteY2-28" fmla="*/ 0 h 1302204"/>
                <a:gd name="connsiteX3-29" fmla="*/ 6216319 w 6216319"/>
                <a:gd name="connsiteY3-30" fmla="*/ 1302204 h 1302204"/>
                <a:gd name="connsiteX4-31" fmla="*/ 0 w 6216319"/>
                <a:gd name="connsiteY4-32" fmla="*/ 1302204 h 1302204"/>
                <a:gd name="connsiteX5-33" fmla="*/ 0 w 6216319"/>
                <a:gd name="connsiteY5-34" fmla="*/ 0 h 1302204"/>
                <a:gd name="connsiteX0-35" fmla="*/ 0 w 6216319"/>
                <a:gd name="connsiteY0-36" fmla="*/ 47249 h 1349453"/>
                <a:gd name="connsiteX1-37" fmla="*/ 339865 w 6216319"/>
                <a:gd name="connsiteY1-38" fmla="*/ 232094 h 1349453"/>
                <a:gd name="connsiteX2-39" fmla="*/ 2273862 w 6216319"/>
                <a:gd name="connsiteY2-40" fmla="*/ 280646 h 1349453"/>
                <a:gd name="connsiteX3-41" fmla="*/ 6216319 w 6216319"/>
                <a:gd name="connsiteY3-42" fmla="*/ 47249 h 1349453"/>
                <a:gd name="connsiteX4-43" fmla="*/ 6216319 w 6216319"/>
                <a:gd name="connsiteY4-44" fmla="*/ 1349453 h 1349453"/>
                <a:gd name="connsiteX5-45" fmla="*/ 0 w 6216319"/>
                <a:gd name="connsiteY5-46" fmla="*/ 1349453 h 1349453"/>
                <a:gd name="connsiteX6" fmla="*/ 0 w 6216319"/>
                <a:gd name="connsiteY6" fmla="*/ 47249 h 1349453"/>
                <a:gd name="connsiteX0-47" fmla="*/ 0 w 6216319"/>
                <a:gd name="connsiteY0-48" fmla="*/ 30623 h 1332827"/>
                <a:gd name="connsiteX1-49" fmla="*/ 339865 w 6216319"/>
                <a:gd name="connsiteY1-50" fmla="*/ 215468 h 1332827"/>
                <a:gd name="connsiteX2-51" fmla="*/ 2265770 w 6216319"/>
                <a:gd name="connsiteY2-52" fmla="*/ 539150 h 1332827"/>
                <a:gd name="connsiteX3-53" fmla="*/ 6216319 w 6216319"/>
                <a:gd name="connsiteY3-54" fmla="*/ 30623 h 1332827"/>
                <a:gd name="connsiteX4-55" fmla="*/ 6216319 w 6216319"/>
                <a:gd name="connsiteY4-56" fmla="*/ 1332827 h 1332827"/>
                <a:gd name="connsiteX5-57" fmla="*/ 0 w 6216319"/>
                <a:gd name="connsiteY5-58" fmla="*/ 1332827 h 1332827"/>
                <a:gd name="connsiteX6-59" fmla="*/ 0 w 6216319"/>
                <a:gd name="connsiteY6-60" fmla="*/ 30623 h 1332827"/>
                <a:gd name="connsiteX0-61" fmla="*/ 0 w 6216319"/>
                <a:gd name="connsiteY0-62" fmla="*/ 31024 h 1333228"/>
                <a:gd name="connsiteX1-63" fmla="*/ 339865 w 6216319"/>
                <a:gd name="connsiteY1-64" fmla="*/ 215869 h 1333228"/>
                <a:gd name="connsiteX2-65" fmla="*/ 2265770 w 6216319"/>
                <a:gd name="connsiteY2-66" fmla="*/ 539551 h 1333228"/>
                <a:gd name="connsiteX3-67" fmla="*/ 3269182 w 6216319"/>
                <a:gd name="connsiteY3-68" fmla="*/ 418171 h 1333228"/>
                <a:gd name="connsiteX4-69" fmla="*/ 6216319 w 6216319"/>
                <a:gd name="connsiteY4-70" fmla="*/ 31024 h 1333228"/>
                <a:gd name="connsiteX5-71" fmla="*/ 6216319 w 6216319"/>
                <a:gd name="connsiteY5-72" fmla="*/ 1333228 h 1333228"/>
                <a:gd name="connsiteX6-73" fmla="*/ 0 w 6216319"/>
                <a:gd name="connsiteY6-74" fmla="*/ 1333228 h 1333228"/>
                <a:gd name="connsiteX7" fmla="*/ 0 w 6216319"/>
                <a:gd name="connsiteY7" fmla="*/ 31024 h 1333228"/>
                <a:gd name="connsiteX0-75" fmla="*/ 0 w 6216319"/>
                <a:gd name="connsiteY0-76" fmla="*/ 26175 h 1328379"/>
                <a:gd name="connsiteX1-77" fmla="*/ 339865 w 6216319"/>
                <a:gd name="connsiteY1-78" fmla="*/ 211020 h 1328379"/>
                <a:gd name="connsiteX2-79" fmla="*/ 2265770 w 6216319"/>
                <a:gd name="connsiteY2-80" fmla="*/ 534702 h 1328379"/>
                <a:gd name="connsiteX3-81" fmla="*/ 3244906 w 6216319"/>
                <a:gd name="connsiteY3-82" fmla="*/ 518518 h 1328379"/>
                <a:gd name="connsiteX4-83" fmla="*/ 6216319 w 6216319"/>
                <a:gd name="connsiteY4-84" fmla="*/ 26175 h 1328379"/>
                <a:gd name="connsiteX5-85" fmla="*/ 6216319 w 6216319"/>
                <a:gd name="connsiteY5-86" fmla="*/ 1328379 h 1328379"/>
                <a:gd name="connsiteX6-87" fmla="*/ 0 w 6216319"/>
                <a:gd name="connsiteY6-88" fmla="*/ 1328379 h 1328379"/>
                <a:gd name="connsiteX7-89" fmla="*/ 0 w 6216319"/>
                <a:gd name="connsiteY7-90" fmla="*/ 26175 h 1328379"/>
                <a:gd name="connsiteX0-91" fmla="*/ 0 w 6216319"/>
                <a:gd name="connsiteY0-92" fmla="*/ 63128 h 1365332"/>
                <a:gd name="connsiteX1-93" fmla="*/ 339865 w 6216319"/>
                <a:gd name="connsiteY1-94" fmla="*/ 247973 h 1365332"/>
                <a:gd name="connsiteX2-95" fmla="*/ 2265770 w 6216319"/>
                <a:gd name="connsiteY2-96" fmla="*/ 571655 h 1365332"/>
                <a:gd name="connsiteX3-97" fmla="*/ 3244906 w 6216319"/>
                <a:gd name="connsiteY3-98" fmla="*/ 555471 h 1365332"/>
                <a:gd name="connsiteX4-99" fmla="*/ 4725749 w 6216319"/>
                <a:gd name="connsiteY4-100" fmla="*/ 239882 h 1365332"/>
                <a:gd name="connsiteX5-101" fmla="*/ 6216319 w 6216319"/>
                <a:gd name="connsiteY5-102" fmla="*/ 63128 h 1365332"/>
                <a:gd name="connsiteX6-103" fmla="*/ 6216319 w 6216319"/>
                <a:gd name="connsiteY6-104" fmla="*/ 1365332 h 1365332"/>
                <a:gd name="connsiteX7-105" fmla="*/ 0 w 6216319"/>
                <a:gd name="connsiteY7-106" fmla="*/ 1365332 h 1365332"/>
                <a:gd name="connsiteX8" fmla="*/ 0 w 6216319"/>
                <a:gd name="connsiteY8" fmla="*/ 63128 h 1365332"/>
                <a:gd name="connsiteX0-107" fmla="*/ 0 w 6216319"/>
                <a:gd name="connsiteY0-108" fmla="*/ 20810 h 1323014"/>
                <a:gd name="connsiteX1-109" fmla="*/ 339865 w 6216319"/>
                <a:gd name="connsiteY1-110" fmla="*/ 205655 h 1323014"/>
                <a:gd name="connsiteX2-111" fmla="*/ 2265770 w 6216319"/>
                <a:gd name="connsiteY2-112" fmla="*/ 529337 h 1323014"/>
                <a:gd name="connsiteX3-113" fmla="*/ 3244906 w 6216319"/>
                <a:gd name="connsiteY3-114" fmla="*/ 513153 h 1323014"/>
                <a:gd name="connsiteX4-115" fmla="*/ 4628644 w 6216319"/>
                <a:gd name="connsiteY4-116" fmla="*/ 1055320 h 1323014"/>
                <a:gd name="connsiteX5-117" fmla="*/ 6216319 w 6216319"/>
                <a:gd name="connsiteY5-118" fmla="*/ 20810 h 1323014"/>
                <a:gd name="connsiteX6-119" fmla="*/ 6216319 w 6216319"/>
                <a:gd name="connsiteY6-120" fmla="*/ 1323014 h 1323014"/>
                <a:gd name="connsiteX7-121" fmla="*/ 0 w 6216319"/>
                <a:gd name="connsiteY7-122" fmla="*/ 1323014 h 1323014"/>
                <a:gd name="connsiteX8-123" fmla="*/ 0 w 6216319"/>
                <a:gd name="connsiteY8-124" fmla="*/ 20810 h 1323014"/>
                <a:gd name="connsiteX0-125" fmla="*/ 0 w 6216319"/>
                <a:gd name="connsiteY0-126" fmla="*/ 32243 h 1334447"/>
                <a:gd name="connsiteX1-127" fmla="*/ 339865 w 6216319"/>
                <a:gd name="connsiteY1-128" fmla="*/ 217088 h 1334447"/>
                <a:gd name="connsiteX2-129" fmla="*/ 2265770 w 6216319"/>
                <a:gd name="connsiteY2-130" fmla="*/ 540770 h 1334447"/>
                <a:gd name="connsiteX3-131" fmla="*/ 3244906 w 6216319"/>
                <a:gd name="connsiteY3-132" fmla="*/ 524586 h 1334447"/>
                <a:gd name="connsiteX4-133" fmla="*/ 4628644 w 6216319"/>
                <a:gd name="connsiteY4-134" fmla="*/ 1066753 h 1334447"/>
                <a:gd name="connsiteX5-135" fmla="*/ 5526860 w 6216319"/>
                <a:gd name="connsiteY5-136" fmla="*/ 451758 h 1334447"/>
                <a:gd name="connsiteX6-137" fmla="*/ 6216319 w 6216319"/>
                <a:gd name="connsiteY6-138" fmla="*/ 32243 h 1334447"/>
                <a:gd name="connsiteX7-139" fmla="*/ 6216319 w 6216319"/>
                <a:gd name="connsiteY7-140" fmla="*/ 1334447 h 1334447"/>
                <a:gd name="connsiteX8-141" fmla="*/ 0 w 6216319"/>
                <a:gd name="connsiteY8-142" fmla="*/ 1334447 h 1334447"/>
                <a:gd name="connsiteX9" fmla="*/ 0 w 6216319"/>
                <a:gd name="connsiteY9" fmla="*/ 32243 h 1334447"/>
                <a:gd name="connsiteX0-143" fmla="*/ 0 w 6216319"/>
                <a:gd name="connsiteY0-144" fmla="*/ 12831 h 1315035"/>
                <a:gd name="connsiteX1-145" fmla="*/ 339865 w 6216319"/>
                <a:gd name="connsiteY1-146" fmla="*/ 197676 h 1315035"/>
                <a:gd name="connsiteX2-147" fmla="*/ 2265770 w 6216319"/>
                <a:gd name="connsiteY2-148" fmla="*/ 521358 h 1315035"/>
                <a:gd name="connsiteX3-149" fmla="*/ 3244906 w 6216319"/>
                <a:gd name="connsiteY3-150" fmla="*/ 505174 h 1315035"/>
                <a:gd name="connsiteX4-151" fmla="*/ 4628644 w 6216319"/>
                <a:gd name="connsiteY4-152" fmla="*/ 1047341 h 1315035"/>
                <a:gd name="connsiteX5-153" fmla="*/ 5356927 w 6216319"/>
                <a:gd name="connsiteY5-154" fmla="*/ 1201089 h 1315035"/>
                <a:gd name="connsiteX6-155" fmla="*/ 6216319 w 6216319"/>
                <a:gd name="connsiteY6-156" fmla="*/ 12831 h 1315035"/>
                <a:gd name="connsiteX7-157" fmla="*/ 6216319 w 6216319"/>
                <a:gd name="connsiteY7-158" fmla="*/ 1315035 h 1315035"/>
                <a:gd name="connsiteX8-159" fmla="*/ 0 w 6216319"/>
                <a:gd name="connsiteY8-160" fmla="*/ 1315035 h 1315035"/>
                <a:gd name="connsiteX9-161" fmla="*/ 0 w 6216319"/>
                <a:gd name="connsiteY9-162" fmla="*/ 12831 h 1315035"/>
                <a:gd name="connsiteX0-163" fmla="*/ 0 w 6498499"/>
                <a:gd name="connsiteY0-164" fmla="*/ 0 h 1302204"/>
                <a:gd name="connsiteX1-165" fmla="*/ 339865 w 6498499"/>
                <a:gd name="connsiteY1-166" fmla="*/ 184845 h 1302204"/>
                <a:gd name="connsiteX2-167" fmla="*/ 2265770 w 6498499"/>
                <a:gd name="connsiteY2-168" fmla="*/ 508527 h 1302204"/>
                <a:gd name="connsiteX3-169" fmla="*/ 3244906 w 6498499"/>
                <a:gd name="connsiteY3-170" fmla="*/ 492343 h 1302204"/>
                <a:gd name="connsiteX4-171" fmla="*/ 4628644 w 6498499"/>
                <a:gd name="connsiteY4-172" fmla="*/ 1034510 h 1302204"/>
                <a:gd name="connsiteX5-173" fmla="*/ 5356927 w 6498499"/>
                <a:gd name="connsiteY5-174" fmla="*/ 1188258 h 1302204"/>
                <a:gd name="connsiteX6-175" fmla="*/ 6216319 w 6498499"/>
                <a:gd name="connsiteY6-176" fmla="*/ 1302204 h 1302204"/>
                <a:gd name="connsiteX7-177" fmla="*/ 0 w 6498499"/>
                <a:gd name="connsiteY7-178" fmla="*/ 1302204 h 1302204"/>
                <a:gd name="connsiteX8-179" fmla="*/ 0 w 6498499"/>
                <a:gd name="connsiteY8-180" fmla="*/ 0 h 1302204"/>
                <a:gd name="connsiteX0-181" fmla="*/ 0 w 6216319"/>
                <a:gd name="connsiteY0-182" fmla="*/ 0 h 1302204"/>
                <a:gd name="connsiteX1-183" fmla="*/ 339865 w 6216319"/>
                <a:gd name="connsiteY1-184" fmla="*/ 184845 h 1302204"/>
                <a:gd name="connsiteX2-185" fmla="*/ 2265770 w 6216319"/>
                <a:gd name="connsiteY2-186" fmla="*/ 508527 h 1302204"/>
                <a:gd name="connsiteX3-187" fmla="*/ 3244906 w 6216319"/>
                <a:gd name="connsiteY3-188" fmla="*/ 492343 h 1302204"/>
                <a:gd name="connsiteX4-189" fmla="*/ 4628644 w 6216319"/>
                <a:gd name="connsiteY4-190" fmla="*/ 1034510 h 1302204"/>
                <a:gd name="connsiteX5-191" fmla="*/ 5356927 w 6216319"/>
                <a:gd name="connsiteY5-192" fmla="*/ 1188258 h 1302204"/>
                <a:gd name="connsiteX6-193" fmla="*/ 6216319 w 6216319"/>
                <a:gd name="connsiteY6-194" fmla="*/ 1302204 h 1302204"/>
                <a:gd name="connsiteX7-195" fmla="*/ 0 w 6216319"/>
                <a:gd name="connsiteY7-196" fmla="*/ 1302204 h 1302204"/>
                <a:gd name="connsiteX8-197" fmla="*/ 0 w 6216319"/>
                <a:gd name="connsiteY8-198" fmla="*/ 0 h 1302204"/>
                <a:gd name="connsiteX0-199" fmla="*/ 0 w 6216319"/>
                <a:gd name="connsiteY0-200" fmla="*/ 0 h 1302204"/>
                <a:gd name="connsiteX1-201" fmla="*/ 339865 w 6216319"/>
                <a:gd name="connsiteY1-202" fmla="*/ 184845 h 1302204"/>
                <a:gd name="connsiteX2-203" fmla="*/ 2265770 w 6216319"/>
                <a:gd name="connsiteY2-204" fmla="*/ 508527 h 1302204"/>
                <a:gd name="connsiteX3-205" fmla="*/ 3244906 w 6216319"/>
                <a:gd name="connsiteY3-206" fmla="*/ 492343 h 1302204"/>
                <a:gd name="connsiteX4-207" fmla="*/ 4628644 w 6216319"/>
                <a:gd name="connsiteY4-208" fmla="*/ 1034510 h 1302204"/>
                <a:gd name="connsiteX5-209" fmla="*/ 5356927 w 6216319"/>
                <a:gd name="connsiteY5-210" fmla="*/ 1188258 h 1302204"/>
                <a:gd name="connsiteX6-211" fmla="*/ 6216319 w 6216319"/>
                <a:gd name="connsiteY6-212" fmla="*/ 1302204 h 1302204"/>
                <a:gd name="connsiteX7-213" fmla="*/ 0 w 6216319"/>
                <a:gd name="connsiteY7-214" fmla="*/ 1302204 h 1302204"/>
                <a:gd name="connsiteX8-215" fmla="*/ 0 w 6216319"/>
                <a:gd name="connsiteY8-216" fmla="*/ 0 h 1302204"/>
                <a:gd name="connsiteX0-217" fmla="*/ 0 w 6216319"/>
                <a:gd name="connsiteY0-218" fmla="*/ 0 h 1302204"/>
                <a:gd name="connsiteX1-219" fmla="*/ 339865 w 6216319"/>
                <a:gd name="connsiteY1-220" fmla="*/ 184845 h 1302204"/>
                <a:gd name="connsiteX2-221" fmla="*/ 2265770 w 6216319"/>
                <a:gd name="connsiteY2-222" fmla="*/ 508527 h 1302204"/>
                <a:gd name="connsiteX3-223" fmla="*/ 3244906 w 6216319"/>
                <a:gd name="connsiteY3-224" fmla="*/ 492343 h 1302204"/>
                <a:gd name="connsiteX4-225" fmla="*/ 4628644 w 6216319"/>
                <a:gd name="connsiteY4-226" fmla="*/ 1034510 h 1302204"/>
                <a:gd name="connsiteX5-227" fmla="*/ 5356927 w 6216319"/>
                <a:gd name="connsiteY5-228" fmla="*/ 1188258 h 1302204"/>
                <a:gd name="connsiteX6-229" fmla="*/ 6216319 w 6216319"/>
                <a:gd name="connsiteY6-230" fmla="*/ 1302204 h 1302204"/>
                <a:gd name="connsiteX7-231" fmla="*/ 0 w 6216319"/>
                <a:gd name="connsiteY7-232" fmla="*/ 1302204 h 1302204"/>
                <a:gd name="connsiteX8-233" fmla="*/ 0 w 6216319"/>
                <a:gd name="connsiteY8-234" fmla="*/ 0 h 1302204"/>
                <a:gd name="connsiteX0-235" fmla="*/ 0 w 6216319"/>
                <a:gd name="connsiteY0-236" fmla="*/ 0 h 1302204"/>
                <a:gd name="connsiteX1-237" fmla="*/ 339865 w 6216319"/>
                <a:gd name="connsiteY1-238" fmla="*/ 184845 h 1302204"/>
                <a:gd name="connsiteX2-239" fmla="*/ 2265770 w 6216319"/>
                <a:gd name="connsiteY2-240" fmla="*/ 508527 h 1302204"/>
                <a:gd name="connsiteX3-241" fmla="*/ 3244906 w 6216319"/>
                <a:gd name="connsiteY3-242" fmla="*/ 492343 h 1302204"/>
                <a:gd name="connsiteX4-243" fmla="*/ 4628644 w 6216319"/>
                <a:gd name="connsiteY4-244" fmla="*/ 1034510 h 1302204"/>
                <a:gd name="connsiteX5-245" fmla="*/ 5356927 w 6216319"/>
                <a:gd name="connsiteY5-246" fmla="*/ 1188258 h 1302204"/>
                <a:gd name="connsiteX6-247" fmla="*/ 6216319 w 6216319"/>
                <a:gd name="connsiteY6-248" fmla="*/ 1302204 h 1302204"/>
                <a:gd name="connsiteX7-249" fmla="*/ 0 w 6216319"/>
                <a:gd name="connsiteY7-250" fmla="*/ 1302204 h 1302204"/>
                <a:gd name="connsiteX8-251" fmla="*/ 0 w 6216319"/>
                <a:gd name="connsiteY8-252" fmla="*/ 0 h 1302204"/>
                <a:gd name="connsiteX0-253" fmla="*/ 0 w 6216319"/>
                <a:gd name="connsiteY0-254" fmla="*/ 0 h 1302204"/>
                <a:gd name="connsiteX1-255" fmla="*/ 339865 w 6216319"/>
                <a:gd name="connsiteY1-256" fmla="*/ 184845 h 1302204"/>
                <a:gd name="connsiteX2-257" fmla="*/ 2265770 w 6216319"/>
                <a:gd name="connsiteY2-258" fmla="*/ 508527 h 1302204"/>
                <a:gd name="connsiteX3-259" fmla="*/ 3244906 w 6216319"/>
                <a:gd name="connsiteY3-260" fmla="*/ 492343 h 1302204"/>
                <a:gd name="connsiteX4-261" fmla="*/ 4628644 w 6216319"/>
                <a:gd name="connsiteY4-262" fmla="*/ 1034510 h 1302204"/>
                <a:gd name="connsiteX5-263" fmla="*/ 5356927 w 6216319"/>
                <a:gd name="connsiteY5-264" fmla="*/ 1188258 h 1302204"/>
                <a:gd name="connsiteX6-265" fmla="*/ 6216319 w 6216319"/>
                <a:gd name="connsiteY6-266" fmla="*/ 1302204 h 1302204"/>
                <a:gd name="connsiteX7-267" fmla="*/ 0 w 6216319"/>
                <a:gd name="connsiteY7-268" fmla="*/ 1302204 h 1302204"/>
                <a:gd name="connsiteX8-269" fmla="*/ 0 w 6216319"/>
                <a:gd name="connsiteY8-270" fmla="*/ 0 h 1302204"/>
                <a:gd name="connsiteX0-271" fmla="*/ 0 w 6216319"/>
                <a:gd name="connsiteY0-272" fmla="*/ 0 h 1302204"/>
                <a:gd name="connsiteX1-273" fmla="*/ 339865 w 6216319"/>
                <a:gd name="connsiteY1-274" fmla="*/ 184845 h 1302204"/>
                <a:gd name="connsiteX2-275" fmla="*/ 2265770 w 6216319"/>
                <a:gd name="connsiteY2-276" fmla="*/ 508527 h 1302204"/>
                <a:gd name="connsiteX3-277" fmla="*/ 3244906 w 6216319"/>
                <a:gd name="connsiteY3-278" fmla="*/ 492343 h 1302204"/>
                <a:gd name="connsiteX4-279" fmla="*/ 4628644 w 6216319"/>
                <a:gd name="connsiteY4-280" fmla="*/ 1034510 h 1302204"/>
                <a:gd name="connsiteX5-281" fmla="*/ 5356927 w 6216319"/>
                <a:gd name="connsiteY5-282" fmla="*/ 1188258 h 1302204"/>
                <a:gd name="connsiteX6-283" fmla="*/ 6216319 w 6216319"/>
                <a:gd name="connsiteY6-284" fmla="*/ 1302204 h 1302204"/>
                <a:gd name="connsiteX7-285" fmla="*/ 0 w 6216319"/>
                <a:gd name="connsiteY7-286" fmla="*/ 1302204 h 1302204"/>
                <a:gd name="connsiteX8-287" fmla="*/ 0 w 6216319"/>
                <a:gd name="connsiteY8-288" fmla="*/ 0 h 1302204"/>
                <a:gd name="connsiteX0-289" fmla="*/ 0 w 6216319"/>
                <a:gd name="connsiteY0-290" fmla="*/ 0 h 1302204"/>
                <a:gd name="connsiteX1-291" fmla="*/ 339865 w 6216319"/>
                <a:gd name="connsiteY1-292" fmla="*/ 184845 h 1302204"/>
                <a:gd name="connsiteX2-293" fmla="*/ 2265770 w 6216319"/>
                <a:gd name="connsiteY2-294" fmla="*/ 508527 h 1302204"/>
                <a:gd name="connsiteX3-295" fmla="*/ 3244906 w 6216319"/>
                <a:gd name="connsiteY3-296" fmla="*/ 492343 h 1302204"/>
                <a:gd name="connsiteX4-297" fmla="*/ 4628644 w 6216319"/>
                <a:gd name="connsiteY4-298" fmla="*/ 1034510 h 1302204"/>
                <a:gd name="connsiteX5-299" fmla="*/ 5356927 w 6216319"/>
                <a:gd name="connsiteY5-300" fmla="*/ 1188258 h 1302204"/>
                <a:gd name="connsiteX6-301" fmla="*/ 6216319 w 6216319"/>
                <a:gd name="connsiteY6-302" fmla="*/ 1302204 h 1302204"/>
                <a:gd name="connsiteX7-303" fmla="*/ 0 w 6216319"/>
                <a:gd name="connsiteY7-304" fmla="*/ 1302204 h 1302204"/>
                <a:gd name="connsiteX8-305" fmla="*/ 0 w 6216319"/>
                <a:gd name="connsiteY8-306" fmla="*/ 0 h 1302204"/>
                <a:gd name="connsiteX0-307" fmla="*/ 0 w 6216319"/>
                <a:gd name="connsiteY0-308" fmla="*/ 0 h 1302204"/>
                <a:gd name="connsiteX1-309" fmla="*/ 339865 w 6216319"/>
                <a:gd name="connsiteY1-310" fmla="*/ 184845 h 1302204"/>
                <a:gd name="connsiteX2-311" fmla="*/ 2265770 w 6216319"/>
                <a:gd name="connsiteY2-312" fmla="*/ 508527 h 1302204"/>
                <a:gd name="connsiteX3-313" fmla="*/ 3244906 w 6216319"/>
                <a:gd name="connsiteY3-314" fmla="*/ 492343 h 1302204"/>
                <a:gd name="connsiteX4-315" fmla="*/ 4628644 w 6216319"/>
                <a:gd name="connsiteY4-316" fmla="*/ 1034510 h 1302204"/>
                <a:gd name="connsiteX5-317" fmla="*/ 5356927 w 6216319"/>
                <a:gd name="connsiteY5-318" fmla="*/ 1188258 h 1302204"/>
                <a:gd name="connsiteX6-319" fmla="*/ 6216319 w 6216319"/>
                <a:gd name="connsiteY6-320" fmla="*/ 1302204 h 1302204"/>
                <a:gd name="connsiteX7-321" fmla="*/ 0 w 6216319"/>
                <a:gd name="connsiteY7-322" fmla="*/ 1302204 h 1302204"/>
                <a:gd name="connsiteX8-323" fmla="*/ 0 w 6216319"/>
                <a:gd name="connsiteY8-324" fmla="*/ 0 h 1302204"/>
                <a:gd name="connsiteX0-325" fmla="*/ 0 w 6216319"/>
                <a:gd name="connsiteY0-326" fmla="*/ 0 h 1302204"/>
                <a:gd name="connsiteX1-327" fmla="*/ 339865 w 6216319"/>
                <a:gd name="connsiteY1-328" fmla="*/ 184845 h 1302204"/>
                <a:gd name="connsiteX2-329" fmla="*/ 2265770 w 6216319"/>
                <a:gd name="connsiteY2-330" fmla="*/ 508527 h 1302204"/>
                <a:gd name="connsiteX3-331" fmla="*/ 3244906 w 6216319"/>
                <a:gd name="connsiteY3-332" fmla="*/ 492343 h 1302204"/>
                <a:gd name="connsiteX4-333" fmla="*/ 4628644 w 6216319"/>
                <a:gd name="connsiteY4-334" fmla="*/ 1034510 h 1302204"/>
                <a:gd name="connsiteX5-335" fmla="*/ 5356927 w 6216319"/>
                <a:gd name="connsiteY5-336" fmla="*/ 1188258 h 1302204"/>
                <a:gd name="connsiteX6-337" fmla="*/ 6216319 w 6216319"/>
                <a:gd name="connsiteY6-338" fmla="*/ 1302204 h 1302204"/>
                <a:gd name="connsiteX7-339" fmla="*/ 0 w 6216319"/>
                <a:gd name="connsiteY7-340" fmla="*/ 1302204 h 1302204"/>
                <a:gd name="connsiteX8-341" fmla="*/ 0 w 6216319"/>
                <a:gd name="connsiteY8-342" fmla="*/ 0 h 1302204"/>
                <a:gd name="connsiteX0-343" fmla="*/ 0 w 6216319"/>
                <a:gd name="connsiteY0-344" fmla="*/ 0 h 1302204"/>
                <a:gd name="connsiteX1-345" fmla="*/ 339865 w 6216319"/>
                <a:gd name="connsiteY1-346" fmla="*/ 184845 h 1302204"/>
                <a:gd name="connsiteX2-347" fmla="*/ 2265770 w 6216319"/>
                <a:gd name="connsiteY2-348" fmla="*/ 508527 h 1302204"/>
                <a:gd name="connsiteX3-349" fmla="*/ 3244906 w 6216319"/>
                <a:gd name="connsiteY3-350" fmla="*/ 492343 h 1302204"/>
                <a:gd name="connsiteX4-351" fmla="*/ 4628644 w 6216319"/>
                <a:gd name="connsiteY4-352" fmla="*/ 1034510 h 1302204"/>
                <a:gd name="connsiteX5-353" fmla="*/ 5356927 w 6216319"/>
                <a:gd name="connsiteY5-354" fmla="*/ 1188258 h 1302204"/>
                <a:gd name="connsiteX6-355" fmla="*/ 6216319 w 6216319"/>
                <a:gd name="connsiteY6-356" fmla="*/ 1302204 h 1302204"/>
                <a:gd name="connsiteX7-357" fmla="*/ 0 w 6216319"/>
                <a:gd name="connsiteY7-358" fmla="*/ 1302204 h 1302204"/>
                <a:gd name="connsiteX8-359" fmla="*/ 0 w 6216319"/>
                <a:gd name="connsiteY8-360" fmla="*/ 0 h 1302204"/>
                <a:gd name="connsiteX0-361" fmla="*/ 0 w 6216319"/>
                <a:gd name="connsiteY0-362" fmla="*/ 0 h 1302204"/>
                <a:gd name="connsiteX1-363" fmla="*/ 339865 w 6216319"/>
                <a:gd name="connsiteY1-364" fmla="*/ 184845 h 1302204"/>
                <a:gd name="connsiteX2-365" fmla="*/ 2265770 w 6216319"/>
                <a:gd name="connsiteY2-366" fmla="*/ 508527 h 1302204"/>
                <a:gd name="connsiteX3-367" fmla="*/ 3244906 w 6216319"/>
                <a:gd name="connsiteY3-368" fmla="*/ 492343 h 1302204"/>
                <a:gd name="connsiteX4-369" fmla="*/ 4628644 w 6216319"/>
                <a:gd name="connsiteY4-370" fmla="*/ 1034510 h 1302204"/>
                <a:gd name="connsiteX5-371" fmla="*/ 5356927 w 6216319"/>
                <a:gd name="connsiteY5-372" fmla="*/ 1188258 h 1302204"/>
                <a:gd name="connsiteX6-373" fmla="*/ 6216319 w 6216319"/>
                <a:gd name="connsiteY6-374" fmla="*/ 1302204 h 1302204"/>
                <a:gd name="connsiteX7-375" fmla="*/ 0 w 6216319"/>
                <a:gd name="connsiteY7-376" fmla="*/ 1302204 h 1302204"/>
                <a:gd name="connsiteX8-377" fmla="*/ 0 w 6216319"/>
                <a:gd name="connsiteY8-378" fmla="*/ 0 h 1302204"/>
                <a:gd name="connsiteX0-379" fmla="*/ 0 w 6216319"/>
                <a:gd name="connsiteY0-380" fmla="*/ 0 h 1302204"/>
                <a:gd name="connsiteX1-381" fmla="*/ 339865 w 6216319"/>
                <a:gd name="connsiteY1-382" fmla="*/ 184845 h 1302204"/>
                <a:gd name="connsiteX2-383" fmla="*/ 2265770 w 6216319"/>
                <a:gd name="connsiteY2-384" fmla="*/ 508527 h 1302204"/>
                <a:gd name="connsiteX3-385" fmla="*/ 3244906 w 6216319"/>
                <a:gd name="connsiteY3-386" fmla="*/ 492343 h 1302204"/>
                <a:gd name="connsiteX4-387" fmla="*/ 4628644 w 6216319"/>
                <a:gd name="connsiteY4-388" fmla="*/ 1034510 h 1302204"/>
                <a:gd name="connsiteX5-389" fmla="*/ 5356927 w 6216319"/>
                <a:gd name="connsiteY5-390" fmla="*/ 1188258 h 1302204"/>
                <a:gd name="connsiteX6-391" fmla="*/ 6216319 w 6216319"/>
                <a:gd name="connsiteY6-392" fmla="*/ 1302204 h 1302204"/>
                <a:gd name="connsiteX7-393" fmla="*/ 0 w 6216319"/>
                <a:gd name="connsiteY7-394" fmla="*/ 1302204 h 1302204"/>
                <a:gd name="connsiteX8-395" fmla="*/ 0 w 6216319"/>
                <a:gd name="connsiteY8-396" fmla="*/ 0 h 1302204"/>
                <a:gd name="connsiteX0-397" fmla="*/ 0 w 6216319"/>
                <a:gd name="connsiteY0-398" fmla="*/ 147589 h 1449793"/>
                <a:gd name="connsiteX1-399" fmla="*/ 339865 w 6216319"/>
                <a:gd name="connsiteY1-400" fmla="*/ 332434 h 1449793"/>
                <a:gd name="connsiteX2-401" fmla="*/ 2265770 w 6216319"/>
                <a:gd name="connsiteY2-402" fmla="*/ 656116 h 1449793"/>
                <a:gd name="connsiteX3-403" fmla="*/ 3244906 w 6216319"/>
                <a:gd name="connsiteY3-404" fmla="*/ 639932 h 1449793"/>
                <a:gd name="connsiteX4-405" fmla="*/ 4628644 w 6216319"/>
                <a:gd name="connsiteY4-406" fmla="*/ 1182099 h 1449793"/>
                <a:gd name="connsiteX5-407" fmla="*/ 5356927 w 6216319"/>
                <a:gd name="connsiteY5-408" fmla="*/ 1335847 h 1449793"/>
                <a:gd name="connsiteX6-409" fmla="*/ 6216319 w 6216319"/>
                <a:gd name="connsiteY6-410" fmla="*/ 1449793 h 1449793"/>
                <a:gd name="connsiteX7-411" fmla="*/ 0 w 6216319"/>
                <a:gd name="connsiteY7-412" fmla="*/ 1449793 h 1449793"/>
                <a:gd name="connsiteX8-413" fmla="*/ 0 w 6216319"/>
                <a:gd name="connsiteY8-414" fmla="*/ 147589 h 1449793"/>
                <a:gd name="connsiteX0-415" fmla="*/ 0 w 6216319"/>
                <a:gd name="connsiteY0-416" fmla="*/ 121021 h 1423225"/>
                <a:gd name="connsiteX1-417" fmla="*/ 339865 w 6216319"/>
                <a:gd name="connsiteY1-418" fmla="*/ 305866 h 1423225"/>
                <a:gd name="connsiteX2-419" fmla="*/ 2265770 w 6216319"/>
                <a:gd name="connsiteY2-420" fmla="*/ 629548 h 1423225"/>
                <a:gd name="connsiteX3-421" fmla="*/ 3244906 w 6216319"/>
                <a:gd name="connsiteY3-422" fmla="*/ 613364 h 1423225"/>
                <a:gd name="connsiteX4-423" fmla="*/ 4628644 w 6216319"/>
                <a:gd name="connsiteY4-424" fmla="*/ 1155531 h 1423225"/>
                <a:gd name="connsiteX5-425" fmla="*/ 5356927 w 6216319"/>
                <a:gd name="connsiteY5-426" fmla="*/ 1309279 h 1423225"/>
                <a:gd name="connsiteX6-427" fmla="*/ 6216319 w 6216319"/>
                <a:gd name="connsiteY6-428" fmla="*/ 1423225 h 1423225"/>
                <a:gd name="connsiteX7-429" fmla="*/ 0 w 6216319"/>
                <a:gd name="connsiteY7-430" fmla="*/ 1423225 h 1423225"/>
                <a:gd name="connsiteX8-431" fmla="*/ 0 w 6216319"/>
                <a:gd name="connsiteY8-432" fmla="*/ 121021 h 1423225"/>
                <a:gd name="connsiteX0-433" fmla="*/ 0 w 6216319"/>
                <a:gd name="connsiteY0-434" fmla="*/ 121021 h 1423225"/>
                <a:gd name="connsiteX1-435" fmla="*/ 339865 w 6216319"/>
                <a:gd name="connsiteY1-436" fmla="*/ 305866 h 1423225"/>
                <a:gd name="connsiteX2-437" fmla="*/ 2265770 w 6216319"/>
                <a:gd name="connsiteY2-438" fmla="*/ 629548 h 1423225"/>
                <a:gd name="connsiteX3-439" fmla="*/ 3244906 w 6216319"/>
                <a:gd name="connsiteY3-440" fmla="*/ 613364 h 1423225"/>
                <a:gd name="connsiteX4-441" fmla="*/ 4628644 w 6216319"/>
                <a:gd name="connsiteY4-442" fmla="*/ 1155531 h 1423225"/>
                <a:gd name="connsiteX5-443" fmla="*/ 5356927 w 6216319"/>
                <a:gd name="connsiteY5-444" fmla="*/ 1309279 h 1423225"/>
                <a:gd name="connsiteX6-445" fmla="*/ 6216319 w 6216319"/>
                <a:gd name="connsiteY6-446" fmla="*/ 1423225 h 1423225"/>
                <a:gd name="connsiteX7-447" fmla="*/ 0 w 6216319"/>
                <a:gd name="connsiteY7-448" fmla="*/ 1423225 h 1423225"/>
                <a:gd name="connsiteX8-449" fmla="*/ 0 w 6216319"/>
                <a:gd name="connsiteY8-450" fmla="*/ 121021 h 1423225"/>
                <a:gd name="connsiteX0-451" fmla="*/ 0 w 6216319"/>
                <a:gd name="connsiteY0-452" fmla="*/ 140194 h 1442398"/>
                <a:gd name="connsiteX1-453" fmla="*/ 339865 w 6216319"/>
                <a:gd name="connsiteY1-454" fmla="*/ 325039 h 1442398"/>
                <a:gd name="connsiteX2-455" fmla="*/ 2265770 w 6216319"/>
                <a:gd name="connsiteY2-456" fmla="*/ 648721 h 1442398"/>
                <a:gd name="connsiteX3-457" fmla="*/ 3244906 w 6216319"/>
                <a:gd name="connsiteY3-458" fmla="*/ 632537 h 1442398"/>
                <a:gd name="connsiteX4-459" fmla="*/ 4628644 w 6216319"/>
                <a:gd name="connsiteY4-460" fmla="*/ 1174704 h 1442398"/>
                <a:gd name="connsiteX5-461" fmla="*/ 5356927 w 6216319"/>
                <a:gd name="connsiteY5-462" fmla="*/ 1328452 h 1442398"/>
                <a:gd name="connsiteX6-463" fmla="*/ 6216319 w 6216319"/>
                <a:gd name="connsiteY6-464" fmla="*/ 1442398 h 1442398"/>
                <a:gd name="connsiteX7-465" fmla="*/ 0 w 6216319"/>
                <a:gd name="connsiteY7-466" fmla="*/ 1442398 h 1442398"/>
                <a:gd name="connsiteX8-467" fmla="*/ 0 w 6216319"/>
                <a:gd name="connsiteY8-468" fmla="*/ 140194 h 1442398"/>
                <a:gd name="connsiteX0-469" fmla="*/ 0 w 6216319"/>
                <a:gd name="connsiteY0-470" fmla="*/ 140194 h 1442398"/>
                <a:gd name="connsiteX1-471" fmla="*/ 339865 w 6216319"/>
                <a:gd name="connsiteY1-472" fmla="*/ 325039 h 1442398"/>
                <a:gd name="connsiteX2-473" fmla="*/ 2265770 w 6216319"/>
                <a:gd name="connsiteY2-474" fmla="*/ 648721 h 1442398"/>
                <a:gd name="connsiteX3-475" fmla="*/ 3244906 w 6216319"/>
                <a:gd name="connsiteY3-476" fmla="*/ 632537 h 1442398"/>
                <a:gd name="connsiteX4-477" fmla="*/ 4628644 w 6216319"/>
                <a:gd name="connsiteY4-478" fmla="*/ 1174704 h 1442398"/>
                <a:gd name="connsiteX5-479" fmla="*/ 5356927 w 6216319"/>
                <a:gd name="connsiteY5-480" fmla="*/ 1328452 h 1442398"/>
                <a:gd name="connsiteX6-481" fmla="*/ 6216319 w 6216319"/>
                <a:gd name="connsiteY6-482" fmla="*/ 1442398 h 1442398"/>
                <a:gd name="connsiteX7-483" fmla="*/ 0 w 6216319"/>
                <a:gd name="connsiteY7-484" fmla="*/ 1442398 h 1442398"/>
                <a:gd name="connsiteX8-485" fmla="*/ 0 w 6216319"/>
                <a:gd name="connsiteY8-486" fmla="*/ 140194 h 1442398"/>
                <a:gd name="connsiteX0-487" fmla="*/ 0 w 6216319"/>
                <a:gd name="connsiteY0-488" fmla="*/ 34944 h 1337148"/>
                <a:gd name="connsiteX1-489" fmla="*/ 339865 w 6216319"/>
                <a:gd name="connsiteY1-490" fmla="*/ 219789 h 1337148"/>
                <a:gd name="connsiteX2-491" fmla="*/ 2265770 w 6216319"/>
                <a:gd name="connsiteY2-492" fmla="*/ 543471 h 1337148"/>
                <a:gd name="connsiteX3-493" fmla="*/ 3244906 w 6216319"/>
                <a:gd name="connsiteY3-494" fmla="*/ 527287 h 1337148"/>
                <a:gd name="connsiteX4-495" fmla="*/ 4628644 w 6216319"/>
                <a:gd name="connsiteY4-496" fmla="*/ 1069454 h 1337148"/>
                <a:gd name="connsiteX5-497" fmla="*/ 5356927 w 6216319"/>
                <a:gd name="connsiteY5-498" fmla="*/ 1223202 h 1337148"/>
                <a:gd name="connsiteX6-499" fmla="*/ 6216319 w 6216319"/>
                <a:gd name="connsiteY6-500" fmla="*/ 1337148 h 1337148"/>
                <a:gd name="connsiteX7-501" fmla="*/ 0 w 6216319"/>
                <a:gd name="connsiteY7-502" fmla="*/ 1337148 h 1337148"/>
                <a:gd name="connsiteX8-503" fmla="*/ 0 w 6216319"/>
                <a:gd name="connsiteY8-504" fmla="*/ 34944 h 1337148"/>
                <a:gd name="connsiteX0-505" fmla="*/ 0 w 6216319"/>
                <a:gd name="connsiteY0-506" fmla="*/ 44896 h 1347100"/>
                <a:gd name="connsiteX1-507" fmla="*/ 339865 w 6216319"/>
                <a:gd name="connsiteY1-508" fmla="*/ 229741 h 1347100"/>
                <a:gd name="connsiteX2-509" fmla="*/ 2265770 w 6216319"/>
                <a:gd name="connsiteY2-510" fmla="*/ 553423 h 1347100"/>
                <a:gd name="connsiteX3-511" fmla="*/ 3244906 w 6216319"/>
                <a:gd name="connsiteY3-512" fmla="*/ 537239 h 1347100"/>
                <a:gd name="connsiteX4-513" fmla="*/ 4628644 w 6216319"/>
                <a:gd name="connsiteY4-514" fmla="*/ 1079406 h 1347100"/>
                <a:gd name="connsiteX5-515" fmla="*/ 5356927 w 6216319"/>
                <a:gd name="connsiteY5-516" fmla="*/ 1233154 h 1347100"/>
                <a:gd name="connsiteX6-517" fmla="*/ 6216319 w 6216319"/>
                <a:gd name="connsiteY6-518" fmla="*/ 1347100 h 1347100"/>
                <a:gd name="connsiteX7-519" fmla="*/ 0 w 6216319"/>
                <a:gd name="connsiteY7-520" fmla="*/ 1347100 h 1347100"/>
                <a:gd name="connsiteX8-521" fmla="*/ 0 w 6216319"/>
                <a:gd name="connsiteY8-522" fmla="*/ 44896 h 1347100"/>
                <a:gd name="connsiteX0-523" fmla="*/ 0 w 6216319"/>
                <a:gd name="connsiteY0-524" fmla="*/ 44896 h 1347100"/>
                <a:gd name="connsiteX1-525" fmla="*/ 339865 w 6216319"/>
                <a:gd name="connsiteY1-526" fmla="*/ 229741 h 1347100"/>
                <a:gd name="connsiteX2-527" fmla="*/ 2265770 w 6216319"/>
                <a:gd name="connsiteY2-528" fmla="*/ 553423 h 1347100"/>
                <a:gd name="connsiteX3-529" fmla="*/ 3244906 w 6216319"/>
                <a:gd name="connsiteY3-530" fmla="*/ 537239 h 1347100"/>
                <a:gd name="connsiteX4-531" fmla="*/ 4628644 w 6216319"/>
                <a:gd name="connsiteY4-532" fmla="*/ 1079406 h 1347100"/>
                <a:gd name="connsiteX5-533" fmla="*/ 5356927 w 6216319"/>
                <a:gd name="connsiteY5-534" fmla="*/ 1233154 h 1347100"/>
                <a:gd name="connsiteX6-535" fmla="*/ 6216319 w 6216319"/>
                <a:gd name="connsiteY6-536" fmla="*/ 1347100 h 1347100"/>
                <a:gd name="connsiteX7-537" fmla="*/ 0 w 6216319"/>
                <a:gd name="connsiteY7-538" fmla="*/ 1347100 h 1347100"/>
                <a:gd name="connsiteX8-539" fmla="*/ 0 w 6216319"/>
                <a:gd name="connsiteY8-540" fmla="*/ 44896 h 1347100"/>
                <a:gd name="connsiteX0-541" fmla="*/ 0 w 6216319"/>
                <a:gd name="connsiteY0-542" fmla="*/ 530 h 1302734"/>
                <a:gd name="connsiteX1-543" fmla="*/ 339865 w 6216319"/>
                <a:gd name="connsiteY1-544" fmla="*/ 185375 h 1302734"/>
                <a:gd name="connsiteX2-545" fmla="*/ 2265770 w 6216319"/>
                <a:gd name="connsiteY2-546" fmla="*/ 509057 h 1302734"/>
                <a:gd name="connsiteX3-547" fmla="*/ 3244906 w 6216319"/>
                <a:gd name="connsiteY3-548" fmla="*/ 492873 h 1302734"/>
                <a:gd name="connsiteX4-549" fmla="*/ 4628644 w 6216319"/>
                <a:gd name="connsiteY4-550" fmla="*/ 1035040 h 1302734"/>
                <a:gd name="connsiteX5-551" fmla="*/ 5356927 w 6216319"/>
                <a:gd name="connsiteY5-552" fmla="*/ 1188788 h 1302734"/>
                <a:gd name="connsiteX6-553" fmla="*/ 6216319 w 6216319"/>
                <a:gd name="connsiteY6-554" fmla="*/ 1302734 h 1302734"/>
                <a:gd name="connsiteX7-555" fmla="*/ 0 w 6216319"/>
                <a:gd name="connsiteY7-556" fmla="*/ 1302734 h 1302734"/>
                <a:gd name="connsiteX8-557" fmla="*/ 0 w 6216319"/>
                <a:gd name="connsiteY8-558" fmla="*/ 530 h 1302734"/>
                <a:gd name="connsiteX0-559" fmla="*/ 0 w 6216319"/>
                <a:gd name="connsiteY0-560" fmla="*/ 20163 h 1322367"/>
                <a:gd name="connsiteX1-561" fmla="*/ 2265770 w 6216319"/>
                <a:gd name="connsiteY1-562" fmla="*/ 528690 h 1322367"/>
                <a:gd name="connsiteX2-563" fmla="*/ 3244906 w 6216319"/>
                <a:gd name="connsiteY2-564" fmla="*/ 512506 h 1322367"/>
                <a:gd name="connsiteX3-565" fmla="*/ 4628644 w 6216319"/>
                <a:gd name="connsiteY3-566" fmla="*/ 1054673 h 1322367"/>
                <a:gd name="connsiteX4-567" fmla="*/ 5356927 w 6216319"/>
                <a:gd name="connsiteY4-568" fmla="*/ 1208421 h 1322367"/>
                <a:gd name="connsiteX5-569" fmla="*/ 6216319 w 6216319"/>
                <a:gd name="connsiteY5-570" fmla="*/ 1322367 h 1322367"/>
                <a:gd name="connsiteX6-571" fmla="*/ 0 w 6216319"/>
                <a:gd name="connsiteY6-572" fmla="*/ 1322367 h 1322367"/>
                <a:gd name="connsiteX7-573" fmla="*/ 0 w 6216319"/>
                <a:gd name="connsiteY7-574" fmla="*/ 20163 h 1322367"/>
                <a:gd name="connsiteX0-575" fmla="*/ 0 w 6216319"/>
                <a:gd name="connsiteY0-576" fmla="*/ 105646 h 1407850"/>
                <a:gd name="connsiteX1-577" fmla="*/ 477430 w 6216319"/>
                <a:gd name="connsiteY1-578" fmla="*/ 136745 h 1407850"/>
                <a:gd name="connsiteX2-579" fmla="*/ 2265770 w 6216319"/>
                <a:gd name="connsiteY2-580" fmla="*/ 614173 h 1407850"/>
                <a:gd name="connsiteX3-581" fmla="*/ 3244906 w 6216319"/>
                <a:gd name="connsiteY3-582" fmla="*/ 597989 h 1407850"/>
                <a:gd name="connsiteX4-583" fmla="*/ 4628644 w 6216319"/>
                <a:gd name="connsiteY4-584" fmla="*/ 1140156 h 1407850"/>
                <a:gd name="connsiteX5-585" fmla="*/ 5356927 w 6216319"/>
                <a:gd name="connsiteY5-586" fmla="*/ 1293904 h 1407850"/>
                <a:gd name="connsiteX6-587" fmla="*/ 6216319 w 6216319"/>
                <a:gd name="connsiteY6-588" fmla="*/ 1407850 h 1407850"/>
                <a:gd name="connsiteX7-589" fmla="*/ 0 w 6216319"/>
                <a:gd name="connsiteY7-590" fmla="*/ 1407850 h 1407850"/>
                <a:gd name="connsiteX8-591" fmla="*/ 0 w 6216319"/>
                <a:gd name="connsiteY8-592" fmla="*/ 105646 h 1407850"/>
                <a:gd name="connsiteX0-593" fmla="*/ 0 w 6216319"/>
                <a:gd name="connsiteY0-594" fmla="*/ 71230 h 1373434"/>
                <a:gd name="connsiteX1-595" fmla="*/ 323681 w 6216319"/>
                <a:gd name="connsiteY1-596" fmla="*/ 264170 h 1373434"/>
                <a:gd name="connsiteX2-597" fmla="*/ 2265770 w 6216319"/>
                <a:gd name="connsiteY2-598" fmla="*/ 579757 h 1373434"/>
                <a:gd name="connsiteX3-599" fmla="*/ 3244906 w 6216319"/>
                <a:gd name="connsiteY3-600" fmla="*/ 563573 h 1373434"/>
                <a:gd name="connsiteX4-601" fmla="*/ 4628644 w 6216319"/>
                <a:gd name="connsiteY4-602" fmla="*/ 1105740 h 1373434"/>
                <a:gd name="connsiteX5-603" fmla="*/ 5356927 w 6216319"/>
                <a:gd name="connsiteY5-604" fmla="*/ 1259488 h 1373434"/>
                <a:gd name="connsiteX6-605" fmla="*/ 6216319 w 6216319"/>
                <a:gd name="connsiteY6-606" fmla="*/ 1373434 h 1373434"/>
                <a:gd name="connsiteX7-607" fmla="*/ 0 w 6216319"/>
                <a:gd name="connsiteY7-608" fmla="*/ 1373434 h 1373434"/>
                <a:gd name="connsiteX8-609" fmla="*/ 0 w 6216319"/>
                <a:gd name="connsiteY8-610" fmla="*/ 71230 h 1373434"/>
                <a:gd name="connsiteX0-611" fmla="*/ 0 w 6216319"/>
                <a:gd name="connsiteY0-612" fmla="*/ 71230 h 1373434"/>
                <a:gd name="connsiteX1-613" fmla="*/ 323681 w 6216319"/>
                <a:gd name="connsiteY1-614" fmla="*/ 264170 h 1373434"/>
                <a:gd name="connsiteX2-615" fmla="*/ 2265770 w 6216319"/>
                <a:gd name="connsiteY2-616" fmla="*/ 579757 h 1373434"/>
                <a:gd name="connsiteX3-617" fmla="*/ 3244906 w 6216319"/>
                <a:gd name="connsiteY3-618" fmla="*/ 563573 h 1373434"/>
                <a:gd name="connsiteX4-619" fmla="*/ 4628644 w 6216319"/>
                <a:gd name="connsiteY4-620" fmla="*/ 1105740 h 1373434"/>
                <a:gd name="connsiteX5-621" fmla="*/ 5356927 w 6216319"/>
                <a:gd name="connsiteY5-622" fmla="*/ 1259488 h 1373434"/>
                <a:gd name="connsiteX6-623" fmla="*/ 6216319 w 6216319"/>
                <a:gd name="connsiteY6-624" fmla="*/ 1373434 h 1373434"/>
                <a:gd name="connsiteX7-625" fmla="*/ 0 w 6216319"/>
                <a:gd name="connsiteY7-626" fmla="*/ 1373434 h 1373434"/>
                <a:gd name="connsiteX8-627" fmla="*/ 0 w 6216319"/>
                <a:gd name="connsiteY8-628" fmla="*/ 71230 h 1373434"/>
                <a:gd name="connsiteX0-629" fmla="*/ 0 w 6216319"/>
                <a:gd name="connsiteY0-630" fmla="*/ 147399 h 1449603"/>
                <a:gd name="connsiteX1-631" fmla="*/ 323681 w 6216319"/>
                <a:gd name="connsiteY1-632" fmla="*/ 340339 h 1449603"/>
                <a:gd name="connsiteX2-633" fmla="*/ 2265770 w 6216319"/>
                <a:gd name="connsiteY2-634" fmla="*/ 655926 h 1449603"/>
                <a:gd name="connsiteX3-635" fmla="*/ 3244906 w 6216319"/>
                <a:gd name="connsiteY3-636" fmla="*/ 639742 h 1449603"/>
                <a:gd name="connsiteX4-637" fmla="*/ 4628644 w 6216319"/>
                <a:gd name="connsiteY4-638" fmla="*/ 1181909 h 1449603"/>
                <a:gd name="connsiteX5-639" fmla="*/ 5356927 w 6216319"/>
                <a:gd name="connsiteY5-640" fmla="*/ 1335657 h 1449603"/>
                <a:gd name="connsiteX6-641" fmla="*/ 6216319 w 6216319"/>
                <a:gd name="connsiteY6-642" fmla="*/ 1449603 h 1449603"/>
                <a:gd name="connsiteX7-643" fmla="*/ 0 w 6216319"/>
                <a:gd name="connsiteY7-644" fmla="*/ 1449603 h 1449603"/>
                <a:gd name="connsiteX8-645" fmla="*/ 0 w 6216319"/>
                <a:gd name="connsiteY8-646" fmla="*/ 147399 h 1449603"/>
                <a:gd name="connsiteX0-647" fmla="*/ 0 w 6216319"/>
                <a:gd name="connsiteY0-648" fmla="*/ 147399 h 1449603"/>
                <a:gd name="connsiteX1-649" fmla="*/ 323681 w 6216319"/>
                <a:gd name="connsiteY1-650" fmla="*/ 340339 h 1449603"/>
                <a:gd name="connsiteX2-651" fmla="*/ 2265770 w 6216319"/>
                <a:gd name="connsiteY2-652" fmla="*/ 655926 h 1449603"/>
                <a:gd name="connsiteX3-653" fmla="*/ 3244906 w 6216319"/>
                <a:gd name="connsiteY3-654" fmla="*/ 639742 h 1449603"/>
                <a:gd name="connsiteX4-655" fmla="*/ 4628644 w 6216319"/>
                <a:gd name="connsiteY4-656" fmla="*/ 1181909 h 1449603"/>
                <a:gd name="connsiteX5-657" fmla="*/ 5356927 w 6216319"/>
                <a:gd name="connsiteY5-658" fmla="*/ 1335657 h 1449603"/>
                <a:gd name="connsiteX6-659" fmla="*/ 6216319 w 6216319"/>
                <a:gd name="connsiteY6-660" fmla="*/ 1449603 h 1449603"/>
                <a:gd name="connsiteX7-661" fmla="*/ 0 w 6216319"/>
                <a:gd name="connsiteY7-662" fmla="*/ 1449603 h 1449603"/>
                <a:gd name="connsiteX8-663" fmla="*/ 0 w 6216319"/>
                <a:gd name="connsiteY8-664" fmla="*/ 147399 h 1449603"/>
                <a:gd name="connsiteX0-665" fmla="*/ 0 w 6216319"/>
                <a:gd name="connsiteY0-666" fmla="*/ 147399 h 1449603"/>
                <a:gd name="connsiteX1-667" fmla="*/ 323681 w 6216319"/>
                <a:gd name="connsiteY1-668" fmla="*/ 340339 h 1449603"/>
                <a:gd name="connsiteX2-669" fmla="*/ 2265770 w 6216319"/>
                <a:gd name="connsiteY2-670" fmla="*/ 655926 h 1449603"/>
                <a:gd name="connsiteX3-671" fmla="*/ 3244906 w 6216319"/>
                <a:gd name="connsiteY3-672" fmla="*/ 639742 h 1449603"/>
                <a:gd name="connsiteX4-673" fmla="*/ 4628644 w 6216319"/>
                <a:gd name="connsiteY4-674" fmla="*/ 1181909 h 1449603"/>
                <a:gd name="connsiteX5-675" fmla="*/ 5356927 w 6216319"/>
                <a:gd name="connsiteY5-676" fmla="*/ 1335657 h 1449603"/>
                <a:gd name="connsiteX6-677" fmla="*/ 6216319 w 6216319"/>
                <a:gd name="connsiteY6-678" fmla="*/ 1449603 h 1449603"/>
                <a:gd name="connsiteX7-679" fmla="*/ 0 w 6216319"/>
                <a:gd name="connsiteY7-680" fmla="*/ 1449603 h 1449603"/>
                <a:gd name="connsiteX8-681" fmla="*/ 0 w 6216319"/>
                <a:gd name="connsiteY8-682" fmla="*/ 147399 h 1449603"/>
                <a:gd name="connsiteX0-683" fmla="*/ 0 w 6216319"/>
                <a:gd name="connsiteY0-684" fmla="*/ 147399 h 1449603"/>
                <a:gd name="connsiteX1-685" fmla="*/ 323681 w 6216319"/>
                <a:gd name="connsiteY1-686" fmla="*/ 340339 h 1449603"/>
                <a:gd name="connsiteX2-687" fmla="*/ 2265770 w 6216319"/>
                <a:gd name="connsiteY2-688" fmla="*/ 655926 h 1449603"/>
                <a:gd name="connsiteX3-689" fmla="*/ 3244906 w 6216319"/>
                <a:gd name="connsiteY3-690" fmla="*/ 639742 h 1449603"/>
                <a:gd name="connsiteX4-691" fmla="*/ 4628644 w 6216319"/>
                <a:gd name="connsiteY4-692" fmla="*/ 1181909 h 1449603"/>
                <a:gd name="connsiteX5-693" fmla="*/ 5356927 w 6216319"/>
                <a:gd name="connsiteY5-694" fmla="*/ 1335657 h 1449603"/>
                <a:gd name="connsiteX6-695" fmla="*/ 6216319 w 6216319"/>
                <a:gd name="connsiteY6-696" fmla="*/ 1449603 h 1449603"/>
                <a:gd name="connsiteX7-697" fmla="*/ 0 w 6216319"/>
                <a:gd name="connsiteY7-698" fmla="*/ 1449603 h 1449603"/>
                <a:gd name="connsiteX8-699" fmla="*/ 0 w 6216319"/>
                <a:gd name="connsiteY8-700" fmla="*/ 147399 h 1449603"/>
                <a:gd name="connsiteX0-701" fmla="*/ 0 w 6216319"/>
                <a:gd name="connsiteY0-702" fmla="*/ 147399 h 1449603"/>
                <a:gd name="connsiteX1-703" fmla="*/ 323681 w 6216319"/>
                <a:gd name="connsiteY1-704" fmla="*/ 340339 h 1449603"/>
                <a:gd name="connsiteX2-705" fmla="*/ 2265770 w 6216319"/>
                <a:gd name="connsiteY2-706" fmla="*/ 655926 h 1449603"/>
                <a:gd name="connsiteX3-707" fmla="*/ 3244906 w 6216319"/>
                <a:gd name="connsiteY3-708" fmla="*/ 639742 h 1449603"/>
                <a:gd name="connsiteX4-709" fmla="*/ 4628644 w 6216319"/>
                <a:gd name="connsiteY4-710" fmla="*/ 1181909 h 1449603"/>
                <a:gd name="connsiteX5-711" fmla="*/ 5356927 w 6216319"/>
                <a:gd name="connsiteY5-712" fmla="*/ 1335657 h 1449603"/>
                <a:gd name="connsiteX6-713" fmla="*/ 6216319 w 6216319"/>
                <a:gd name="connsiteY6-714" fmla="*/ 1449603 h 1449603"/>
                <a:gd name="connsiteX7-715" fmla="*/ 0 w 6216319"/>
                <a:gd name="connsiteY7-716" fmla="*/ 1449603 h 1449603"/>
                <a:gd name="connsiteX8-717" fmla="*/ 0 w 6216319"/>
                <a:gd name="connsiteY8-718" fmla="*/ 147399 h 1449603"/>
                <a:gd name="connsiteX0-719" fmla="*/ 0 w 6216319"/>
                <a:gd name="connsiteY0-720" fmla="*/ 147399 h 1449603"/>
                <a:gd name="connsiteX1-721" fmla="*/ 323681 w 6216319"/>
                <a:gd name="connsiteY1-722" fmla="*/ 340339 h 1449603"/>
                <a:gd name="connsiteX2-723" fmla="*/ 2265770 w 6216319"/>
                <a:gd name="connsiteY2-724" fmla="*/ 655926 h 1449603"/>
                <a:gd name="connsiteX3-725" fmla="*/ 3244906 w 6216319"/>
                <a:gd name="connsiteY3-726" fmla="*/ 639742 h 1449603"/>
                <a:gd name="connsiteX4-727" fmla="*/ 4628644 w 6216319"/>
                <a:gd name="connsiteY4-728" fmla="*/ 1181909 h 1449603"/>
                <a:gd name="connsiteX5-729" fmla="*/ 5356927 w 6216319"/>
                <a:gd name="connsiteY5-730" fmla="*/ 1335657 h 1449603"/>
                <a:gd name="connsiteX6-731" fmla="*/ 6216319 w 6216319"/>
                <a:gd name="connsiteY6-732" fmla="*/ 1449603 h 1449603"/>
                <a:gd name="connsiteX7-733" fmla="*/ 0 w 6216319"/>
                <a:gd name="connsiteY7-734" fmla="*/ 1449603 h 1449603"/>
                <a:gd name="connsiteX8-735" fmla="*/ 0 w 6216319"/>
                <a:gd name="connsiteY8-736" fmla="*/ 147399 h 144960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59" y="connsiteY6-60"/>
                </a:cxn>
                <a:cxn ang="0">
                  <a:pos x="connsiteX7-89" y="connsiteY7-90"/>
                </a:cxn>
                <a:cxn ang="0">
                  <a:pos x="connsiteX8-123" y="connsiteY8-124"/>
                </a:cxn>
              </a:cxnLst>
              <a:rect l="l" t="t" r="r" b="b"/>
              <a:pathLst>
                <a:path w="6216319" h="1449603">
                  <a:moveTo>
                    <a:pt x="0" y="147399"/>
                  </a:moveTo>
                  <a:cubicBezTo>
                    <a:pt x="229007" y="145469"/>
                    <a:pt x="222661" y="142579"/>
                    <a:pt x="323681" y="340339"/>
                  </a:cubicBezTo>
                  <a:cubicBezTo>
                    <a:pt x="1138279" y="-367925"/>
                    <a:pt x="1885444" y="174450"/>
                    <a:pt x="2265770" y="655926"/>
                  </a:cubicBezTo>
                  <a:cubicBezTo>
                    <a:pt x="2462677" y="479250"/>
                    <a:pt x="2932015" y="355171"/>
                    <a:pt x="3244906" y="639742"/>
                  </a:cubicBezTo>
                  <a:cubicBezTo>
                    <a:pt x="3517337" y="171753"/>
                    <a:pt x="4733841" y="449580"/>
                    <a:pt x="4628644" y="1181909"/>
                  </a:cubicBezTo>
                  <a:cubicBezTo>
                    <a:pt x="4984694" y="1080758"/>
                    <a:pt x="5181328" y="1161569"/>
                    <a:pt x="5356927" y="1335657"/>
                  </a:cubicBezTo>
                  <a:cubicBezTo>
                    <a:pt x="5451606" y="1194156"/>
                    <a:pt x="6105728" y="1026010"/>
                    <a:pt x="6216319" y="1449603"/>
                  </a:cubicBezTo>
                  <a:lnTo>
                    <a:pt x="0" y="1449603"/>
                  </a:lnTo>
                  <a:lnTo>
                    <a:pt x="0" y="147399"/>
                  </a:lnTo>
                  <a:close/>
                </a:path>
              </a:pathLst>
            </a:custGeom>
            <a:solidFill>
              <a:schemeClr val="tx2">
                <a:lumMod val="40000"/>
                <a:lumOff val="6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nvGrpSpPr>
            <p:cNvPr id="8" name="íṥľîḑé"/>
            <p:cNvGrpSpPr/>
            <p:nvPr/>
          </p:nvGrpSpPr>
          <p:grpSpPr>
            <a:xfrm flipH="1">
              <a:off x="7039319" y="1584000"/>
              <a:ext cx="3646682" cy="3663802"/>
              <a:chOff x="7659605" y="1304764"/>
              <a:chExt cx="2454599" cy="2466123"/>
            </a:xfrm>
          </p:grpSpPr>
          <p:sp>
            <p:nvSpPr>
              <p:cNvPr id="21" name="íṣ1îḓé"/>
              <p:cNvSpPr/>
              <p:nvPr/>
            </p:nvSpPr>
            <p:spPr bwMode="auto">
              <a:xfrm>
                <a:off x="7659605" y="2994942"/>
                <a:ext cx="774024" cy="775945"/>
              </a:xfrm>
              <a:custGeom>
                <a:avLst/>
                <a:gdLst>
                  <a:gd name="T0" fmla="*/ 200 w 200"/>
                  <a:gd name="T1" fmla="*/ 88 h 200"/>
                  <a:gd name="T2" fmla="*/ 177 w 200"/>
                  <a:gd name="T3" fmla="*/ 24 h 200"/>
                  <a:gd name="T4" fmla="*/ 111 w 200"/>
                  <a:gd name="T5" fmla="*/ 0 h 200"/>
                  <a:gd name="T6" fmla="*/ 8 w 200"/>
                  <a:gd name="T7" fmla="*/ 103 h 200"/>
                  <a:gd name="T8" fmla="*/ 41 w 200"/>
                  <a:gd name="T9" fmla="*/ 81 h 200"/>
                  <a:gd name="T10" fmla="*/ 8 w 200"/>
                  <a:gd name="T11" fmla="*/ 193 h 200"/>
                  <a:gd name="T12" fmla="*/ 119 w 200"/>
                  <a:gd name="T13" fmla="*/ 159 h 200"/>
                  <a:gd name="T14" fmla="*/ 96 w 200"/>
                  <a:gd name="T15" fmla="*/ 192 h 200"/>
                  <a:gd name="T16" fmla="*/ 200 w 200"/>
                  <a:gd name="T17" fmla="*/ 88 h 200"/>
                  <a:gd name="T18" fmla="*/ 122 w 200"/>
                  <a:gd name="T19" fmla="*/ 135 h 200"/>
                  <a:gd name="T20" fmla="*/ 137 w 200"/>
                  <a:gd name="T21" fmla="*/ 114 h 200"/>
                  <a:gd name="T22" fmla="*/ 65 w 200"/>
                  <a:gd name="T23" fmla="*/ 136 h 200"/>
                  <a:gd name="T24" fmla="*/ 86 w 200"/>
                  <a:gd name="T25" fmla="*/ 64 h 200"/>
                  <a:gd name="T26" fmla="*/ 65 w 200"/>
                  <a:gd name="T27" fmla="*/ 78 h 200"/>
                  <a:gd name="T28" fmla="*/ 132 w 200"/>
                  <a:gd name="T29" fmla="*/ 11 h 200"/>
                  <a:gd name="T30" fmla="*/ 174 w 200"/>
                  <a:gd name="T31" fmla="*/ 27 h 200"/>
                  <a:gd name="T32" fmla="*/ 189 w 200"/>
                  <a:gd name="T33" fmla="*/ 68 h 200"/>
                  <a:gd name="T34" fmla="*/ 122 w 200"/>
                  <a:gd name="T35" fmla="*/ 135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0" h="200">
                    <a:moveTo>
                      <a:pt x="200" y="88"/>
                    </a:moveTo>
                    <a:cubicBezTo>
                      <a:pt x="177" y="24"/>
                      <a:pt x="177" y="24"/>
                      <a:pt x="177" y="24"/>
                    </a:cubicBezTo>
                    <a:cubicBezTo>
                      <a:pt x="111" y="0"/>
                      <a:pt x="111" y="0"/>
                      <a:pt x="111" y="0"/>
                    </a:cubicBezTo>
                    <a:cubicBezTo>
                      <a:pt x="111" y="0"/>
                      <a:pt x="38" y="4"/>
                      <a:pt x="8" y="103"/>
                    </a:cubicBezTo>
                    <a:cubicBezTo>
                      <a:pt x="8" y="103"/>
                      <a:pt x="27" y="87"/>
                      <a:pt x="41" y="81"/>
                    </a:cubicBezTo>
                    <a:cubicBezTo>
                      <a:pt x="41" y="81"/>
                      <a:pt x="0" y="146"/>
                      <a:pt x="8" y="193"/>
                    </a:cubicBezTo>
                    <a:cubicBezTo>
                      <a:pt x="54" y="200"/>
                      <a:pt x="119" y="159"/>
                      <a:pt x="119" y="159"/>
                    </a:cubicBezTo>
                    <a:cubicBezTo>
                      <a:pt x="113" y="173"/>
                      <a:pt x="96" y="192"/>
                      <a:pt x="96" y="192"/>
                    </a:cubicBezTo>
                    <a:cubicBezTo>
                      <a:pt x="195" y="162"/>
                      <a:pt x="200" y="88"/>
                      <a:pt x="200" y="88"/>
                    </a:cubicBezTo>
                    <a:moveTo>
                      <a:pt x="122" y="135"/>
                    </a:moveTo>
                    <a:cubicBezTo>
                      <a:pt x="122" y="135"/>
                      <a:pt x="132" y="123"/>
                      <a:pt x="137" y="114"/>
                    </a:cubicBezTo>
                    <a:cubicBezTo>
                      <a:pt x="137" y="114"/>
                      <a:pt x="94" y="140"/>
                      <a:pt x="65" y="136"/>
                    </a:cubicBezTo>
                    <a:cubicBezTo>
                      <a:pt x="59" y="105"/>
                      <a:pt x="86" y="64"/>
                      <a:pt x="86" y="64"/>
                    </a:cubicBezTo>
                    <a:cubicBezTo>
                      <a:pt x="77" y="68"/>
                      <a:pt x="65" y="78"/>
                      <a:pt x="65" y="78"/>
                    </a:cubicBezTo>
                    <a:cubicBezTo>
                      <a:pt x="84" y="14"/>
                      <a:pt x="132" y="11"/>
                      <a:pt x="132" y="11"/>
                    </a:cubicBezTo>
                    <a:cubicBezTo>
                      <a:pt x="174" y="27"/>
                      <a:pt x="174" y="27"/>
                      <a:pt x="174" y="27"/>
                    </a:cubicBezTo>
                    <a:cubicBezTo>
                      <a:pt x="189" y="68"/>
                      <a:pt x="189" y="68"/>
                      <a:pt x="189" y="68"/>
                    </a:cubicBezTo>
                    <a:cubicBezTo>
                      <a:pt x="189" y="68"/>
                      <a:pt x="186" y="116"/>
                      <a:pt x="122" y="135"/>
                    </a:cubicBezTo>
                  </a:path>
                </a:pathLst>
              </a:custGeom>
              <a:solidFill>
                <a:srgbClr val="FF6400"/>
              </a:solidFill>
              <a:ln>
                <a:noFill/>
              </a:ln>
            </p:spPr>
            <p:txBody>
              <a:bodyPr anchor="ctr"/>
              <a:lstStyle/>
              <a:p>
                <a:pPr algn="ctr"/>
                <a:endParaRPr/>
              </a:p>
            </p:txBody>
          </p:sp>
          <p:sp>
            <p:nvSpPr>
              <p:cNvPr id="22" name="íşḷidè"/>
              <p:cNvSpPr/>
              <p:nvPr/>
            </p:nvSpPr>
            <p:spPr bwMode="auto">
              <a:xfrm>
                <a:off x="7888164" y="3037196"/>
                <a:ext cx="503212" cy="501291"/>
              </a:xfrm>
              <a:custGeom>
                <a:avLst/>
                <a:gdLst>
                  <a:gd name="T0" fmla="*/ 115 w 130"/>
                  <a:gd name="T1" fmla="*/ 16 h 129"/>
                  <a:gd name="T2" fmla="*/ 73 w 130"/>
                  <a:gd name="T3" fmla="*/ 0 h 129"/>
                  <a:gd name="T4" fmla="*/ 6 w 130"/>
                  <a:gd name="T5" fmla="*/ 67 h 129"/>
                  <a:gd name="T6" fmla="*/ 27 w 130"/>
                  <a:gd name="T7" fmla="*/ 53 h 129"/>
                  <a:gd name="T8" fmla="*/ 6 w 130"/>
                  <a:gd name="T9" fmla="*/ 125 h 129"/>
                  <a:gd name="T10" fmla="*/ 78 w 130"/>
                  <a:gd name="T11" fmla="*/ 103 h 129"/>
                  <a:gd name="T12" fmla="*/ 63 w 130"/>
                  <a:gd name="T13" fmla="*/ 124 h 129"/>
                  <a:gd name="T14" fmla="*/ 130 w 130"/>
                  <a:gd name="T15" fmla="*/ 57 h 129"/>
                  <a:gd name="T16" fmla="*/ 115 w 130"/>
                  <a:gd name="T17" fmla="*/ 16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0" h="129">
                    <a:moveTo>
                      <a:pt x="115" y="16"/>
                    </a:moveTo>
                    <a:cubicBezTo>
                      <a:pt x="73" y="0"/>
                      <a:pt x="73" y="0"/>
                      <a:pt x="73" y="0"/>
                    </a:cubicBezTo>
                    <a:cubicBezTo>
                      <a:pt x="73" y="0"/>
                      <a:pt x="25" y="3"/>
                      <a:pt x="6" y="67"/>
                    </a:cubicBezTo>
                    <a:cubicBezTo>
                      <a:pt x="6" y="67"/>
                      <a:pt x="18" y="57"/>
                      <a:pt x="27" y="53"/>
                    </a:cubicBezTo>
                    <a:cubicBezTo>
                      <a:pt x="27" y="53"/>
                      <a:pt x="0" y="94"/>
                      <a:pt x="6" y="125"/>
                    </a:cubicBezTo>
                    <a:cubicBezTo>
                      <a:pt x="35" y="129"/>
                      <a:pt x="78" y="103"/>
                      <a:pt x="78" y="103"/>
                    </a:cubicBezTo>
                    <a:cubicBezTo>
                      <a:pt x="73" y="112"/>
                      <a:pt x="63" y="124"/>
                      <a:pt x="63" y="124"/>
                    </a:cubicBezTo>
                    <a:cubicBezTo>
                      <a:pt x="127" y="105"/>
                      <a:pt x="130" y="57"/>
                      <a:pt x="130" y="57"/>
                    </a:cubicBezTo>
                    <a:cubicBezTo>
                      <a:pt x="115" y="16"/>
                      <a:pt x="115" y="16"/>
                      <a:pt x="115" y="16"/>
                    </a:cubicBezTo>
                  </a:path>
                </a:pathLst>
              </a:custGeom>
              <a:solidFill>
                <a:srgbClr val="FFC000"/>
              </a:solidFill>
              <a:ln>
                <a:noFill/>
              </a:ln>
            </p:spPr>
            <p:txBody>
              <a:bodyPr anchor="ctr"/>
              <a:lstStyle/>
              <a:p>
                <a:pPr algn="ctr"/>
                <a:endParaRPr/>
              </a:p>
            </p:txBody>
          </p:sp>
          <p:sp>
            <p:nvSpPr>
              <p:cNvPr id="23" name="išľïḍe"/>
              <p:cNvSpPr/>
              <p:nvPr/>
            </p:nvSpPr>
            <p:spPr bwMode="auto">
              <a:xfrm>
                <a:off x="8410582" y="2727971"/>
                <a:ext cx="635738" cy="848930"/>
              </a:xfrm>
              <a:custGeom>
                <a:avLst/>
                <a:gdLst>
                  <a:gd name="T0" fmla="*/ 164 w 164"/>
                  <a:gd name="T1" fmla="*/ 55 h 219"/>
                  <a:gd name="T2" fmla="*/ 133 w 164"/>
                  <a:gd name="T3" fmla="*/ 180 h 219"/>
                  <a:gd name="T4" fmla="*/ 0 w 164"/>
                  <a:gd name="T5" fmla="*/ 219 h 219"/>
                  <a:gd name="T6" fmla="*/ 27 w 164"/>
                  <a:gd name="T7" fmla="*/ 82 h 219"/>
                  <a:gd name="T8" fmla="*/ 109 w 164"/>
                  <a:gd name="T9" fmla="*/ 0 h 219"/>
                  <a:gd name="T10" fmla="*/ 164 w 164"/>
                  <a:gd name="T11" fmla="*/ 55 h 219"/>
                </a:gdLst>
                <a:ahLst/>
                <a:cxnLst>
                  <a:cxn ang="0">
                    <a:pos x="T0" y="T1"/>
                  </a:cxn>
                  <a:cxn ang="0">
                    <a:pos x="T2" y="T3"/>
                  </a:cxn>
                  <a:cxn ang="0">
                    <a:pos x="T4" y="T5"/>
                  </a:cxn>
                  <a:cxn ang="0">
                    <a:pos x="T6" y="T7"/>
                  </a:cxn>
                  <a:cxn ang="0">
                    <a:pos x="T8" y="T9"/>
                  </a:cxn>
                  <a:cxn ang="0">
                    <a:pos x="T10" y="T11"/>
                  </a:cxn>
                </a:cxnLst>
                <a:rect l="0" t="0" r="r" b="b"/>
                <a:pathLst>
                  <a:path w="164" h="219">
                    <a:moveTo>
                      <a:pt x="164" y="55"/>
                    </a:moveTo>
                    <a:cubicBezTo>
                      <a:pt x="133" y="180"/>
                      <a:pt x="133" y="180"/>
                      <a:pt x="133" y="180"/>
                    </a:cubicBezTo>
                    <a:cubicBezTo>
                      <a:pt x="0" y="219"/>
                      <a:pt x="0" y="219"/>
                      <a:pt x="0" y="219"/>
                    </a:cubicBezTo>
                    <a:cubicBezTo>
                      <a:pt x="0" y="219"/>
                      <a:pt x="93" y="147"/>
                      <a:pt x="27" y="82"/>
                    </a:cubicBezTo>
                    <a:cubicBezTo>
                      <a:pt x="109" y="0"/>
                      <a:pt x="109" y="0"/>
                      <a:pt x="109" y="0"/>
                    </a:cubicBezTo>
                    <a:cubicBezTo>
                      <a:pt x="164" y="55"/>
                      <a:pt x="164" y="55"/>
                      <a:pt x="164" y="55"/>
                    </a:cubicBezTo>
                  </a:path>
                </a:pathLst>
              </a:custGeom>
              <a:solidFill>
                <a:schemeClr val="tx2"/>
              </a:solidFill>
              <a:ln>
                <a:noFill/>
              </a:ln>
            </p:spPr>
            <p:txBody>
              <a:bodyPr anchor="ctr"/>
              <a:lstStyle/>
              <a:p>
                <a:pPr algn="ctr"/>
                <a:endParaRPr/>
              </a:p>
            </p:txBody>
          </p:sp>
          <p:sp>
            <p:nvSpPr>
              <p:cNvPr id="24" name="iṩļïdê"/>
              <p:cNvSpPr/>
              <p:nvPr/>
            </p:nvSpPr>
            <p:spPr bwMode="auto">
              <a:xfrm>
                <a:off x="7842068" y="2366887"/>
                <a:ext cx="847009" cy="639579"/>
              </a:xfrm>
              <a:custGeom>
                <a:avLst/>
                <a:gdLst>
                  <a:gd name="T0" fmla="*/ 164 w 219"/>
                  <a:gd name="T1" fmla="*/ 0 h 165"/>
                  <a:gd name="T2" fmla="*/ 38 w 219"/>
                  <a:gd name="T3" fmla="*/ 32 h 165"/>
                  <a:gd name="T4" fmla="*/ 0 w 219"/>
                  <a:gd name="T5" fmla="*/ 165 h 165"/>
                  <a:gd name="T6" fmla="*/ 137 w 219"/>
                  <a:gd name="T7" fmla="*/ 137 h 165"/>
                  <a:gd name="T8" fmla="*/ 219 w 219"/>
                  <a:gd name="T9" fmla="*/ 55 h 165"/>
                  <a:gd name="T10" fmla="*/ 164 w 219"/>
                  <a:gd name="T11" fmla="*/ 0 h 165"/>
                </a:gdLst>
                <a:ahLst/>
                <a:cxnLst>
                  <a:cxn ang="0">
                    <a:pos x="T0" y="T1"/>
                  </a:cxn>
                  <a:cxn ang="0">
                    <a:pos x="T2" y="T3"/>
                  </a:cxn>
                  <a:cxn ang="0">
                    <a:pos x="T4" y="T5"/>
                  </a:cxn>
                  <a:cxn ang="0">
                    <a:pos x="T6" y="T7"/>
                  </a:cxn>
                  <a:cxn ang="0">
                    <a:pos x="T8" y="T9"/>
                  </a:cxn>
                  <a:cxn ang="0">
                    <a:pos x="T10" y="T11"/>
                  </a:cxn>
                </a:cxnLst>
                <a:rect l="0" t="0" r="r" b="b"/>
                <a:pathLst>
                  <a:path w="219" h="165">
                    <a:moveTo>
                      <a:pt x="164" y="0"/>
                    </a:moveTo>
                    <a:cubicBezTo>
                      <a:pt x="38" y="32"/>
                      <a:pt x="38" y="32"/>
                      <a:pt x="38" y="32"/>
                    </a:cubicBezTo>
                    <a:cubicBezTo>
                      <a:pt x="0" y="165"/>
                      <a:pt x="0" y="165"/>
                      <a:pt x="0" y="165"/>
                    </a:cubicBezTo>
                    <a:cubicBezTo>
                      <a:pt x="0" y="165"/>
                      <a:pt x="71" y="72"/>
                      <a:pt x="137" y="137"/>
                    </a:cubicBezTo>
                    <a:cubicBezTo>
                      <a:pt x="219" y="55"/>
                      <a:pt x="219" y="55"/>
                      <a:pt x="219" y="55"/>
                    </a:cubicBezTo>
                    <a:lnTo>
                      <a:pt x="164" y="0"/>
                    </a:lnTo>
                    <a:close/>
                  </a:path>
                </a:pathLst>
              </a:custGeom>
              <a:solidFill>
                <a:schemeClr val="tx2"/>
              </a:solidFill>
              <a:ln>
                <a:noFill/>
              </a:ln>
            </p:spPr>
            <p:txBody>
              <a:bodyPr anchor="ctr"/>
              <a:lstStyle/>
              <a:p>
                <a:pPr algn="ctr"/>
                <a:endParaRPr/>
              </a:p>
            </p:txBody>
          </p:sp>
          <p:sp>
            <p:nvSpPr>
              <p:cNvPr id="25" name="íŝ1îḓè"/>
              <p:cNvSpPr/>
              <p:nvPr/>
            </p:nvSpPr>
            <p:spPr bwMode="auto">
              <a:xfrm>
                <a:off x="8636256" y="1692297"/>
                <a:ext cx="1081329" cy="1081330"/>
              </a:xfrm>
              <a:custGeom>
                <a:avLst/>
                <a:gdLst>
                  <a:gd name="T0" fmla="*/ 61 w 279"/>
                  <a:gd name="T1" fmla="*/ 221 h 279"/>
                  <a:gd name="T2" fmla="*/ 148 w 279"/>
                  <a:gd name="T3" fmla="*/ 279 h 279"/>
                  <a:gd name="T4" fmla="*/ 279 w 279"/>
                  <a:gd name="T5" fmla="*/ 78 h 279"/>
                  <a:gd name="T6" fmla="*/ 233 w 279"/>
                  <a:gd name="T7" fmla="*/ 48 h 279"/>
                  <a:gd name="T8" fmla="*/ 204 w 279"/>
                  <a:gd name="T9" fmla="*/ 7 h 279"/>
                  <a:gd name="T10" fmla="*/ 202 w 279"/>
                  <a:gd name="T11" fmla="*/ 0 h 279"/>
                  <a:gd name="T12" fmla="*/ 0 w 279"/>
                  <a:gd name="T13" fmla="*/ 131 h 279"/>
                  <a:gd name="T14" fmla="*/ 8 w 279"/>
                  <a:gd name="T15" fmla="*/ 147 h 279"/>
                  <a:gd name="T16" fmla="*/ 61 w 279"/>
                  <a:gd name="T17" fmla="*/ 221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9" h="279">
                    <a:moveTo>
                      <a:pt x="61" y="221"/>
                    </a:moveTo>
                    <a:cubicBezTo>
                      <a:pt x="83" y="243"/>
                      <a:pt x="111" y="264"/>
                      <a:pt x="148" y="279"/>
                    </a:cubicBezTo>
                    <a:cubicBezTo>
                      <a:pt x="207" y="212"/>
                      <a:pt x="249" y="138"/>
                      <a:pt x="279" y="78"/>
                    </a:cubicBezTo>
                    <a:cubicBezTo>
                      <a:pt x="259" y="70"/>
                      <a:pt x="244" y="60"/>
                      <a:pt x="233" y="48"/>
                    </a:cubicBezTo>
                    <a:cubicBezTo>
                      <a:pt x="218" y="34"/>
                      <a:pt x="210" y="19"/>
                      <a:pt x="204" y="7"/>
                    </a:cubicBezTo>
                    <a:cubicBezTo>
                      <a:pt x="203" y="4"/>
                      <a:pt x="202" y="2"/>
                      <a:pt x="202" y="0"/>
                    </a:cubicBezTo>
                    <a:cubicBezTo>
                      <a:pt x="141" y="29"/>
                      <a:pt x="67" y="72"/>
                      <a:pt x="0" y="131"/>
                    </a:cubicBezTo>
                    <a:cubicBezTo>
                      <a:pt x="2" y="136"/>
                      <a:pt x="5" y="141"/>
                      <a:pt x="8" y="147"/>
                    </a:cubicBezTo>
                    <a:cubicBezTo>
                      <a:pt x="18" y="168"/>
                      <a:pt x="35" y="196"/>
                      <a:pt x="61" y="221"/>
                    </a:cubicBezTo>
                  </a:path>
                </a:pathLst>
              </a:custGeom>
              <a:solidFill>
                <a:schemeClr val="tx2">
                  <a:lumMod val="40000"/>
                  <a:lumOff val="60000"/>
                </a:schemeClr>
              </a:solidFill>
              <a:ln>
                <a:noFill/>
              </a:ln>
            </p:spPr>
            <p:txBody>
              <a:bodyPr anchor="ctr"/>
              <a:lstStyle/>
              <a:p>
                <a:pPr algn="ctr"/>
                <a:endParaRPr/>
              </a:p>
            </p:txBody>
          </p:sp>
          <p:sp>
            <p:nvSpPr>
              <p:cNvPr id="26" name="î$1ïḑé"/>
              <p:cNvSpPr/>
              <p:nvPr/>
            </p:nvSpPr>
            <p:spPr bwMode="auto">
              <a:xfrm>
                <a:off x="9476547" y="1487227"/>
                <a:ext cx="457117" cy="457117"/>
              </a:xfrm>
              <a:custGeom>
                <a:avLst/>
                <a:gdLst>
                  <a:gd name="T0" fmla="*/ 29 w 118"/>
                  <a:gd name="T1" fmla="*/ 91 h 118"/>
                  <a:gd name="T2" fmla="*/ 72 w 118"/>
                  <a:gd name="T3" fmla="*/ 118 h 118"/>
                  <a:gd name="T4" fmla="*/ 118 w 118"/>
                  <a:gd name="T5" fmla="*/ 0 h 118"/>
                  <a:gd name="T6" fmla="*/ 0 w 118"/>
                  <a:gd name="T7" fmla="*/ 46 h 118"/>
                  <a:gd name="T8" fmla="*/ 3 w 118"/>
                  <a:gd name="T9" fmla="*/ 53 h 118"/>
                  <a:gd name="T10" fmla="*/ 29 w 118"/>
                  <a:gd name="T11" fmla="*/ 91 h 118"/>
                </a:gdLst>
                <a:ahLst/>
                <a:cxnLst>
                  <a:cxn ang="0">
                    <a:pos x="T0" y="T1"/>
                  </a:cxn>
                  <a:cxn ang="0">
                    <a:pos x="T2" y="T3"/>
                  </a:cxn>
                  <a:cxn ang="0">
                    <a:pos x="T4" y="T5"/>
                  </a:cxn>
                  <a:cxn ang="0">
                    <a:pos x="T6" y="T7"/>
                  </a:cxn>
                  <a:cxn ang="0">
                    <a:pos x="T8" y="T9"/>
                  </a:cxn>
                  <a:cxn ang="0">
                    <a:pos x="T10" y="T11"/>
                  </a:cxn>
                </a:cxnLst>
                <a:rect l="0" t="0" r="r" b="b"/>
                <a:pathLst>
                  <a:path w="118" h="118">
                    <a:moveTo>
                      <a:pt x="29" y="91"/>
                    </a:moveTo>
                    <a:cubicBezTo>
                      <a:pt x="40" y="102"/>
                      <a:pt x="54" y="111"/>
                      <a:pt x="72" y="118"/>
                    </a:cubicBezTo>
                    <a:cubicBezTo>
                      <a:pt x="104" y="50"/>
                      <a:pt x="118" y="0"/>
                      <a:pt x="118" y="0"/>
                    </a:cubicBezTo>
                    <a:cubicBezTo>
                      <a:pt x="118" y="0"/>
                      <a:pt x="69" y="14"/>
                      <a:pt x="0" y="46"/>
                    </a:cubicBezTo>
                    <a:cubicBezTo>
                      <a:pt x="1" y="48"/>
                      <a:pt x="2" y="50"/>
                      <a:pt x="3" y="53"/>
                    </a:cubicBezTo>
                    <a:cubicBezTo>
                      <a:pt x="8" y="64"/>
                      <a:pt x="16" y="78"/>
                      <a:pt x="29" y="91"/>
                    </a:cubicBezTo>
                  </a:path>
                </a:pathLst>
              </a:custGeom>
              <a:solidFill>
                <a:schemeClr val="tx2">
                  <a:lumMod val="40000"/>
                  <a:lumOff val="60000"/>
                </a:schemeClr>
              </a:solidFill>
              <a:ln>
                <a:noFill/>
              </a:ln>
            </p:spPr>
            <p:txBody>
              <a:bodyPr anchor="ctr"/>
              <a:lstStyle/>
              <a:p>
                <a:pPr algn="ctr"/>
                <a:endParaRPr/>
              </a:p>
            </p:txBody>
          </p:sp>
          <p:sp>
            <p:nvSpPr>
              <p:cNvPr id="27" name="îšľídè"/>
              <p:cNvSpPr/>
              <p:nvPr/>
            </p:nvSpPr>
            <p:spPr bwMode="auto">
              <a:xfrm>
                <a:off x="8062943" y="2222838"/>
                <a:ext cx="1129346" cy="1137029"/>
              </a:xfrm>
              <a:custGeom>
                <a:avLst/>
                <a:gdLst>
                  <a:gd name="T0" fmla="*/ 206 w 292"/>
                  <a:gd name="T1" fmla="*/ 91 h 293"/>
                  <a:gd name="T2" fmla="*/ 150 w 292"/>
                  <a:gd name="T3" fmla="*/ 14 h 293"/>
                  <a:gd name="T4" fmla="*/ 144 w 292"/>
                  <a:gd name="T5" fmla="*/ 0 h 293"/>
                  <a:gd name="T6" fmla="*/ 0 w 292"/>
                  <a:gd name="T7" fmla="*/ 197 h 293"/>
                  <a:gd name="T8" fmla="*/ 37 w 292"/>
                  <a:gd name="T9" fmla="*/ 253 h 293"/>
                  <a:gd name="T10" fmla="*/ 96 w 292"/>
                  <a:gd name="T11" fmla="*/ 293 h 293"/>
                  <a:gd name="T12" fmla="*/ 292 w 292"/>
                  <a:gd name="T13" fmla="*/ 149 h 293"/>
                  <a:gd name="T14" fmla="*/ 206 w 292"/>
                  <a:gd name="T15" fmla="*/ 91 h 2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2" h="293">
                    <a:moveTo>
                      <a:pt x="206" y="91"/>
                    </a:moveTo>
                    <a:cubicBezTo>
                      <a:pt x="179" y="64"/>
                      <a:pt x="161" y="35"/>
                      <a:pt x="150" y="14"/>
                    </a:cubicBezTo>
                    <a:cubicBezTo>
                      <a:pt x="148" y="9"/>
                      <a:pt x="146" y="4"/>
                      <a:pt x="144" y="0"/>
                    </a:cubicBezTo>
                    <a:cubicBezTo>
                      <a:pt x="86" y="53"/>
                      <a:pt x="34" y="118"/>
                      <a:pt x="0" y="197"/>
                    </a:cubicBezTo>
                    <a:cubicBezTo>
                      <a:pt x="0" y="197"/>
                      <a:pt x="11" y="228"/>
                      <a:pt x="37" y="253"/>
                    </a:cubicBezTo>
                    <a:cubicBezTo>
                      <a:pt x="63" y="279"/>
                      <a:pt x="96" y="293"/>
                      <a:pt x="96" y="293"/>
                    </a:cubicBezTo>
                    <a:cubicBezTo>
                      <a:pt x="175" y="260"/>
                      <a:pt x="240" y="207"/>
                      <a:pt x="292" y="149"/>
                    </a:cubicBezTo>
                    <a:cubicBezTo>
                      <a:pt x="256" y="134"/>
                      <a:pt x="228" y="113"/>
                      <a:pt x="206" y="91"/>
                    </a:cubicBezTo>
                  </a:path>
                </a:pathLst>
              </a:custGeom>
              <a:solidFill>
                <a:schemeClr val="tx2">
                  <a:lumMod val="40000"/>
                  <a:lumOff val="60000"/>
                </a:schemeClr>
              </a:solidFill>
              <a:ln>
                <a:noFill/>
              </a:ln>
            </p:spPr>
            <p:txBody>
              <a:bodyPr anchor="ctr"/>
              <a:lstStyle/>
              <a:p>
                <a:pPr algn="ctr"/>
                <a:endParaRPr/>
              </a:p>
            </p:txBody>
          </p:sp>
          <p:sp>
            <p:nvSpPr>
              <p:cNvPr id="28" name="ïsḷiḍé"/>
              <p:cNvSpPr/>
              <p:nvPr/>
            </p:nvSpPr>
            <p:spPr bwMode="auto">
              <a:xfrm>
                <a:off x="9438133" y="1665848"/>
                <a:ext cx="316908" cy="320750"/>
              </a:xfrm>
              <a:custGeom>
                <a:avLst/>
                <a:gdLst>
                  <a:gd name="T0" fmla="*/ 31 w 82"/>
                  <a:gd name="T1" fmla="*/ 53 h 83"/>
                  <a:gd name="T2" fmla="*/ 77 w 82"/>
                  <a:gd name="T3" fmla="*/ 83 h 83"/>
                  <a:gd name="T4" fmla="*/ 82 w 82"/>
                  <a:gd name="T5" fmla="*/ 72 h 83"/>
                  <a:gd name="T6" fmla="*/ 39 w 82"/>
                  <a:gd name="T7" fmla="*/ 45 h 83"/>
                  <a:gd name="T8" fmla="*/ 13 w 82"/>
                  <a:gd name="T9" fmla="*/ 7 h 83"/>
                  <a:gd name="T10" fmla="*/ 10 w 82"/>
                  <a:gd name="T11" fmla="*/ 0 h 83"/>
                  <a:gd name="T12" fmla="*/ 0 w 82"/>
                  <a:gd name="T13" fmla="*/ 5 h 83"/>
                  <a:gd name="T14" fmla="*/ 2 w 82"/>
                  <a:gd name="T15" fmla="*/ 12 h 83"/>
                  <a:gd name="T16" fmla="*/ 31 w 82"/>
                  <a:gd name="T17" fmla="*/ 5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 h="83">
                    <a:moveTo>
                      <a:pt x="31" y="53"/>
                    </a:moveTo>
                    <a:cubicBezTo>
                      <a:pt x="42" y="65"/>
                      <a:pt x="57" y="75"/>
                      <a:pt x="77" y="83"/>
                    </a:cubicBezTo>
                    <a:cubicBezTo>
                      <a:pt x="78" y="79"/>
                      <a:pt x="80" y="76"/>
                      <a:pt x="82" y="72"/>
                    </a:cubicBezTo>
                    <a:cubicBezTo>
                      <a:pt x="64" y="65"/>
                      <a:pt x="50" y="56"/>
                      <a:pt x="39" y="45"/>
                    </a:cubicBezTo>
                    <a:cubicBezTo>
                      <a:pt x="26" y="32"/>
                      <a:pt x="18" y="18"/>
                      <a:pt x="13" y="7"/>
                    </a:cubicBezTo>
                    <a:cubicBezTo>
                      <a:pt x="12" y="4"/>
                      <a:pt x="11" y="2"/>
                      <a:pt x="10" y="0"/>
                    </a:cubicBezTo>
                    <a:cubicBezTo>
                      <a:pt x="7" y="2"/>
                      <a:pt x="3" y="3"/>
                      <a:pt x="0" y="5"/>
                    </a:cubicBezTo>
                    <a:cubicBezTo>
                      <a:pt x="0" y="7"/>
                      <a:pt x="1" y="9"/>
                      <a:pt x="2" y="12"/>
                    </a:cubicBezTo>
                    <a:cubicBezTo>
                      <a:pt x="8" y="24"/>
                      <a:pt x="16" y="39"/>
                      <a:pt x="31" y="53"/>
                    </a:cubicBezTo>
                  </a:path>
                </a:pathLst>
              </a:custGeom>
              <a:solidFill>
                <a:schemeClr val="bg1">
                  <a:lumMod val="95000"/>
                </a:schemeClr>
              </a:solidFill>
              <a:ln>
                <a:noFill/>
              </a:ln>
            </p:spPr>
            <p:txBody>
              <a:bodyPr anchor="ctr"/>
              <a:lstStyle/>
              <a:p>
                <a:pPr algn="ctr"/>
                <a:endParaRPr/>
              </a:p>
            </p:txBody>
          </p:sp>
          <p:sp>
            <p:nvSpPr>
              <p:cNvPr id="29" name="îSļîdê"/>
              <p:cNvSpPr/>
              <p:nvPr/>
            </p:nvSpPr>
            <p:spPr bwMode="auto">
              <a:xfrm>
                <a:off x="8619933" y="2192108"/>
                <a:ext cx="608848" cy="608848"/>
              </a:xfrm>
              <a:custGeom>
                <a:avLst/>
                <a:gdLst>
                  <a:gd name="T0" fmla="*/ 62 w 157"/>
                  <a:gd name="T1" fmla="*/ 99 h 157"/>
                  <a:gd name="T2" fmla="*/ 148 w 157"/>
                  <a:gd name="T3" fmla="*/ 157 h 157"/>
                  <a:gd name="T4" fmla="*/ 157 w 157"/>
                  <a:gd name="T5" fmla="*/ 148 h 157"/>
                  <a:gd name="T6" fmla="*/ 70 w 157"/>
                  <a:gd name="T7" fmla="*/ 90 h 157"/>
                  <a:gd name="T8" fmla="*/ 17 w 157"/>
                  <a:gd name="T9" fmla="*/ 16 h 157"/>
                  <a:gd name="T10" fmla="*/ 9 w 157"/>
                  <a:gd name="T11" fmla="*/ 0 h 157"/>
                  <a:gd name="T12" fmla="*/ 0 w 157"/>
                  <a:gd name="T13" fmla="*/ 8 h 157"/>
                  <a:gd name="T14" fmla="*/ 6 w 157"/>
                  <a:gd name="T15" fmla="*/ 22 h 157"/>
                  <a:gd name="T16" fmla="*/ 62 w 157"/>
                  <a:gd name="T17" fmla="*/ 99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157">
                    <a:moveTo>
                      <a:pt x="62" y="99"/>
                    </a:moveTo>
                    <a:cubicBezTo>
                      <a:pt x="84" y="121"/>
                      <a:pt x="112" y="142"/>
                      <a:pt x="148" y="157"/>
                    </a:cubicBezTo>
                    <a:cubicBezTo>
                      <a:pt x="151" y="154"/>
                      <a:pt x="154" y="151"/>
                      <a:pt x="157" y="148"/>
                    </a:cubicBezTo>
                    <a:cubicBezTo>
                      <a:pt x="120" y="133"/>
                      <a:pt x="92" y="112"/>
                      <a:pt x="70" y="90"/>
                    </a:cubicBezTo>
                    <a:cubicBezTo>
                      <a:pt x="44" y="65"/>
                      <a:pt x="27" y="37"/>
                      <a:pt x="17" y="16"/>
                    </a:cubicBezTo>
                    <a:cubicBezTo>
                      <a:pt x="14" y="10"/>
                      <a:pt x="11" y="5"/>
                      <a:pt x="9" y="0"/>
                    </a:cubicBezTo>
                    <a:cubicBezTo>
                      <a:pt x="6" y="3"/>
                      <a:pt x="3" y="6"/>
                      <a:pt x="0" y="8"/>
                    </a:cubicBezTo>
                    <a:cubicBezTo>
                      <a:pt x="2" y="12"/>
                      <a:pt x="4" y="17"/>
                      <a:pt x="6" y="22"/>
                    </a:cubicBezTo>
                    <a:cubicBezTo>
                      <a:pt x="17" y="43"/>
                      <a:pt x="35" y="72"/>
                      <a:pt x="62" y="99"/>
                    </a:cubicBezTo>
                  </a:path>
                </a:pathLst>
              </a:custGeom>
              <a:solidFill>
                <a:schemeClr val="bg1">
                  <a:lumMod val="95000"/>
                </a:schemeClr>
              </a:solidFill>
              <a:ln>
                <a:noFill/>
              </a:ln>
            </p:spPr>
            <p:txBody>
              <a:bodyPr anchor="ctr"/>
              <a:lstStyle/>
              <a:p>
                <a:pPr algn="ctr"/>
                <a:endParaRPr/>
              </a:p>
            </p:txBody>
          </p:sp>
          <p:sp>
            <p:nvSpPr>
              <p:cNvPr id="30" name="íṥļide"/>
              <p:cNvSpPr/>
              <p:nvPr/>
            </p:nvSpPr>
            <p:spPr bwMode="auto">
              <a:xfrm>
                <a:off x="8124404" y="2595445"/>
                <a:ext cx="693357" cy="695278"/>
              </a:xfrm>
              <a:custGeom>
                <a:avLst/>
                <a:gdLst>
                  <a:gd name="T0" fmla="*/ 302 w 361"/>
                  <a:gd name="T1" fmla="*/ 0 h 362"/>
                  <a:gd name="T2" fmla="*/ 361 w 361"/>
                  <a:gd name="T3" fmla="*/ 61 h 362"/>
                  <a:gd name="T4" fmla="*/ 0 w 361"/>
                  <a:gd name="T5" fmla="*/ 362 h 362"/>
                  <a:gd name="T6" fmla="*/ 302 w 361"/>
                  <a:gd name="T7" fmla="*/ 0 h 362"/>
                </a:gdLst>
                <a:ahLst/>
                <a:cxnLst>
                  <a:cxn ang="0">
                    <a:pos x="T0" y="T1"/>
                  </a:cxn>
                  <a:cxn ang="0">
                    <a:pos x="T2" y="T3"/>
                  </a:cxn>
                  <a:cxn ang="0">
                    <a:pos x="T4" y="T5"/>
                  </a:cxn>
                  <a:cxn ang="0">
                    <a:pos x="T6" y="T7"/>
                  </a:cxn>
                </a:cxnLst>
                <a:rect l="0" t="0" r="r" b="b"/>
                <a:pathLst>
                  <a:path w="361" h="362">
                    <a:moveTo>
                      <a:pt x="302" y="0"/>
                    </a:moveTo>
                    <a:lnTo>
                      <a:pt x="361" y="61"/>
                    </a:lnTo>
                    <a:lnTo>
                      <a:pt x="0" y="362"/>
                    </a:lnTo>
                    <a:lnTo>
                      <a:pt x="302" y="0"/>
                    </a:lnTo>
                    <a:close/>
                  </a:path>
                </a:pathLst>
              </a:custGeom>
              <a:solidFill>
                <a:schemeClr val="tx2"/>
              </a:solidFill>
              <a:ln>
                <a:noFill/>
              </a:ln>
            </p:spPr>
            <p:txBody>
              <a:bodyPr anchor="ctr"/>
              <a:lstStyle/>
              <a:p>
                <a:pPr algn="ctr"/>
                <a:endParaRPr/>
              </a:p>
            </p:txBody>
          </p:sp>
          <p:sp>
            <p:nvSpPr>
              <p:cNvPr id="31" name="îŝlíḑê"/>
              <p:cNvSpPr/>
              <p:nvPr/>
            </p:nvSpPr>
            <p:spPr bwMode="auto">
              <a:xfrm>
                <a:off x="9820344" y="1304764"/>
                <a:ext cx="293860" cy="293860"/>
              </a:xfrm>
              <a:custGeom>
                <a:avLst/>
                <a:gdLst>
                  <a:gd name="T0" fmla="*/ 153 w 153"/>
                  <a:gd name="T1" fmla="*/ 0 h 153"/>
                  <a:gd name="T2" fmla="*/ 10 w 153"/>
                  <a:gd name="T3" fmla="*/ 111 h 153"/>
                  <a:gd name="T4" fmla="*/ 0 w 153"/>
                  <a:gd name="T5" fmla="*/ 153 h 153"/>
                  <a:gd name="T6" fmla="*/ 43 w 153"/>
                  <a:gd name="T7" fmla="*/ 145 h 153"/>
                  <a:gd name="T8" fmla="*/ 153 w 153"/>
                  <a:gd name="T9" fmla="*/ 0 h 153"/>
                </a:gdLst>
                <a:ahLst/>
                <a:cxnLst>
                  <a:cxn ang="0">
                    <a:pos x="T0" y="T1"/>
                  </a:cxn>
                  <a:cxn ang="0">
                    <a:pos x="T2" y="T3"/>
                  </a:cxn>
                  <a:cxn ang="0">
                    <a:pos x="T4" y="T5"/>
                  </a:cxn>
                  <a:cxn ang="0">
                    <a:pos x="T6" y="T7"/>
                  </a:cxn>
                  <a:cxn ang="0">
                    <a:pos x="T8" y="T9"/>
                  </a:cxn>
                </a:cxnLst>
                <a:rect l="0" t="0" r="r" b="b"/>
                <a:pathLst>
                  <a:path w="153" h="153">
                    <a:moveTo>
                      <a:pt x="153" y="0"/>
                    </a:moveTo>
                    <a:lnTo>
                      <a:pt x="10" y="111"/>
                    </a:lnTo>
                    <a:lnTo>
                      <a:pt x="0" y="153"/>
                    </a:lnTo>
                    <a:lnTo>
                      <a:pt x="43" y="145"/>
                    </a:lnTo>
                    <a:lnTo>
                      <a:pt x="153" y="0"/>
                    </a:lnTo>
                    <a:close/>
                  </a:path>
                </a:pathLst>
              </a:custGeom>
              <a:solidFill>
                <a:schemeClr val="tx2"/>
              </a:solidFill>
              <a:ln>
                <a:noFill/>
              </a:ln>
            </p:spPr>
            <p:txBody>
              <a:bodyPr anchor="ctr"/>
              <a:lstStyle/>
              <a:p>
                <a:pPr algn="ctr"/>
                <a:endParaRPr/>
              </a:p>
            </p:txBody>
          </p:sp>
          <p:sp>
            <p:nvSpPr>
              <p:cNvPr id="32" name="íslïḋé"/>
              <p:cNvSpPr/>
              <p:nvPr/>
            </p:nvSpPr>
            <p:spPr bwMode="auto">
              <a:xfrm>
                <a:off x="9820344" y="1304764"/>
                <a:ext cx="293860" cy="293860"/>
              </a:xfrm>
              <a:custGeom>
                <a:avLst/>
                <a:gdLst>
                  <a:gd name="T0" fmla="*/ 153 w 153"/>
                  <a:gd name="T1" fmla="*/ 0 h 153"/>
                  <a:gd name="T2" fmla="*/ 10 w 153"/>
                  <a:gd name="T3" fmla="*/ 111 h 153"/>
                  <a:gd name="T4" fmla="*/ 0 w 153"/>
                  <a:gd name="T5" fmla="*/ 153 h 153"/>
                  <a:gd name="T6" fmla="*/ 43 w 153"/>
                  <a:gd name="T7" fmla="*/ 145 h 153"/>
                  <a:gd name="T8" fmla="*/ 153 w 153"/>
                  <a:gd name="T9" fmla="*/ 0 h 153"/>
                </a:gdLst>
                <a:ahLst/>
                <a:cxnLst>
                  <a:cxn ang="0">
                    <a:pos x="T0" y="T1"/>
                  </a:cxn>
                  <a:cxn ang="0">
                    <a:pos x="T2" y="T3"/>
                  </a:cxn>
                  <a:cxn ang="0">
                    <a:pos x="T4" y="T5"/>
                  </a:cxn>
                  <a:cxn ang="0">
                    <a:pos x="T6" y="T7"/>
                  </a:cxn>
                  <a:cxn ang="0">
                    <a:pos x="T8" y="T9"/>
                  </a:cxn>
                </a:cxnLst>
                <a:rect l="0" t="0" r="r" b="b"/>
                <a:pathLst>
                  <a:path w="153" h="153">
                    <a:moveTo>
                      <a:pt x="153" y="0"/>
                    </a:moveTo>
                    <a:lnTo>
                      <a:pt x="10" y="111"/>
                    </a:lnTo>
                    <a:lnTo>
                      <a:pt x="0" y="153"/>
                    </a:lnTo>
                    <a:lnTo>
                      <a:pt x="43" y="145"/>
                    </a:lnTo>
                    <a:lnTo>
                      <a:pt x="153" y="0"/>
                    </a:lnTo>
                  </a:path>
                </a:pathLst>
              </a:custGeom>
              <a:noFill/>
              <a:ln>
                <a:noFill/>
              </a:ln>
            </p:spPr>
            <p:txBody>
              <a:bodyPr anchor="ctr"/>
              <a:lstStyle/>
              <a:p>
                <a:pPr algn="ctr"/>
                <a:endParaRPr/>
              </a:p>
            </p:txBody>
          </p:sp>
          <p:sp>
            <p:nvSpPr>
              <p:cNvPr id="33" name="îṣľíďe"/>
              <p:cNvSpPr/>
              <p:nvPr/>
            </p:nvSpPr>
            <p:spPr bwMode="auto">
              <a:xfrm>
                <a:off x="9096257" y="1952025"/>
                <a:ext cx="372608" cy="372608"/>
              </a:xfrm>
              <a:custGeom>
                <a:avLst/>
                <a:gdLst>
                  <a:gd name="T0" fmla="*/ 79 w 96"/>
                  <a:gd name="T1" fmla="*/ 79 h 96"/>
                  <a:gd name="T2" fmla="*/ 17 w 96"/>
                  <a:gd name="T3" fmla="*/ 79 h 96"/>
                  <a:gd name="T4" fmla="*/ 17 w 96"/>
                  <a:gd name="T5" fmla="*/ 17 h 96"/>
                  <a:gd name="T6" fmla="*/ 79 w 96"/>
                  <a:gd name="T7" fmla="*/ 17 h 96"/>
                  <a:gd name="T8" fmla="*/ 79 w 96"/>
                  <a:gd name="T9" fmla="*/ 79 h 96"/>
                </a:gdLst>
                <a:ahLst/>
                <a:cxnLst>
                  <a:cxn ang="0">
                    <a:pos x="T0" y="T1"/>
                  </a:cxn>
                  <a:cxn ang="0">
                    <a:pos x="T2" y="T3"/>
                  </a:cxn>
                  <a:cxn ang="0">
                    <a:pos x="T4" y="T5"/>
                  </a:cxn>
                  <a:cxn ang="0">
                    <a:pos x="T6" y="T7"/>
                  </a:cxn>
                  <a:cxn ang="0">
                    <a:pos x="T8" y="T9"/>
                  </a:cxn>
                </a:cxnLst>
                <a:rect l="0" t="0" r="r" b="b"/>
                <a:pathLst>
                  <a:path w="96" h="96">
                    <a:moveTo>
                      <a:pt x="79" y="79"/>
                    </a:moveTo>
                    <a:cubicBezTo>
                      <a:pt x="62" y="96"/>
                      <a:pt x="34" y="96"/>
                      <a:pt x="17" y="79"/>
                    </a:cubicBezTo>
                    <a:cubicBezTo>
                      <a:pt x="0" y="62"/>
                      <a:pt x="0" y="34"/>
                      <a:pt x="17" y="17"/>
                    </a:cubicBezTo>
                    <a:cubicBezTo>
                      <a:pt x="34" y="0"/>
                      <a:pt x="62" y="0"/>
                      <a:pt x="79" y="17"/>
                    </a:cubicBezTo>
                    <a:cubicBezTo>
                      <a:pt x="96" y="34"/>
                      <a:pt x="96" y="62"/>
                      <a:pt x="79" y="79"/>
                    </a:cubicBezTo>
                  </a:path>
                </a:pathLst>
              </a:custGeom>
              <a:solidFill>
                <a:schemeClr val="bg2"/>
              </a:solidFill>
              <a:ln w="9525">
                <a:solidFill>
                  <a:srgbClr val="000000"/>
                </a:solidFill>
                <a:round/>
              </a:ln>
            </p:spPr>
            <p:txBody>
              <a:bodyPr anchor="ctr"/>
              <a:lstStyle/>
              <a:p>
                <a:pPr algn="ctr"/>
                <a:endParaRPr/>
              </a:p>
            </p:txBody>
          </p:sp>
          <p:sp>
            <p:nvSpPr>
              <p:cNvPr id="34" name="íślídé"/>
              <p:cNvSpPr/>
              <p:nvPr/>
            </p:nvSpPr>
            <p:spPr bwMode="auto">
              <a:xfrm>
                <a:off x="9096257" y="1952025"/>
                <a:ext cx="372608" cy="372608"/>
              </a:xfrm>
              <a:custGeom>
                <a:avLst/>
                <a:gdLst>
                  <a:gd name="T0" fmla="*/ 48 w 96"/>
                  <a:gd name="T1" fmla="*/ 96 h 96"/>
                  <a:gd name="T2" fmla="*/ 14 w 96"/>
                  <a:gd name="T3" fmla="*/ 82 h 96"/>
                  <a:gd name="T4" fmla="*/ 0 w 96"/>
                  <a:gd name="T5" fmla="*/ 48 h 96"/>
                  <a:gd name="T6" fmla="*/ 14 w 96"/>
                  <a:gd name="T7" fmla="*/ 14 h 96"/>
                  <a:gd name="T8" fmla="*/ 48 w 96"/>
                  <a:gd name="T9" fmla="*/ 0 h 96"/>
                  <a:gd name="T10" fmla="*/ 82 w 96"/>
                  <a:gd name="T11" fmla="*/ 14 h 96"/>
                  <a:gd name="T12" fmla="*/ 96 w 96"/>
                  <a:gd name="T13" fmla="*/ 48 h 96"/>
                  <a:gd name="T14" fmla="*/ 82 w 96"/>
                  <a:gd name="T15" fmla="*/ 82 h 96"/>
                  <a:gd name="T16" fmla="*/ 48 w 96"/>
                  <a:gd name="T17" fmla="*/ 96 h 96"/>
                  <a:gd name="T18" fmla="*/ 48 w 96"/>
                  <a:gd name="T19" fmla="*/ 10 h 96"/>
                  <a:gd name="T20" fmla="*/ 21 w 96"/>
                  <a:gd name="T21" fmla="*/ 21 h 96"/>
                  <a:gd name="T22" fmla="*/ 10 w 96"/>
                  <a:gd name="T23" fmla="*/ 48 h 96"/>
                  <a:gd name="T24" fmla="*/ 21 w 96"/>
                  <a:gd name="T25" fmla="*/ 75 h 96"/>
                  <a:gd name="T26" fmla="*/ 48 w 96"/>
                  <a:gd name="T27" fmla="*/ 86 h 96"/>
                  <a:gd name="T28" fmla="*/ 75 w 96"/>
                  <a:gd name="T29" fmla="*/ 75 h 96"/>
                  <a:gd name="T30" fmla="*/ 86 w 96"/>
                  <a:gd name="T31" fmla="*/ 48 h 96"/>
                  <a:gd name="T32" fmla="*/ 75 w 96"/>
                  <a:gd name="T33" fmla="*/ 21 h 96"/>
                  <a:gd name="T34" fmla="*/ 48 w 96"/>
                  <a:gd name="T35" fmla="*/ 1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6" h="96">
                    <a:moveTo>
                      <a:pt x="48" y="96"/>
                    </a:moveTo>
                    <a:cubicBezTo>
                      <a:pt x="35" y="96"/>
                      <a:pt x="23" y="91"/>
                      <a:pt x="14" y="82"/>
                    </a:cubicBezTo>
                    <a:cubicBezTo>
                      <a:pt x="5" y="73"/>
                      <a:pt x="0" y="61"/>
                      <a:pt x="0" y="48"/>
                    </a:cubicBezTo>
                    <a:cubicBezTo>
                      <a:pt x="0" y="35"/>
                      <a:pt x="5" y="23"/>
                      <a:pt x="14" y="14"/>
                    </a:cubicBezTo>
                    <a:cubicBezTo>
                      <a:pt x="23" y="5"/>
                      <a:pt x="35" y="0"/>
                      <a:pt x="48" y="0"/>
                    </a:cubicBezTo>
                    <a:cubicBezTo>
                      <a:pt x="61" y="0"/>
                      <a:pt x="73" y="5"/>
                      <a:pt x="82" y="14"/>
                    </a:cubicBezTo>
                    <a:cubicBezTo>
                      <a:pt x="91" y="23"/>
                      <a:pt x="96" y="35"/>
                      <a:pt x="96" y="48"/>
                    </a:cubicBezTo>
                    <a:cubicBezTo>
                      <a:pt x="96" y="61"/>
                      <a:pt x="91" y="73"/>
                      <a:pt x="82" y="82"/>
                    </a:cubicBezTo>
                    <a:cubicBezTo>
                      <a:pt x="73" y="91"/>
                      <a:pt x="61" y="96"/>
                      <a:pt x="48" y="96"/>
                    </a:cubicBezTo>
                    <a:moveTo>
                      <a:pt x="48" y="10"/>
                    </a:moveTo>
                    <a:cubicBezTo>
                      <a:pt x="38" y="10"/>
                      <a:pt x="28" y="14"/>
                      <a:pt x="21" y="21"/>
                    </a:cubicBezTo>
                    <a:cubicBezTo>
                      <a:pt x="14" y="28"/>
                      <a:pt x="10" y="38"/>
                      <a:pt x="10" y="48"/>
                    </a:cubicBezTo>
                    <a:cubicBezTo>
                      <a:pt x="10" y="58"/>
                      <a:pt x="14" y="68"/>
                      <a:pt x="21" y="75"/>
                    </a:cubicBezTo>
                    <a:cubicBezTo>
                      <a:pt x="28" y="82"/>
                      <a:pt x="38" y="86"/>
                      <a:pt x="48" y="86"/>
                    </a:cubicBezTo>
                    <a:cubicBezTo>
                      <a:pt x="58" y="86"/>
                      <a:pt x="68" y="82"/>
                      <a:pt x="75" y="75"/>
                    </a:cubicBezTo>
                    <a:cubicBezTo>
                      <a:pt x="82" y="68"/>
                      <a:pt x="86" y="58"/>
                      <a:pt x="86" y="48"/>
                    </a:cubicBezTo>
                    <a:cubicBezTo>
                      <a:pt x="86" y="38"/>
                      <a:pt x="82" y="28"/>
                      <a:pt x="75" y="21"/>
                    </a:cubicBezTo>
                    <a:cubicBezTo>
                      <a:pt x="68" y="14"/>
                      <a:pt x="58" y="10"/>
                      <a:pt x="48" y="10"/>
                    </a:cubicBezTo>
                  </a:path>
                </a:pathLst>
              </a:custGeom>
              <a:solidFill>
                <a:schemeClr val="tx2">
                  <a:lumMod val="60000"/>
                  <a:lumOff val="40000"/>
                </a:schemeClr>
              </a:solidFill>
              <a:ln>
                <a:noFill/>
              </a:ln>
            </p:spPr>
            <p:txBody>
              <a:bodyPr anchor="ctr"/>
              <a:lstStyle/>
              <a:p>
                <a:pPr algn="ctr"/>
                <a:endParaRPr/>
              </a:p>
            </p:txBody>
          </p:sp>
          <p:sp>
            <p:nvSpPr>
              <p:cNvPr id="35" name="ïş1iḍe"/>
              <p:cNvSpPr/>
              <p:nvPr/>
            </p:nvSpPr>
            <p:spPr bwMode="auto">
              <a:xfrm>
                <a:off x="9933662" y="1487227"/>
                <a:ext cx="0" cy="3842"/>
              </a:xfrm>
              <a:custGeom>
                <a:avLst/>
                <a:gdLst>
                  <a:gd name="T0" fmla="*/ 0 h 1"/>
                  <a:gd name="T1" fmla="*/ 0 h 1"/>
                  <a:gd name="T2" fmla="*/ 1 h 1"/>
                  <a:gd name="T3" fmla="*/ 0 h 1"/>
                </a:gdLst>
                <a:ahLst/>
                <a:cxnLst>
                  <a:cxn ang="0">
                    <a:pos x="0" y="T0"/>
                  </a:cxn>
                  <a:cxn ang="0">
                    <a:pos x="0" y="T1"/>
                  </a:cxn>
                  <a:cxn ang="0">
                    <a:pos x="0" y="T2"/>
                  </a:cxn>
                  <a:cxn ang="0">
                    <a:pos x="0" y="T3"/>
                  </a:cxn>
                </a:cxnLst>
                <a:rect l="0" t="0" r="r" b="b"/>
                <a:pathLst>
                  <a:path h="1">
                    <a:moveTo>
                      <a:pt x="0" y="0"/>
                    </a:moveTo>
                    <a:cubicBezTo>
                      <a:pt x="0" y="0"/>
                      <a:pt x="0" y="0"/>
                      <a:pt x="0" y="0"/>
                    </a:cubicBezTo>
                    <a:cubicBezTo>
                      <a:pt x="0" y="1"/>
                      <a:pt x="0" y="1"/>
                      <a:pt x="0" y="1"/>
                    </a:cubicBezTo>
                    <a:cubicBezTo>
                      <a:pt x="0" y="0"/>
                      <a:pt x="0" y="0"/>
                      <a:pt x="0" y="0"/>
                    </a:cubicBezTo>
                  </a:path>
                </a:pathLst>
              </a:custGeom>
              <a:solidFill>
                <a:srgbClr val="264D62"/>
              </a:solidFill>
              <a:ln>
                <a:noFill/>
              </a:ln>
            </p:spPr>
            <p:txBody>
              <a:bodyPr anchor="ctr"/>
              <a:lstStyle/>
              <a:p>
                <a:pPr algn="ctr"/>
                <a:endParaRPr/>
              </a:p>
            </p:txBody>
          </p:sp>
          <p:sp>
            <p:nvSpPr>
              <p:cNvPr id="36" name="iṣḷíḓè"/>
              <p:cNvSpPr/>
              <p:nvPr/>
            </p:nvSpPr>
            <p:spPr bwMode="auto">
              <a:xfrm>
                <a:off x="8429788" y="2883544"/>
                <a:ext cx="689515" cy="480164"/>
              </a:xfrm>
              <a:custGeom>
                <a:avLst/>
                <a:gdLst>
                  <a:gd name="T0" fmla="*/ 45 w 178"/>
                  <a:gd name="T1" fmla="*/ 102 h 124"/>
                  <a:gd name="T2" fmla="*/ 1 w 178"/>
                  <a:gd name="T3" fmla="*/ 123 h 124"/>
                  <a:gd name="T4" fmla="*/ 0 w 178"/>
                  <a:gd name="T5" fmla="*/ 123 h 124"/>
                  <a:gd name="T6" fmla="*/ 0 w 178"/>
                  <a:gd name="T7" fmla="*/ 123 h 124"/>
                  <a:gd name="T8" fmla="*/ 1 w 178"/>
                  <a:gd name="T9" fmla="*/ 124 h 124"/>
                  <a:gd name="T10" fmla="*/ 45 w 178"/>
                  <a:gd name="T11" fmla="*/ 102 h 124"/>
                  <a:gd name="T12" fmla="*/ 45 w 178"/>
                  <a:gd name="T13" fmla="*/ 102 h 124"/>
                  <a:gd name="T14" fmla="*/ 178 w 178"/>
                  <a:gd name="T15" fmla="*/ 0 h 124"/>
                  <a:gd name="T16" fmla="*/ 158 w 178"/>
                  <a:gd name="T17" fmla="*/ 19 h 124"/>
                  <a:gd name="T18" fmla="*/ 158 w 178"/>
                  <a:gd name="T19" fmla="*/ 19 h 124"/>
                  <a:gd name="T20" fmla="*/ 178 w 178"/>
                  <a:gd name="T21" fmla="*/ 0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8" h="124">
                    <a:moveTo>
                      <a:pt x="45" y="102"/>
                    </a:moveTo>
                    <a:cubicBezTo>
                      <a:pt x="31" y="110"/>
                      <a:pt x="16" y="117"/>
                      <a:pt x="1" y="123"/>
                    </a:cubicBezTo>
                    <a:cubicBezTo>
                      <a:pt x="1" y="123"/>
                      <a:pt x="1" y="123"/>
                      <a:pt x="0" y="123"/>
                    </a:cubicBezTo>
                    <a:cubicBezTo>
                      <a:pt x="0" y="123"/>
                      <a:pt x="0" y="123"/>
                      <a:pt x="0" y="123"/>
                    </a:cubicBezTo>
                    <a:cubicBezTo>
                      <a:pt x="1" y="124"/>
                      <a:pt x="1" y="124"/>
                      <a:pt x="1" y="124"/>
                    </a:cubicBezTo>
                    <a:cubicBezTo>
                      <a:pt x="16" y="117"/>
                      <a:pt x="31" y="110"/>
                      <a:pt x="45" y="102"/>
                    </a:cubicBezTo>
                    <a:cubicBezTo>
                      <a:pt x="45" y="102"/>
                      <a:pt x="45" y="102"/>
                      <a:pt x="45" y="102"/>
                    </a:cubicBezTo>
                    <a:moveTo>
                      <a:pt x="178" y="0"/>
                    </a:moveTo>
                    <a:cubicBezTo>
                      <a:pt x="172" y="6"/>
                      <a:pt x="165" y="13"/>
                      <a:pt x="158" y="19"/>
                    </a:cubicBezTo>
                    <a:cubicBezTo>
                      <a:pt x="158" y="19"/>
                      <a:pt x="158" y="19"/>
                      <a:pt x="158" y="19"/>
                    </a:cubicBezTo>
                    <a:cubicBezTo>
                      <a:pt x="165" y="13"/>
                      <a:pt x="172" y="6"/>
                      <a:pt x="178" y="0"/>
                    </a:cubicBezTo>
                  </a:path>
                </a:pathLst>
              </a:custGeom>
              <a:solidFill>
                <a:srgbClr val="E5E5E5"/>
              </a:solidFill>
              <a:ln>
                <a:noFill/>
              </a:ln>
            </p:spPr>
            <p:txBody>
              <a:bodyPr anchor="ctr"/>
              <a:lstStyle/>
              <a:p>
                <a:pPr algn="ctr"/>
                <a:endParaRPr/>
              </a:p>
            </p:txBody>
          </p:sp>
          <p:sp>
            <p:nvSpPr>
              <p:cNvPr id="37" name="ïṥļïďe"/>
              <p:cNvSpPr/>
              <p:nvPr/>
            </p:nvSpPr>
            <p:spPr bwMode="auto">
              <a:xfrm>
                <a:off x="8410582" y="3352184"/>
                <a:ext cx="19206" cy="7682"/>
              </a:xfrm>
              <a:custGeom>
                <a:avLst/>
                <a:gdLst>
                  <a:gd name="T0" fmla="*/ 0 w 5"/>
                  <a:gd name="T1" fmla="*/ 0 h 2"/>
                  <a:gd name="T2" fmla="*/ 5 w 5"/>
                  <a:gd name="T3" fmla="*/ 2 h 2"/>
                  <a:gd name="T4" fmla="*/ 5 w 5"/>
                  <a:gd name="T5" fmla="*/ 2 h 2"/>
                  <a:gd name="T6" fmla="*/ 0 w 5"/>
                  <a:gd name="T7" fmla="*/ 0 h 2"/>
                </a:gdLst>
                <a:ahLst/>
                <a:cxnLst>
                  <a:cxn ang="0">
                    <a:pos x="T0" y="T1"/>
                  </a:cxn>
                  <a:cxn ang="0">
                    <a:pos x="T2" y="T3"/>
                  </a:cxn>
                  <a:cxn ang="0">
                    <a:pos x="T4" y="T5"/>
                  </a:cxn>
                  <a:cxn ang="0">
                    <a:pos x="T6" y="T7"/>
                  </a:cxn>
                </a:cxnLst>
                <a:rect l="0" t="0" r="r" b="b"/>
                <a:pathLst>
                  <a:path w="5" h="2">
                    <a:moveTo>
                      <a:pt x="0" y="0"/>
                    </a:moveTo>
                    <a:cubicBezTo>
                      <a:pt x="5" y="2"/>
                      <a:pt x="5" y="2"/>
                      <a:pt x="5" y="2"/>
                    </a:cubicBezTo>
                    <a:cubicBezTo>
                      <a:pt x="5" y="2"/>
                      <a:pt x="5" y="2"/>
                      <a:pt x="5" y="2"/>
                    </a:cubicBezTo>
                    <a:cubicBezTo>
                      <a:pt x="4" y="1"/>
                      <a:pt x="3" y="1"/>
                      <a:pt x="0" y="0"/>
                    </a:cubicBezTo>
                  </a:path>
                </a:pathLst>
              </a:custGeom>
              <a:solidFill>
                <a:srgbClr val="E5C062"/>
              </a:solidFill>
              <a:ln>
                <a:noFill/>
              </a:ln>
            </p:spPr>
            <p:txBody>
              <a:bodyPr anchor="ctr"/>
              <a:lstStyle/>
              <a:p>
                <a:pPr algn="ctr"/>
                <a:endParaRPr/>
              </a:p>
            </p:txBody>
          </p:sp>
          <p:sp>
            <p:nvSpPr>
              <p:cNvPr id="38" name="íŝḻïďé"/>
              <p:cNvSpPr/>
              <p:nvPr/>
            </p:nvSpPr>
            <p:spPr bwMode="auto">
              <a:xfrm>
                <a:off x="8604568" y="2956529"/>
                <a:ext cx="437909" cy="320750"/>
              </a:xfrm>
              <a:custGeom>
                <a:avLst/>
                <a:gdLst>
                  <a:gd name="T0" fmla="*/ 113 w 113"/>
                  <a:gd name="T1" fmla="*/ 0 h 83"/>
                  <a:gd name="T2" fmla="*/ 0 w 113"/>
                  <a:gd name="T3" fmla="*/ 83 h 83"/>
                  <a:gd name="T4" fmla="*/ 0 w 113"/>
                  <a:gd name="T5" fmla="*/ 83 h 83"/>
                  <a:gd name="T6" fmla="*/ 113 w 113"/>
                  <a:gd name="T7" fmla="*/ 0 h 83"/>
                  <a:gd name="T8" fmla="*/ 113 w 113"/>
                  <a:gd name="T9" fmla="*/ 0 h 83"/>
                </a:gdLst>
                <a:ahLst/>
                <a:cxnLst>
                  <a:cxn ang="0">
                    <a:pos x="T0" y="T1"/>
                  </a:cxn>
                  <a:cxn ang="0">
                    <a:pos x="T2" y="T3"/>
                  </a:cxn>
                  <a:cxn ang="0">
                    <a:pos x="T4" y="T5"/>
                  </a:cxn>
                  <a:cxn ang="0">
                    <a:pos x="T6" y="T7"/>
                  </a:cxn>
                  <a:cxn ang="0">
                    <a:pos x="T8" y="T9"/>
                  </a:cxn>
                </a:cxnLst>
                <a:rect l="0" t="0" r="r" b="b"/>
                <a:pathLst>
                  <a:path w="113" h="83">
                    <a:moveTo>
                      <a:pt x="113" y="0"/>
                    </a:moveTo>
                    <a:cubicBezTo>
                      <a:pt x="80" y="31"/>
                      <a:pt x="42" y="60"/>
                      <a:pt x="0" y="83"/>
                    </a:cubicBezTo>
                    <a:cubicBezTo>
                      <a:pt x="0" y="83"/>
                      <a:pt x="0" y="83"/>
                      <a:pt x="0" y="83"/>
                    </a:cubicBezTo>
                    <a:cubicBezTo>
                      <a:pt x="42" y="60"/>
                      <a:pt x="80" y="31"/>
                      <a:pt x="113" y="0"/>
                    </a:cubicBezTo>
                    <a:cubicBezTo>
                      <a:pt x="113" y="0"/>
                      <a:pt x="113" y="0"/>
                      <a:pt x="113" y="0"/>
                    </a:cubicBezTo>
                  </a:path>
                </a:pathLst>
              </a:custGeom>
              <a:solidFill>
                <a:srgbClr val="264D62"/>
              </a:solidFill>
              <a:ln>
                <a:noFill/>
              </a:ln>
            </p:spPr>
            <p:txBody>
              <a:bodyPr anchor="ctr"/>
              <a:lstStyle/>
              <a:p>
                <a:pPr algn="ctr"/>
                <a:endParaRPr/>
              </a:p>
            </p:txBody>
          </p:sp>
          <p:sp>
            <p:nvSpPr>
              <p:cNvPr id="39" name="îsļíďê"/>
              <p:cNvSpPr/>
              <p:nvPr/>
            </p:nvSpPr>
            <p:spPr bwMode="auto">
              <a:xfrm>
                <a:off x="9057843" y="1944343"/>
                <a:ext cx="674150" cy="822041"/>
              </a:xfrm>
              <a:custGeom>
                <a:avLst/>
                <a:gdLst>
                  <a:gd name="T0" fmla="*/ 153 w 174"/>
                  <a:gd name="T1" fmla="*/ 0 h 212"/>
                  <a:gd name="T2" fmla="*/ 101 w 174"/>
                  <a:gd name="T3" fmla="*/ 71 h 212"/>
                  <a:gd name="T4" fmla="*/ 92 w 174"/>
                  <a:gd name="T5" fmla="*/ 84 h 212"/>
                  <a:gd name="T6" fmla="*/ 89 w 174"/>
                  <a:gd name="T7" fmla="*/ 87 h 212"/>
                  <a:gd name="T8" fmla="*/ 0 w 174"/>
                  <a:gd name="T9" fmla="*/ 189 h 212"/>
                  <a:gd name="T10" fmla="*/ 44 w 174"/>
                  <a:gd name="T11" fmla="*/ 212 h 212"/>
                  <a:gd name="T12" fmla="*/ 174 w 174"/>
                  <a:gd name="T13" fmla="*/ 11 h 212"/>
                  <a:gd name="T14" fmla="*/ 153 w 174"/>
                  <a:gd name="T15" fmla="*/ 0 h 2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4" h="212">
                    <a:moveTo>
                      <a:pt x="153" y="0"/>
                    </a:moveTo>
                    <a:cubicBezTo>
                      <a:pt x="138" y="22"/>
                      <a:pt x="121" y="46"/>
                      <a:pt x="101" y="71"/>
                    </a:cubicBezTo>
                    <a:cubicBezTo>
                      <a:pt x="99" y="76"/>
                      <a:pt x="96" y="80"/>
                      <a:pt x="92" y="84"/>
                    </a:cubicBezTo>
                    <a:cubicBezTo>
                      <a:pt x="91" y="85"/>
                      <a:pt x="90" y="86"/>
                      <a:pt x="89" y="87"/>
                    </a:cubicBezTo>
                    <a:cubicBezTo>
                      <a:pt x="63" y="120"/>
                      <a:pt x="33" y="155"/>
                      <a:pt x="0" y="189"/>
                    </a:cubicBezTo>
                    <a:cubicBezTo>
                      <a:pt x="13" y="198"/>
                      <a:pt x="28" y="206"/>
                      <a:pt x="44" y="212"/>
                    </a:cubicBezTo>
                    <a:cubicBezTo>
                      <a:pt x="103" y="145"/>
                      <a:pt x="145" y="71"/>
                      <a:pt x="174" y="11"/>
                    </a:cubicBezTo>
                    <a:cubicBezTo>
                      <a:pt x="166" y="8"/>
                      <a:pt x="159" y="4"/>
                      <a:pt x="153" y="0"/>
                    </a:cubicBezTo>
                  </a:path>
                </a:pathLst>
              </a:custGeom>
              <a:solidFill>
                <a:schemeClr val="bg2">
                  <a:lumMod val="25000"/>
                  <a:alpha val="32000"/>
                </a:schemeClr>
              </a:solidFill>
              <a:ln>
                <a:noFill/>
              </a:ln>
            </p:spPr>
            <p:txBody>
              <a:bodyPr anchor="ctr"/>
              <a:lstStyle/>
              <a:p>
                <a:pPr algn="ctr"/>
                <a:endParaRPr/>
              </a:p>
            </p:txBody>
          </p:sp>
          <p:sp>
            <p:nvSpPr>
              <p:cNvPr id="40" name="ï$ļîḍé"/>
              <p:cNvSpPr/>
              <p:nvPr/>
            </p:nvSpPr>
            <p:spPr bwMode="auto">
              <a:xfrm>
                <a:off x="9674374" y="1583260"/>
                <a:ext cx="224717" cy="361084"/>
              </a:xfrm>
              <a:custGeom>
                <a:avLst/>
                <a:gdLst>
                  <a:gd name="T0" fmla="*/ 58 w 58"/>
                  <a:gd name="T1" fmla="*/ 0 h 93"/>
                  <a:gd name="T2" fmla="*/ 52 w 58"/>
                  <a:gd name="T3" fmla="*/ 1 h 93"/>
                  <a:gd name="T4" fmla="*/ 0 w 58"/>
                  <a:gd name="T5" fmla="*/ 83 h 93"/>
                  <a:gd name="T6" fmla="*/ 20 w 58"/>
                  <a:gd name="T7" fmla="*/ 93 h 93"/>
                  <a:gd name="T8" fmla="*/ 58 w 58"/>
                  <a:gd name="T9" fmla="*/ 0 h 93"/>
                </a:gdLst>
                <a:ahLst/>
                <a:cxnLst>
                  <a:cxn ang="0">
                    <a:pos x="T0" y="T1"/>
                  </a:cxn>
                  <a:cxn ang="0">
                    <a:pos x="T2" y="T3"/>
                  </a:cxn>
                  <a:cxn ang="0">
                    <a:pos x="T4" y="T5"/>
                  </a:cxn>
                  <a:cxn ang="0">
                    <a:pos x="T6" y="T7"/>
                  </a:cxn>
                  <a:cxn ang="0">
                    <a:pos x="T8" y="T9"/>
                  </a:cxn>
                </a:cxnLst>
                <a:rect l="0" t="0" r="r" b="b"/>
                <a:pathLst>
                  <a:path w="58" h="93">
                    <a:moveTo>
                      <a:pt x="58" y="0"/>
                    </a:moveTo>
                    <a:cubicBezTo>
                      <a:pt x="52" y="1"/>
                      <a:pt x="52" y="1"/>
                      <a:pt x="52" y="1"/>
                    </a:cubicBezTo>
                    <a:cubicBezTo>
                      <a:pt x="41" y="20"/>
                      <a:pt x="24" y="49"/>
                      <a:pt x="0" y="83"/>
                    </a:cubicBezTo>
                    <a:cubicBezTo>
                      <a:pt x="6" y="87"/>
                      <a:pt x="13" y="90"/>
                      <a:pt x="20" y="93"/>
                    </a:cubicBezTo>
                    <a:cubicBezTo>
                      <a:pt x="39" y="53"/>
                      <a:pt x="51" y="20"/>
                      <a:pt x="58" y="0"/>
                    </a:cubicBezTo>
                  </a:path>
                </a:pathLst>
              </a:custGeom>
              <a:solidFill>
                <a:schemeClr val="bg2">
                  <a:lumMod val="25000"/>
                  <a:alpha val="32000"/>
                </a:schemeClr>
              </a:solidFill>
              <a:ln>
                <a:noFill/>
              </a:ln>
            </p:spPr>
            <p:txBody>
              <a:bodyPr anchor="ctr"/>
              <a:lstStyle/>
              <a:p>
                <a:pPr algn="ctr"/>
                <a:endParaRPr/>
              </a:p>
            </p:txBody>
          </p:sp>
          <p:sp>
            <p:nvSpPr>
              <p:cNvPr id="41" name="ïsḷiḑé"/>
              <p:cNvSpPr/>
              <p:nvPr/>
            </p:nvSpPr>
            <p:spPr bwMode="auto">
              <a:xfrm>
                <a:off x="8299183" y="2712605"/>
                <a:ext cx="893105" cy="647261"/>
              </a:xfrm>
              <a:custGeom>
                <a:avLst/>
                <a:gdLst>
                  <a:gd name="T0" fmla="*/ 188 w 231"/>
                  <a:gd name="T1" fmla="*/ 0 h 167"/>
                  <a:gd name="T2" fmla="*/ 0 w 231"/>
                  <a:gd name="T3" fmla="*/ 147 h 167"/>
                  <a:gd name="T4" fmla="*/ 29 w 231"/>
                  <a:gd name="T5" fmla="*/ 165 h 167"/>
                  <a:gd name="T6" fmla="*/ 34 w 231"/>
                  <a:gd name="T7" fmla="*/ 167 h 167"/>
                  <a:gd name="T8" fmla="*/ 35 w 231"/>
                  <a:gd name="T9" fmla="*/ 167 h 167"/>
                  <a:gd name="T10" fmla="*/ 79 w 231"/>
                  <a:gd name="T11" fmla="*/ 146 h 167"/>
                  <a:gd name="T12" fmla="*/ 192 w 231"/>
                  <a:gd name="T13" fmla="*/ 63 h 167"/>
                  <a:gd name="T14" fmla="*/ 212 w 231"/>
                  <a:gd name="T15" fmla="*/ 44 h 167"/>
                  <a:gd name="T16" fmla="*/ 231 w 231"/>
                  <a:gd name="T17" fmla="*/ 23 h 167"/>
                  <a:gd name="T18" fmla="*/ 188 w 231"/>
                  <a:gd name="T19" fmla="*/ 0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1" h="167">
                    <a:moveTo>
                      <a:pt x="188" y="0"/>
                    </a:moveTo>
                    <a:cubicBezTo>
                      <a:pt x="133" y="55"/>
                      <a:pt x="70" y="108"/>
                      <a:pt x="0" y="147"/>
                    </a:cubicBezTo>
                    <a:cubicBezTo>
                      <a:pt x="29" y="165"/>
                      <a:pt x="29" y="165"/>
                      <a:pt x="29" y="165"/>
                    </a:cubicBezTo>
                    <a:cubicBezTo>
                      <a:pt x="32" y="166"/>
                      <a:pt x="33" y="166"/>
                      <a:pt x="34" y="167"/>
                    </a:cubicBezTo>
                    <a:cubicBezTo>
                      <a:pt x="35" y="167"/>
                      <a:pt x="35" y="167"/>
                      <a:pt x="35" y="167"/>
                    </a:cubicBezTo>
                    <a:cubicBezTo>
                      <a:pt x="50" y="161"/>
                      <a:pt x="65" y="154"/>
                      <a:pt x="79" y="146"/>
                    </a:cubicBezTo>
                    <a:cubicBezTo>
                      <a:pt x="121" y="123"/>
                      <a:pt x="159" y="94"/>
                      <a:pt x="192" y="63"/>
                    </a:cubicBezTo>
                    <a:cubicBezTo>
                      <a:pt x="199" y="57"/>
                      <a:pt x="206" y="50"/>
                      <a:pt x="212" y="44"/>
                    </a:cubicBezTo>
                    <a:cubicBezTo>
                      <a:pt x="219" y="37"/>
                      <a:pt x="225" y="30"/>
                      <a:pt x="231" y="23"/>
                    </a:cubicBezTo>
                    <a:cubicBezTo>
                      <a:pt x="215" y="17"/>
                      <a:pt x="201" y="9"/>
                      <a:pt x="188" y="0"/>
                    </a:cubicBezTo>
                  </a:path>
                </a:pathLst>
              </a:custGeom>
              <a:solidFill>
                <a:schemeClr val="bg2">
                  <a:lumMod val="25000"/>
                  <a:alpha val="32000"/>
                </a:schemeClr>
              </a:solidFill>
              <a:ln>
                <a:noFill/>
              </a:ln>
            </p:spPr>
            <p:txBody>
              <a:bodyPr anchor="ctr"/>
              <a:lstStyle/>
              <a:p>
                <a:pPr algn="ctr"/>
                <a:endParaRPr/>
              </a:p>
            </p:txBody>
          </p:sp>
          <p:sp>
            <p:nvSpPr>
              <p:cNvPr id="42" name="ïśḷïḍè"/>
              <p:cNvSpPr/>
              <p:nvPr/>
            </p:nvSpPr>
            <p:spPr bwMode="auto">
              <a:xfrm>
                <a:off x="9649405" y="1905930"/>
                <a:ext cx="101794" cy="80667"/>
              </a:xfrm>
              <a:custGeom>
                <a:avLst/>
                <a:gdLst>
                  <a:gd name="T0" fmla="*/ 6 w 26"/>
                  <a:gd name="T1" fmla="*/ 0 h 21"/>
                  <a:gd name="T2" fmla="*/ 0 w 26"/>
                  <a:gd name="T3" fmla="*/ 10 h 21"/>
                  <a:gd name="T4" fmla="*/ 21 w 26"/>
                  <a:gd name="T5" fmla="*/ 21 h 21"/>
                  <a:gd name="T6" fmla="*/ 26 w 26"/>
                  <a:gd name="T7" fmla="*/ 10 h 21"/>
                  <a:gd name="T8" fmla="*/ 6 w 26"/>
                  <a:gd name="T9" fmla="*/ 0 h 21"/>
                </a:gdLst>
                <a:ahLst/>
                <a:cxnLst>
                  <a:cxn ang="0">
                    <a:pos x="T0" y="T1"/>
                  </a:cxn>
                  <a:cxn ang="0">
                    <a:pos x="T2" y="T3"/>
                  </a:cxn>
                  <a:cxn ang="0">
                    <a:pos x="T4" y="T5"/>
                  </a:cxn>
                  <a:cxn ang="0">
                    <a:pos x="T6" y="T7"/>
                  </a:cxn>
                  <a:cxn ang="0">
                    <a:pos x="T8" y="T9"/>
                  </a:cxn>
                </a:cxnLst>
                <a:rect l="0" t="0" r="r" b="b"/>
                <a:pathLst>
                  <a:path w="26" h="21">
                    <a:moveTo>
                      <a:pt x="6" y="0"/>
                    </a:moveTo>
                    <a:cubicBezTo>
                      <a:pt x="4" y="4"/>
                      <a:pt x="2" y="7"/>
                      <a:pt x="0" y="10"/>
                    </a:cubicBezTo>
                    <a:cubicBezTo>
                      <a:pt x="6" y="14"/>
                      <a:pt x="13" y="18"/>
                      <a:pt x="21" y="21"/>
                    </a:cubicBezTo>
                    <a:cubicBezTo>
                      <a:pt x="23" y="17"/>
                      <a:pt x="25" y="13"/>
                      <a:pt x="26" y="10"/>
                    </a:cubicBezTo>
                    <a:cubicBezTo>
                      <a:pt x="19" y="7"/>
                      <a:pt x="12" y="4"/>
                      <a:pt x="6" y="0"/>
                    </a:cubicBezTo>
                  </a:path>
                </a:pathLst>
              </a:custGeom>
              <a:solidFill>
                <a:srgbClr val="BCDBE0"/>
              </a:solidFill>
              <a:ln>
                <a:noFill/>
              </a:ln>
            </p:spPr>
            <p:txBody>
              <a:bodyPr anchor="ctr"/>
              <a:lstStyle/>
              <a:p>
                <a:pPr algn="ctr"/>
                <a:endParaRPr/>
              </a:p>
            </p:txBody>
          </p:sp>
          <p:sp>
            <p:nvSpPr>
              <p:cNvPr id="43" name="îṩľiďè"/>
              <p:cNvSpPr/>
              <p:nvPr/>
            </p:nvSpPr>
            <p:spPr bwMode="auto">
              <a:xfrm>
                <a:off x="9027112" y="2678033"/>
                <a:ext cx="201669" cy="122922"/>
              </a:xfrm>
              <a:custGeom>
                <a:avLst/>
                <a:gdLst>
                  <a:gd name="T0" fmla="*/ 8 w 52"/>
                  <a:gd name="T1" fmla="*/ 0 h 32"/>
                  <a:gd name="T2" fmla="*/ 0 w 52"/>
                  <a:gd name="T3" fmla="*/ 9 h 32"/>
                  <a:gd name="T4" fmla="*/ 43 w 52"/>
                  <a:gd name="T5" fmla="*/ 32 h 32"/>
                  <a:gd name="T6" fmla="*/ 52 w 52"/>
                  <a:gd name="T7" fmla="*/ 23 h 32"/>
                  <a:gd name="T8" fmla="*/ 8 w 52"/>
                  <a:gd name="T9" fmla="*/ 0 h 32"/>
                </a:gdLst>
                <a:ahLst/>
                <a:cxnLst>
                  <a:cxn ang="0">
                    <a:pos x="T0" y="T1"/>
                  </a:cxn>
                  <a:cxn ang="0">
                    <a:pos x="T2" y="T3"/>
                  </a:cxn>
                  <a:cxn ang="0">
                    <a:pos x="T4" y="T5"/>
                  </a:cxn>
                  <a:cxn ang="0">
                    <a:pos x="T6" y="T7"/>
                  </a:cxn>
                  <a:cxn ang="0">
                    <a:pos x="T8" y="T9"/>
                  </a:cxn>
                </a:cxnLst>
                <a:rect l="0" t="0" r="r" b="b"/>
                <a:pathLst>
                  <a:path w="52" h="32">
                    <a:moveTo>
                      <a:pt x="8" y="0"/>
                    </a:moveTo>
                    <a:cubicBezTo>
                      <a:pt x="5" y="3"/>
                      <a:pt x="2" y="6"/>
                      <a:pt x="0" y="9"/>
                    </a:cubicBezTo>
                    <a:cubicBezTo>
                      <a:pt x="13" y="18"/>
                      <a:pt x="27" y="26"/>
                      <a:pt x="43" y="32"/>
                    </a:cubicBezTo>
                    <a:cubicBezTo>
                      <a:pt x="46" y="29"/>
                      <a:pt x="49" y="26"/>
                      <a:pt x="52" y="23"/>
                    </a:cubicBezTo>
                    <a:cubicBezTo>
                      <a:pt x="36" y="17"/>
                      <a:pt x="21" y="9"/>
                      <a:pt x="8" y="0"/>
                    </a:cubicBezTo>
                  </a:path>
                </a:pathLst>
              </a:custGeom>
              <a:solidFill>
                <a:srgbClr val="BCDBE0"/>
              </a:solidFill>
              <a:ln>
                <a:noFill/>
              </a:ln>
            </p:spPr>
            <p:txBody>
              <a:bodyPr anchor="ctr"/>
              <a:lstStyle/>
              <a:p>
                <a:pPr algn="ctr"/>
                <a:endParaRPr/>
              </a:p>
            </p:txBody>
          </p:sp>
          <p:sp>
            <p:nvSpPr>
              <p:cNvPr id="44" name="îSḻîḑè"/>
              <p:cNvSpPr/>
              <p:nvPr/>
            </p:nvSpPr>
            <p:spPr bwMode="auto">
              <a:xfrm>
                <a:off x="9874122" y="1494909"/>
                <a:ext cx="55699" cy="92191"/>
              </a:xfrm>
              <a:custGeom>
                <a:avLst/>
                <a:gdLst>
                  <a:gd name="T0" fmla="*/ 14 w 14"/>
                  <a:gd name="T1" fmla="*/ 0 h 24"/>
                  <a:gd name="T2" fmla="*/ 13 w 14"/>
                  <a:gd name="T3" fmla="*/ 0 h 24"/>
                  <a:gd name="T4" fmla="*/ 0 w 14"/>
                  <a:gd name="T5" fmla="*/ 24 h 24"/>
                  <a:gd name="T6" fmla="*/ 6 w 14"/>
                  <a:gd name="T7" fmla="*/ 23 h 24"/>
                  <a:gd name="T8" fmla="*/ 14 w 14"/>
                  <a:gd name="T9" fmla="*/ 0 h 24"/>
                </a:gdLst>
                <a:ahLst/>
                <a:cxnLst>
                  <a:cxn ang="0">
                    <a:pos x="T0" y="T1"/>
                  </a:cxn>
                  <a:cxn ang="0">
                    <a:pos x="T2" y="T3"/>
                  </a:cxn>
                  <a:cxn ang="0">
                    <a:pos x="T4" y="T5"/>
                  </a:cxn>
                  <a:cxn ang="0">
                    <a:pos x="T6" y="T7"/>
                  </a:cxn>
                  <a:cxn ang="0">
                    <a:pos x="T8" y="T9"/>
                  </a:cxn>
                </a:cxnLst>
                <a:rect l="0" t="0" r="r" b="b"/>
                <a:pathLst>
                  <a:path w="14" h="24">
                    <a:moveTo>
                      <a:pt x="14" y="0"/>
                    </a:moveTo>
                    <a:cubicBezTo>
                      <a:pt x="13" y="0"/>
                      <a:pt x="13" y="0"/>
                      <a:pt x="13" y="0"/>
                    </a:cubicBezTo>
                    <a:cubicBezTo>
                      <a:pt x="13" y="0"/>
                      <a:pt x="9" y="9"/>
                      <a:pt x="0" y="24"/>
                    </a:cubicBezTo>
                    <a:cubicBezTo>
                      <a:pt x="6" y="23"/>
                      <a:pt x="6" y="23"/>
                      <a:pt x="6" y="23"/>
                    </a:cubicBezTo>
                    <a:cubicBezTo>
                      <a:pt x="10" y="10"/>
                      <a:pt x="13" y="2"/>
                      <a:pt x="14" y="0"/>
                    </a:cubicBezTo>
                  </a:path>
                </a:pathLst>
              </a:custGeom>
              <a:solidFill>
                <a:srgbClr val="264D62"/>
              </a:solidFill>
              <a:ln>
                <a:noFill/>
              </a:ln>
            </p:spPr>
            <p:txBody>
              <a:bodyPr anchor="ctr"/>
              <a:lstStyle/>
              <a:p>
                <a:pPr algn="ctr"/>
                <a:endParaRPr/>
              </a:p>
            </p:txBody>
          </p:sp>
          <p:sp>
            <p:nvSpPr>
              <p:cNvPr id="45" name="îŝḷiḍé"/>
              <p:cNvSpPr/>
              <p:nvPr/>
            </p:nvSpPr>
            <p:spPr bwMode="auto">
              <a:xfrm>
                <a:off x="9401641" y="2218997"/>
                <a:ext cx="48016" cy="63382"/>
              </a:xfrm>
              <a:custGeom>
                <a:avLst/>
                <a:gdLst>
                  <a:gd name="T0" fmla="*/ 12 w 12"/>
                  <a:gd name="T1" fmla="*/ 0 h 16"/>
                  <a:gd name="T2" fmla="*/ 0 w 12"/>
                  <a:gd name="T3" fmla="*/ 16 h 16"/>
                  <a:gd name="T4" fmla="*/ 3 w 12"/>
                  <a:gd name="T5" fmla="*/ 13 h 16"/>
                  <a:gd name="T6" fmla="*/ 12 w 12"/>
                  <a:gd name="T7" fmla="*/ 0 h 16"/>
                </a:gdLst>
                <a:ahLst/>
                <a:cxnLst>
                  <a:cxn ang="0">
                    <a:pos x="T0" y="T1"/>
                  </a:cxn>
                  <a:cxn ang="0">
                    <a:pos x="T2" y="T3"/>
                  </a:cxn>
                  <a:cxn ang="0">
                    <a:pos x="T4" y="T5"/>
                  </a:cxn>
                  <a:cxn ang="0">
                    <a:pos x="T6" y="T7"/>
                  </a:cxn>
                </a:cxnLst>
                <a:rect l="0" t="0" r="r" b="b"/>
                <a:pathLst>
                  <a:path w="12" h="16">
                    <a:moveTo>
                      <a:pt x="12" y="0"/>
                    </a:moveTo>
                    <a:cubicBezTo>
                      <a:pt x="8" y="5"/>
                      <a:pt x="5" y="11"/>
                      <a:pt x="0" y="16"/>
                    </a:cubicBezTo>
                    <a:cubicBezTo>
                      <a:pt x="1" y="15"/>
                      <a:pt x="2" y="14"/>
                      <a:pt x="3" y="13"/>
                    </a:cubicBezTo>
                    <a:cubicBezTo>
                      <a:pt x="7" y="9"/>
                      <a:pt x="10" y="5"/>
                      <a:pt x="12" y="0"/>
                    </a:cubicBezTo>
                  </a:path>
                </a:pathLst>
              </a:custGeom>
              <a:solidFill>
                <a:srgbClr val="14333D"/>
              </a:solidFill>
              <a:ln>
                <a:noFill/>
              </a:ln>
            </p:spPr>
            <p:txBody>
              <a:bodyPr anchor="ctr"/>
              <a:lstStyle/>
              <a:p>
                <a:pPr algn="ctr"/>
                <a:endParaRPr/>
              </a:p>
            </p:txBody>
          </p:sp>
        </p:grpSp>
        <p:grpSp>
          <p:nvGrpSpPr>
            <p:cNvPr id="9" name="íṡ1íḓê"/>
            <p:cNvGrpSpPr/>
            <p:nvPr/>
          </p:nvGrpSpPr>
          <p:grpSpPr>
            <a:xfrm>
              <a:off x="669925" y="1081507"/>
              <a:ext cx="6369713" cy="1238522"/>
              <a:chOff x="669925" y="1081507"/>
              <a:chExt cx="6369713" cy="1238522"/>
            </a:xfrm>
          </p:grpSpPr>
          <p:cxnSp>
            <p:nvCxnSpPr>
              <p:cNvPr id="18" name="直接连接符 17"/>
              <p:cNvCxnSpPr>
                <a:stCxn id="32" idx="0"/>
              </p:cNvCxnSpPr>
              <p:nvPr/>
            </p:nvCxnSpPr>
            <p:spPr>
              <a:xfrm flipH="1">
                <a:off x="669925" y="1584000"/>
                <a:ext cx="6369393"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19" name="ïś1ïďé"/>
              <p:cNvSpPr/>
              <p:nvPr/>
            </p:nvSpPr>
            <p:spPr bwMode="auto">
              <a:xfrm>
                <a:off x="682624" y="1081507"/>
                <a:ext cx="6357014" cy="1238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nSpc>
                    <a:spcPct val="150000"/>
                  </a:lnSpc>
                </a:pPr>
                <a:r>
                  <a:rPr altLang="zh-CN" sz="1900" dirty="0"/>
                  <a:t>本次测试是针对微软开源代码Sketch2Code进行的测试，目的在于发现Sketch2Code的功能性问题，验证Sketch2Code实现的能力范围边界，包括对特殊情景的使用效果、如何绘制界面才能保证Sketch2Code的识别效果能够达到最好、与传统界面设计工具的优缺点对比等。测试文档和测试用例的管理使用GitHub工具。</a:t>
                </a:r>
              </a:p>
            </p:txBody>
          </p:sp>
        </p:grpSp>
        <p:cxnSp>
          <p:nvCxnSpPr>
            <p:cNvPr id="16" name="直接连接符 15"/>
            <p:cNvCxnSpPr/>
            <p:nvPr/>
          </p:nvCxnSpPr>
          <p:spPr>
            <a:xfrm flipH="1">
              <a:off x="669926" y="3185640"/>
              <a:ext cx="7138391"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nvGrpSpPr>
            <p:cNvPr id="11" name="iṣlîḍê"/>
            <p:cNvGrpSpPr/>
            <p:nvPr/>
          </p:nvGrpSpPr>
          <p:grpSpPr>
            <a:xfrm>
              <a:off x="669925" y="4787280"/>
              <a:ext cx="6449900" cy="1329165"/>
              <a:chOff x="669925" y="1584000"/>
              <a:chExt cx="6449900" cy="1329165"/>
            </a:xfrm>
          </p:grpSpPr>
          <p:cxnSp>
            <p:nvCxnSpPr>
              <p:cNvPr id="12" name="直接连接符 11"/>
              <p:cNvCxnSpPr/>
              <p:nvPr/>
            </p:nvCxnSpPr>
            <p:spPr>
              <a:xfrm flipH="1">
                <a:off x="669925" y="1584000"/>
                <a:ext cx="6369393"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13" name="î$ļíḑê"/>
              <p:cNvSpPr/>
              <p:nvPr/>
            </p:nvSpPr>
            <p:spPr bwMode="auto">
              <a:xfrm>
                <a:off x="762811" y="1651952"/>
                <a:ext cx="6357014" cy="1261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fontScale="85000" lnSpcReduction="10000"/>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nSpc>
                    <a:spcPct val="150000"/>
                  </a:lnSpc>
                </a:pPr>
                <a:r>
                  <a:rPr lang="zh-CN" altLang="zh-CN" sz="1900" dirty="0"/>
                  <a:t>本部分主要针对黑盒测试，采用表格的形式列出每一项测试的标识符及其测试内容，指出实际进行的测试工作内容与测试计划中预先设计的内容之间的差别，同时说明作出这种改变的原因。</a:t>
                </a:r>
                <a:r>
                  <a:rPr lang="en-US" altLang="zh-CN" sz="1000" dirty="0"/>
                  <a:t>.</a:t>
                </a:r>
              </a:p>
            </p:txBody>
          </p:sp>
        </p:grpSp>
      </p:grpSp>
      <p:sp>
        <p:nvSpPr>
          <p:cNvPr id="2" name="标题 1"/>
          <p:cNvSpPr txBox="1">
            <a:spLocks noGrp="1"/>
          </p:cNvSpPr>
          <p:nvPr>
            <p:ph type="title"/>
          </p:nvPr>
        </p:nvSpPr>
        <p:spPr>
          <a:xfrm>
            <a:off x="833237" y="281539"/>
            <a:ext cx="9253149" cy="478155"/>
          </a:xfrm>
          <a:prstGeom prst="rect">
            <a:avLst/>
          </a:prstGeom>
          <a:noFill/>
        </p:spPr>
        <p:txBody>
          <a:bodyPr wrap="square" rtlCol="0">
            <a:spAutoFit/>
          </a:bodyPr>
          <a:lstStyle/>
          <a:p>
            <a:r>
              <a:rPr lang="en-US" altLang="zh-CN" spc="300" dirty="0">
                <a:solidFill>
                  <a:schemeClr val="tx2"/>
                </a:solidFill>
                <a:latin typeface="+mn-lt"/>
                <a:ea typeface="+mn-ea"/>
                <a:cs typeface="+mn-cs"/>
              </a:rPr>
              <a:t>测试</a:t>
            </a:r>
            <a:r>
              <a:rPr lang="zh-CN" altLang="en-US" spc="300" dirty="0">
                <a:solidFill>
                  <a:schemeClr val="tx2"/>
                </a:solidFill>
                <a:latin typeface="+mn-lt"/>
                <a:ea typeface="+mn-ea"/>
                <a:cs typeface="+mn-cs"/>
              </a:rPr>
              <a:t>概要</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DD3DB80-B894-403A-B48E-6FDC1A72010E}" type="slidenum">
              <a:rPr lang="zh-CN" altLang="en-US" smtClean="0"/>
              <a:t>5</a:t>
            </a:fld>
            <a:endParaRPr lang="zh-CN" altLang="en-US" dirty="0"/>
          </a:p>
        </p:txBody>
      </p:sp>
      <p:sp>
        <p:nvSpPr>
          <p:cNvPr id="32" name="标题 31"/>
          <p:cNvSpPr txBox="1">
            <a:spLocks noGrp="1"/>
          </p:cNvSpPr>
          <p:nvPr>
            <p:ph type="title"/>
          </p:nvPr>
        </p:nvSpPr>
        <p:spPr>
          <a:xfrm>
            <a:off x="1923532" y="1660759"/>
            <a:ext cx="9253149" cy="368300"/>
          </a:xfrm>
          <a:prstGeom prst="rect">
            <a:avLst/>
          </a:prstGeom>
          <a:noFill/>
        </p:spPr>
        <p:txBody>
          <a:bodyPr wrap="square" rtlCol="0">
            <a:spAutoFit/>
          </a:bodyPr>
          <a:lstStyle/>
          <a:p>
            <a:r>
              <a:rPr lang="zh-CN" altLang="en-US" sz="2000" spc="300" dirty="0">
                <a:solidFill>
                  <a:schemeClr val="tx2"/>
                </a:solidFill>
                <a:latin typeface="+mn-lt"/>
                <a:ea typeface="+mn-ea"/>
                <a:cs typeface="+mn-cs"/>
              </a:rPr>
              <a:t>项目</a:t>
            </a:r>
            <a:r>
              <a:rPr lang="en-US" altLang="zh-CN" sz="2000" spc="300" dirty="0">
                <a:solidFill>
                  <a:schemeClr val="tx2"/>
                </a:solidFill>
                <a:latin typeface="+mn-lt"/>
                <a:ea typeface="+mn-ea"/>
                <a:cs typeface="+mn-cs"/>
              </a:rPr>
              <a:t>github</a:t>
            </a:r>
            <a:r>
              <a:rPr lang="zh-CN" altLang="en-US" sz="2000" spc="300" dirty="0">
                <a:solidFill>
                  <a:schemeClr val="tx2"/>
                </a:solidFill>
                <a:latin typeface="+mn-lt"/>
                <a:ea typeface="+mn-ea"/>
                <a:cs typeface="+mn-cs"/>
              </a:rPr>
              <a:t>地址：</a:t>
            </a:r>
          </a:p>
        </p:txBody>
      </p:sp>
      <p:sp>
        <p:nvSpPr>
          <p:cNvPr id="2" name="文本框 1"/>
          <p:cNvSpPr txBox="1"/>
          <p:nvPr/>
        </p:nvSpPr>
        <p:spPr>
          <a:xfrm>
            <a:off x="2092960" y="5872480"/>
            <a:ext cx="8006080" cy="368300"/>
          </a:xfrm>
          <a:prstGeom prst="rect">
            <a:avLst/>
          </a:prstGeom>
          <a:noFill/>
        </p:spPr>
        <p:txBody>
          <a:bodyPr wrap="none" rtlCol="0">
            <a:spAutoFit/>
          </a:bodyPr>
          <a:lstStyle/>
          <a:p>
            <a:pPr algn="l"/>
            <a:r>
              <a:rPr lang="zh-CN" altLang="en-US"/>
              <a:t>实际测试项目地址：</a:t>
            </a:r>
            <a:r>
              <a:rPr lang="zh-CN" altLang="en-US">
                <a:hlinkClick r:id="rId2" action="ppaction://hlinkfile"/>
              </a:rPr>
              <a:t>https://sketch2code.azurewebsites.net/</a:t>
            </a:r>
            <a:r>
              <a:rPr lang="zh-CN" altLang="en-US"/>
              <a:t>（微软官方网站）</a:t>
            </a:r>
          </a:p>
        </p:txBody>
      </p:sp>
      <p:sp>
        <p:nvSpPr>
          <p:cNvPr id="5" name="文本框 4"/>
          <p:cNvSpPr txBox="1"/>
          <p:nvPr/>
        </p:nvSpPr>
        <p:spPr>
          <a:xfrm>
            <a:off x="4631690" y="1530985"/>
            <a:ext cx="3313430" cy="398780"/>
          </a:xfrm>
          <a:prstGeom prst="rect">
            <a:avLst/>
          </a:prstGeom>
          <a:noFill/>
        </p:spPr>
        <p:txBody>
          <a:bodyPr wrap="none" rtlCol="0">
            <a:spAutoFit/>
          </a:bodyPr>
          <a:lstStyle/>
          <a:p>
            <a:r>
              <a:rPr lang="zh-CN" altLang="en-US" sz="2000">
                <a:hlinkClick r:id="rId3" action="ppaction://hlinkfile"/>
              </a:rPr>
              <a:t>https://github.com/MSE-925</a:t>
            </a:r>
            <a:endParaRPr lang="zh-CN" altLang="en-US" sz="2000"/>
          </a:p>
        </p:txBody>
      </p:sp>
      <p:pic>
        <p:nvPicPr>
          <p:cNvPr id="6" name="图片 5"/>
          <p:cNvPicPr>
            <a:picLocks noChangeAspect="1"/>
          </p:cNvPicPr>
          <p:nvPr/>
        </p:nvPicPr>
        <p:blipFill>
          <a:blip r:embed="rId4"/>
          <a:stretch>
            <a:fillRect/>
          </a:stretch>
        </p:blipFill>
        <p:spPr>
          <a:xfrm>
            <a:off x="425450" y="111760"/>
            <a:ext cx="2771140" cy="1419225"/>
          </a:xfrm>
          <a:prstGeom prst="rect">
            <a:avLst/>
          </a:prstGeom>
        </p:spPr>
      </p:pic>
      <p:sp>
        <p:nvSpPr>
          <p:cNvPr id="8" name="标题 31"/>
          <p:cNvSpPr txBox="1">
            <a:spLocks noGrp="1"/>
          </p:cNvSpPr>
          <p:nvPr/>
        </p:nvSpPr>
        <p:spPr>
          <a:xfrm>
            <a:off x="677662" y="3774674"/>
            <a:ext cx="9253149" cy="368300"/>
          </a:xfrm>
          <a:prstGeom prst="rect">
            <a:avLst/>
          </a:prstGeom>
          <a:noFill/>
        </p:spPr>
        <p:txBody>
          <a:bodyPr vert="horz" wrap="square" lIns="91440" tIns="45720" rIns="91440" bIns="45720" rtlCol="0" anchor="b">
            <a:spAutoFit/>
          </a:bodyPr>
          <a:lstStyle>
            <a:lvl1pPr algn="l" defTabSz="913765" rtl="0" eaLnBrk="1" latinLnBrk="0" hangingPunct="1">
              <a:lnSpc>
                <a:spcPct val="90000"/>
              </a:lnSpc>
              <a:spcBef>
                <a:spcPct val="0"/>
              </a:spcBef>
              <a:buNone/>
              <a:defRPr sz="2800" b="1" kern="1200">
                <a:solidFill>
                  <a:schemeClr val="tx1"/>
                </a:solidFill>
                <a:latin typeface="+mj-lt"/>
                <a:ea typeface="+mj-ea"/>
                <a:cs typeface="+mj-cs"/>
              </a:defRPr>
            </a:lvl1pPr>
          </a:lstStyle>
          <a:p>
            <a:r>
              <a:rPr lang="zh-CN" altLang="en-US" sz="2000" spc="300" dirty="0">
                <a:solidFill>
                  <a:schemeClr val="tx2"/>
                </a:solidFill>
                <a:latin typeface="+mn-lt"/>
                <a:ea typeface="+mn-ea"/>
                <a:cs typeface="+mn-cs"/>
              </a:rPr>
              <a:t>项目组成员：</a:t>
            </a:r>
          </a:p>
        </p:txBody>
      </p:sp>
      <p:pic>
        <p:nvPicPr>
          <p:cNvPr id="9" name="图片 8"/>
          <p:cNvPicPr>
            <a:picLocks noChangeAspect="1"/>
          </p:cNvPicPr>
          <p:nvPr/>
        </p:nvPicPr>
        <p:blipFill>
          <a:blip r:embed="rId5"/>
          <a:stretch>
            <a:fillRect/>
          </a:stretch>
        </p:blipFill>
        <p:spPr>
          <a:xfrm>
            <a:off x="2644140" y="2454910"/>
            <a:ext cx="9030970" cy="264477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spc="300" dirty="0">
                <a:solidFill>
                  <a:schemeClr val="tx2"/>
                </a:solidFill>
                <a:latin typeface="+mn-lt"/>
                <a:ea typeface="+mn-ea"/>
                <a:cs typeface="+mn-cs"/>
              </a:rPr>
              <a:t>GitHub项目目录结构</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t>6</a:t>
            </a:fld>
            <a:endParaRPr lang="zh-CN" altLang="en-US" dirty="0"/>
          </a:p>
        </p:txBody>
      </p:sp>
      <p:grpSp>
        <p:nvGrpSpPr>
          <p:cNvPr id="5" name="1e1e30c9-44e8-4808-b45e-c1de80d92571"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2"/>
            </p:custDataLst>
          </p:nvPr>
        </p:nvGrpSpPr>
        <p:grpSpPr>
          <a:xfrm>
            <a:off x="546419" y="1182371"/>
            <a:ext cx="11128375" cy="4849075"/>
            <a:chOff x="995185" y="1098656"/>
            <a:chExt cx="11792472" cy="5138449"/>
          </a:xfrm>
        </p:grpSpPr>
        <p:grpSp>
          <p:nvGrpSpPr>
            <p:cNvPr id="6" name="íšḻïḍé"/>
            <p:cNvGrpSpPr/>
            <p:nvPr/>
          </p:nvGrpSpPr>
          <p:grpSpPr>
            <a:xfrm>
              <a:off x="995185" y="1169617"/>
              <a:ext cx="5324346" cy="4796872"/>
              <a:chOff x="3433827" y="749643"/>
              <a:chExt cx="5324346" cy="4796872"/>
            </a:xfrm>
          </p:grpSpPr>
          <p:sp>
            <p:nvSpPr>
              <p:cNvPr id="22" name="íṩlidê"/>
              <p:cNvSpPr/>
              <p:nvPr/>
            </p:nvSpPr>
            <p:spPr bwMode="auto">
              <a:xfrm>
                <a:off x="7458032" y="248100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chemeClr val="bg2"/>
              </a:solidFill>
              <a:ln>
                <a:noFill/>
              </a:ln>
            </p:spPr>
            <p:txBody>
              <a:bodyPr anchor="ctr"/>
              <a:lstStyle/>
              <a:p>
                <a:pPr algn="ctr"/>
                <a:endParaRPr/>
              </a:p>
            </p:txBody>
          </p:sp>
          <p:sp>
            <p:nvSpPr>
              <p:cNvPr id="23" name="í$ļide"/>
              <p:cNvSpPr/>
              <p:nvPr/>
            </p:nvSpPr>
            <p:spPr bwMode="auto">
              <a:xfrm>
                <a:off x="3433827" y="3040331"/>
                <a:ext cx="845065" cy="688582"/>
              </a:xfrm>
              <a:custGeom>
                <a:avLst/>
                <a:gdLst>
                  <a:gd name="T0" fmla="*/ 280 w 280"/>
                  <a:gd name="T1" fmla="*/ 27 h 228"/>
                  <a:gd name="T2" fmla="*/ 247 w 280"/>
                  <a:gd name="T3" fmla="*/ 36 h 228"/>
                  <a:gd name="T4" fmla="*/ 272 w 280"/>
                  <a:gd name="T5" fmla="*/ 5 h 228"/>
                  <a:gd name="T6" fmla="*/ 236 w 280"/>
                  <a:gd name="T7" fmla="*/ 19 h 228"/>
                  <a:gd name="T8" fmla="*/ 194 w 280"/>
                  <a:gd name="T9" fmla="*/ 0 h 228"/>
                  <a:gd name="T10" fmla="*/ 136 w 280"/>
                  <a:gd name="T11" fmla="*/ 58 h 228"/>
                  <a:gd name="T12" fmla="*/ 138 w 280"/>
                  <a:gd name="T13" fmla="*/ 71 h 228"/>
                  <a:gd name="T14" fmla="*/ 19 w 280"/>
                  <a:gd name="T15" fmla="*/ 11 h 228"/>
                  <a:gd name="T16" fmla="*/ 12 w 280"/>
                  <a:gd name="T17" fmla="*/ 40 h 228"/>
                  <a:gd name="T18" fmla="*/ 37 w 280"/>
                  <a:gd name="T19" fmla="*/ 88 h 228"/>
                  <a:gd name="T20" fmla="*/ 11 w 280"/>
                  <a:gd name="T21" fmla="*/ 80 h 228"/>
                  <a:gd name="T22" fmla="*/ 11 w 280"/>
                  <a:gd name="T23" fmla="*/ 81 h 228"/>
                  <a:gd name="T24" fmla="*/ 57 w 280"/>
                  <a:gd name="T25" fmla="*/ 138 h 228"/>
                  <a:gd name="T26" fmla="*/ 42 w 280"/>
                  <a:gd name="T27" fmla="*/ 140 h 228"/>
                  <a:gd name="T28" fmla="*/ 31 w 280"/>
                  <a:gd name="T29" fmla="*/ 139 h 228"/>
                  <a:gd name="T30" fmla="*/ 85 w 280"/>
                  <a:gd name="T31" fmla="*/ 178 h 228"/>
                  <a:gd name="T32" fmla="*/ 14 w 280"/>
                  <a:gd name="T33" fmla="*/ 203 h 228"/>
                  <a:gd name="T34" fmla="*/ 0 w 280"/>
                  <a:gd name="T35" fmla="*/ 202 h 228"/>
                  <a:gd name="T36" fmla="*/ 88 w 280"/>
                  <a:gd name="T37" fmla="*/ 228 h 228"/>
                  <a:gd name="T38" fmla="*/ 251 w 280"/>
                  <a:gd name="T39" fmla="*/ 65 h 228"/>
                  <a:gd name="T40" fmla="*/ 251 w 280"/>
                  <a:gd name="T41" fmla="*/ 57 h 228"/>
                  <a:gd name="T42" fmla="*/ 280 w 280"/>
                  <a:gd name="T43" fmla="*/ 27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0" h="228">
                    <a:moveTo>
                      <a:pt x="280" y="27"/>
                    </a:moveTo>
                    <a:cubicBezTo>
                      <a:pt x="270" y="32"/>
                      <a:pt x="259" y="35"/>
                      <a:pt x="247" y="36"/>
                    </a:cubicBezTo>
                    <a:cubicBezTo>
                      <a:pt x="259" y="29"/>
                      <a:pt x="268" y="18"/>
                      <a:pt x="272" y="5"/>
                    </a:cubicBezTo>
                    <a:cubicBezTo>
                      <a:pt x="261" y="11"/>
                      <a:pt x="249" y="16"/>
                      <a:pt x="236" y="19"/>
                    </a:cubicBezTo>
                    <a:cubicBezTo>
                      <a:pt x="225" y="7"/>
                      <a:pt x="210" y="0"/>
                      <a:pt x="194" y="0"/>
                    </a:cubicBezTo>
                    <a:cubicBezTo>
                      <a:pt x="162" y="0"/>
                      <a:pt x="136" y="26"/>
                      <a:pt x="136" y="58"/>
                    </a:cubicBezTo>
                    <a:cubicBezTo>
                      <a:pt x="136" y="62"/>
                      <a:pt x="137" y="67"/>
                      <a:pt x="138" y="71"/>
                    </a:cubicBezTo>
                    <a:cubicBezTo>
                      <a:pt x="90" y="69"/>
                      <a:pt x="48" y="46"/>
                      <a:pt x="19" y="11"/>
                    </a:cubicBezTo>
                    <a:cubicBezTo>
                      <a:pt x="14" y="19"/>
                      <a:pt x="12" y="29"/>
                      <a:pt x="12" y="40"/>
                    </a:cubicBezTo>
                    <a:cubicBezTo>
                      <a:pt x="12" y="60"/>
                      <a:pt x="22" y="77"/>
                      <a:pt x="37" y="88"/>
                    </a:cubicBezTo>
                    <a:cubicBezTo>
                      <a:pt x="28" y="87"/>
                      <a:pt x="19" y="85"/>
                      <a:pt x="11" y="80"/>
                    </a:cubicBezTo>
                    <a:cubicBezTo>
                      <a:pt x="11" y="81"/>
                      <a:pt x="11" y="81"/>
                      <a:pt x="11" y="81"/>
                    </a:cubicBezTo>
                    <a:cubicBezTo>
                      <a:pt x="11" y="109"/>
                      <a:pt x="31" y="132"/>
                      <a:pt x="57" y="138"/>
                    </a:cubicBezTo>
                    <a:cubicBezTo>
                      <a:pt x="52" y="139"/>
                      <a:pt x="47" y="140"/>
                      <a:pt x="42" y="140"/>
                    </a:cubicBezTo>
                    <a:cubicBezTo>
                      <a:pt x="38" y="140"/>
                      <a:pt x="35" y="139"/>
                      <a:pt x="31" y="139"/>
                    </a:cubicBezTo>
                    <a:cubicBezTo>
                      <a:pt x="39" y="161"/>
                      <a:pt x="60" y="178"/>
                      <a:pt x="85" y="178"/>
                    </a:cubicBezTo>
                    <a:cubicBezTo>
                      <a:pt x="65" y="194"/>
                      <a:pt x="40" y="203"/>
                      <a:pt x="14" y="203"/>
                    </a:cubicBezTo>
                    <a:cubicBezTo>
                      <a:pt x="9" y="203"/>
                      <a:pt x="4" y="203"/>
                      <a:pt x="0" y="202"/>
                    </a:cubicBezTo>
                    <a:cubicBezTo>
                      <a:pt x="25" y="219"/>
                      <a:pt x="55" y="228"/>
                      <a:pt x="88" y="228"/>
                    </a:cubicBezTo>
                    <a:cubicBezTo>
                      <a:pt x="194" y="228"/>
                      <a:pt x="251" y="140"/>
                      <a:pt x="251" y="65"/>
                    </a:cubicBezTo>
                    <a:cubicBezTo>
                      <a:pt x="251" y="62"/>
                      <a:pt x="251" y="60"/>
                      <a:pt x="251" y="57"/>
                    </a:cubicBezTo>
                    <a:cubicBezTo>
                      <a:pt x="263" y="49"/>
                      <a:pt x="272" y="39"/>
                      <a:pt x="280" y="27"/>
                    </a:cubicBezTo>
                    <a:close/>
                  </a:path>
                </a:pathLst>
              </a:custGeom>
              <a:solidFill>
                <a:schemeClr val="bg2"/>
              </a:solidFill>
              <a:ln>
                <a:noFill/>
              </a:ln>
            </p:spPr>
            <p:txBody>
              <a:bodyPr anchor="ctr"/>
              <a:lstStyle/>
              <a:p>
                <a:pPr algn="ctr"/>
                <a:endParaRPr/>
              </a:p>
            </p:txBody>
          </p:sp>
          <p:sp>
            <p:nvSpPr>
              <p:cNvPr id="25" name="iśḷîḍe"/>
              <p:cNvSpPr/>
              <p:nvPr/>
            </p:nvSpPr>
            <p:spPr bwMode="auto">
              <a:xfrm>
                <a:off x="7213350" y="2277046"/>
                <a:ext cx="456138" cy="454746"/>
              </a:xfrm>
              <a:custGeom>
                <a:avLst/>
                <a:gdLst>
                  <a:gd name="T0" fmla="*/ 106 w 114"/>
                  <a:gd name="T1" fmla="*/ 0 h 114"/>
                  <a:gd name="T2" fmla="*/ 8 w 114"/>
                  <a:gd name="T3" fmla="*/ 0 h 114"/>
                  <a:gd name="T4" fmla="*/ 0 w 114"/>
                  <a:gd name="T5" fmla="*/ 8 h 114"/>
                  <a:gd name="T6" fmla="*/ 0 w 114"/>
                  <a:gd name="T7" fmla="*/ 106 h 114"/>
                  <a:gd name="T8" fmla="*/ 8 w 114"/>
                  <a:gd name="T9" fmla="*/ 114 h 114"/>
                  <a:gd name="T10" fmla="*/ 106 w 114"/>
                  <a:gd name="T11" fmla="*/ 114 h 114"/>
                  <a:gd name="T12" fmla="*/ 114 w 114"/>
                  <a:gd name="T13" fmla="*/ 106 h 114"/>
                  <a:gd name="T14" fmla="*/ 114 w 114"/>
                  <a:gd name="T15" fmla="*/ 8 h 114"/>
                  <a:gd name="T16" fmla="*/ 106 w 114"/>
                  <a:gd name="T17" fmla="*/ 0 h 114"/>
                  <a:gd name="T18" fmla="*/ 35 w 114"/>
                  <a:gd name="T19" fmla="*/ 96 h 114"/>
                  <a:gd name="T20" fmla="*/ 17 w 114"/>
                  <a:gd name="T21" fmla="*/ 96 h 114"/>
                  <a:gd name="T22" fmla="*/ 17 w 114"/>
                  <a:gd name="T23" fmla="*/ 44 h 114"/>
                  <a:gd name="T24" fmla="*/ 35 w 114"/>
                  <a:gd name="T25" fmla="*/ 44 h 114"/>
                  <a:gd name="T26" fmla="*/ 35 w 114"/>
                  <a:gd name="T27" fmla="*/ 96 h 114"/>
                  <a:gd name="T28" fmla="*/ 26 w 114"/>
                  <a:gd name="T29" fmla="*/ 37 h 114"/>
                  <a:gd name="T30" fmla="*/ 26 w 114"/>
                  <a:gd name="T31" fmla="*/ 37 h 114"/>
                  <a:gd name="T32" fmla="*/ 16 w 114"/>
                  <a:gd name="T33" fmla="*/ 28 h 114"/>
                  <a:gd name="T34" fmla="*/ 26 w 114"/>
                  <a:gd name="T35" fmla="*/ 19 h 114"/>
                  <a:gd name="T36" fmla="*/ 36 w 114"/>
                  <a:gd name="T37" fmla="*/ 28 h 114"/>
                  <a:gd name="T38" fmla="*/ 26 w 114"/>
                  <a:gd name="T39" fmla="*/ 37 h 114"/>
                  <a:gd name="T40" fmla="*/ 97 w 114"/>
                  <a:gd name="T41" fmla="*/ 96 h 114"/>
                  <a:gd name="T42" fmla="*/ 80 w 114"/>
                  <a:gd name="T43" fmla="*/ 96 h 114"/>
                  <a:gd name="T44" fmla="*/ 80 w 114"/>
                  <a:gd name="T45" fmla="*/ 68 h 114"/>
                  <a:gd name="T46" fmla="*/ 71 w 114"/>
                  <a:gd name="T47" fmla="*/ 56 h 114"/>
                  <a:gd name="T48" fmla="*/ 62 w 114"/>
                  <a:gd name="T49" fmla="*/ 63 h 114"/>
                  <a:gd name="T50" fmla="*/ 61 w 114"/>
                  <a:gd name="T51" fmla="*/ 67 h 114"/>
                  <a:gd name="T52" fmla="*/ 61 w 114"/>
                  <a:gd name="T53" fmla="*/ 96 h 114"/>
                  <a:gd name="T54" fmla="*/ 44 w 114"/>
                  <a:gd name="T55" fmla="*/ 96 h 114"/>
                  <a:gd name="T56" fmla="*/ 44 w 114"/>
                  <a:gd name="T57" fmla="*/ 44 h 114"/>
                  <a:gd name="T58" fmla="*/ 61 w 114"/>
                  <a:gd name="T59" fmla="*/ 44 h 114"/>
                  <a:gd name="T60" fmla="*/ 61 w 114"/>
                  <a:gd name="T61" fmla="*/ 51 h 114"/>
                  <a:gd name="T62" fmla="*/ 77 w 114"/>
                  <a:gd name="T63" fmla="*/ 43 h 114"/>
                  <a:gd name="T64" fmla="*/ 97 w 114"/>
                  <a:gd name="T65" fmla="*/ 66 h 114"/>
                  <a:gd name="T66" fmla="*/ 97 w 114"/>
                  <a:gd name="T67" fmla="*/ 96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4" h="114">
                    <a:moveTo>
                      <a:pt x="106" y="0"/>
                    </a:moveTo>
                    <a:cubicBezTo>
                      <a:pt x="8" y="0"/>
                      <a:pt x="8" y="0"/>
                      <a:pt x="8" y="0"/>
                    </a:cubicBezTo>
                    <a:cubicBezTo>
                      <a:pt x="4" y="0"/>
                      <a:pt x="0" y="3"/>
                      <a:pt x="0" y="8"/>
                    </a:cubicBezTo>
                    <a:cubicBezTo>
                      <a:pt x="0" y="106"/>
                      <a:pt x="0" y="106"/>
                      <a:pt x="0" y="106"/>
                    </a:cubicBezTo>
                    <a:cubicBezTo>
                      <a:pt x="0" y="111"/>
                      <a:pt x="4" y="114"/>
                      <a:pt x="8" y="114"/>
                    </a:cubicBezTo>
                    <a:cubicBezTo>
                      <a:pt x="106" y="114"/>
                      <a:pt x="106" y="114"/>
                      <a:pt x="106" y="114"/>
                    </a:cubicBezTo>
                    <a:cubicBezTo>
                      <a:pt x="110" y="114"/>
                      <a:pt x="114" y="111"/>
                      <a:pt x="114" y="106"/>
                    </a:cubicBezTo>
                    <a:cubicBezTo>
                      <a:pt x="114" y="8"/>
                      <a:pt x="114" y="8"/>
                      <a:pt x="114" y="8"/>
                    </a:cubicBezTo>
                    <a:cubicBezTo>
                      <a:pt x="114" y="3"/>
                      <a:pt x="110" y="0"/>
                      <a:pt x="106" y="0"/>
                    </a:cubicBezTo>
                    <a:close/>
                    <a:moveTo>
                      <a:pt x="35" y="96"/>
                    </a:moveTo>
                    <a:cubicBezTo>
                      <a:pt x="17" y="96"/>
                      <a:pt x="17" y="96"/>
                      <a:pt x="17" y="96"/>
                    </a:cubicBezTo>
                    <a:cubicBezTo>
                      <a:pt x="17" y="44"/>
                      <a:pt x="17" y="44"/>
                      <a:pt x="17" y="44"/>
                    </a:cubicBezTo>
                    <a:cubicBezTo>
                      <a:pt x="35" y="44"/>
                      <a:pt x="35" y="44"/>
                      <a:pt x="35" y="44"/>
                    </a:cubicBezTo>
                    <a:lnTo>
                      <a:pt x="35" y="96"/>
                    </a:lnTo>
                    <a:close/>
                    <a:moveTo>
                      <a:pt x="26" y="37"/>
                    </a:moveTo>
                    <a:cubicBezTo>
                      <a:pt x="26" y="37"/>
                      <a:pt x="26" y="37"/>
                      <a:pt x="26" y="37"/>
                    </a:cubicBezTo>
                    <a:cubicBezTo>
                      <a:pt x="20" y="37"/>
                      <a:pt x="16" y="33"/>
                      <a:pt x="16" y="28"/>
                    </a:cubicBezTo>
                    <a:cubicBezTo>
                      <a:pt x="16" y="23"/>
                      <a:pt x="20" y="19"/>
                      <a:pt x="26" y="19"/>
                    </a:cubicBezTo>
                    <a:cubicBezTo>
                      <a:pt x="32" y="19"/>
                      <a:pt x="36" y="23"/>
                      <a:pt x="36" y="28"/>
                    </a:cubicBezTo>
                    <a:cubicBezTo>
                      <a:pt x="36" y="33"/>
                      <a:pt x="32" y="37"/>
                      <a:pt x="26" y="37"/>
                    </a:cubicBezTo>
                    <a:close/>
                    <a:moveTo>
                      <a:pt x="97" y="96"/>
                    </a:moveTo>
                    <a:cubicBezTo>
                      <a:pt x="80" y="96"/>
                      <a:pt x="80" y="96"/>
                      <a:pt x="80" y="96"/>
                    </a:cubicBezTo>
                    <a:cubicBezTo>
                      <a:pt x="80" y="68"/>
                      <a:pt x="80" y="68"/>
                      <a:pt x="80" y="68"/>
                    </a:cubicBezTo>
                    <a:cubicBezTo>
                      <a:pt x="80" y="61"/>
                      <a:pt x="77" y="56"/>
                      <a:pt x="71" y="56"/>
                    </a:cubicBezTo>
                    <a:cubicBezTo>
                      <a:pt x="66" y="56"/>
                      <a:pt x="63" y="59"/>
                      <a:pt x="62" y="63"/>
                    </a:cubicBezTo>
                    <a:cubicBezTo>
                      <a:pt x="61" y="64"/>
                      <a:pt x="61" y="65"/>
                      <a:pt x="61" y="67"/>
                    </a:cubicBezTo>
                    <a:cubicBezTo>
                      <a:pt x="61" y="96"/>
                      <a:pt x="61" y="96"/>
                      <a:pt x="61" y="96"/>
                    </a:cubicBezTo>
                    <a:cubicBezTo>
                      <a:pt x="44" y="96"/>
                      <a:pt x="44" y="96"/>
                      <a:pt x="44" y="96"/>
                    </a:cubicBezTo>
                    <a:cubicBezTo>
                      <a:pt x="44" y="96"/>
                      <a:pt x="44" y="49"/>
                      <a:pt x="44" y="44"/>
                    </a:cubicBezTo>
                    <a:cubicBezTo>
                      <a:pt x="61" y="44"/>
                      <a:pt x="61" y="44"/>
                      <a:pt x="61" y="44"/>
                    </a:cubicBezTo>
                    <a:cubicBezTo>
                      <a:pt x="61" y="51"/>
                      <a:pt x="61" y="51"/>
                      <a:pt x="61" y="51"/>
                    </a:cubicBezTo>
                    <a:cubicBezTo>
                      <a:pt x="64" y="48"/>
                      <a:pt x="68" y="43"/>
                      <a:pt x="77" y="43"/>
                    </a:cubicBezTo>
                    <a:cubicBezTo>
                      <a:pt x="88" y="43"/>
                      <a:pt x="97" y="50"/>
                      <a:pt x="97" y="66"/>
                    </a:cubicBezTo>
                    <a:lnTo>
                      <a:pt x="97" y="96"/>
                    </a:lnTo>
                    <a:close/>
                  </a:path>
                </a:pathLst>
              </a:custGeom>
              <a:solidFill>
                <a:schemeClr val="bg2"/>
              </a:solidFill>
              <a:ln>
                <a:noFill/>
              </a:ln>
            </p:spPr>
            <p:txBody>
              <a:bodyPr anchor="ctr"/>
              <a:lstStyle/>
              <a:p>
                <a:pPr algn="ctr"/>
                <a:endParaRPr/>
              </a:p>
            </p:txBody>
          </p:sp>
          <p:grpSp>
            <p:nvGrpSpPr>
              <p:cNvPr id="26" name="iṩḻidé"/>
              <p:cNvGrpSpPr/>
              <p:nvPr/>
            </p:nvGrpSpPr>
            <p:grpSpPr>
              <a:xfrm>
                <a:off x="7122757" y="4228974"/>
                <a:ext cx="865461" cy="865677"/>
                <a:chOff x="4127501" y="4194175"/>
                <a:chExt cx="909638" cy="909637"/>
              </a:xfrm>
              <a:solidFill>
                <a:schemeClr val="bg2"/>
              </a:solidFill>
            </p:grpSpPr>
            <p:sp>
              <p:nvSpPr>
                <p:cNvPr id="56" name="îŝļïḑe"/>
                <p:cNvSpPr/>
                <p:nvPr/>
              </p:nvSpPr>
              <p:spPr bwMode="auto">
                <a:xfrm>
                  <a:off x="4386263" y="4659313"/>
                  <a:ext cx="96838" cy="192087"/>
                </a:xfrm>
                <a:custGeom>
                  <a:avLst/>
                  <a:gdLst>
                    <a:gd name="T0" fmla="*/ 0 w 61"/>
                    <a:gd name="T1" fmla="*/ 18 h 121"/>
                    <a:gd name="T2" fmla="*/ 22 w 61"/>
                    <a:gd name="T3" fmla="*/ 18 h 121"/>
                    <a:gd name="T4" fmla="*/ 22 w 61"/>
                    <a:gd name="T5" fmla="*/ 121 h 121"/>
                    <a:gd name="T6" fmla="*/ 40 w 61"/>
                    <a:gd name="T7" fmla="*/ 121 h 121"/>
                    <a:gd name="T8" fmla="*/ 40 w 61"/>
                    <a:gd name="T9" fmla="*/ 18 h 121"/>
                    <a:gd name="T10" fmla="*/ 61 w 61"/>
                    <a:gd name="T11" fmla="*/ 18 h 121"/>
                    <a:gd name="T12" fmla="*/ 61 w 61"/>
                    <a:gd name="T13" fmla="*/ 0 h 121"/>
                    <a:gd name="T14" fmla="*/ 0 w 61"/>
                    <a:gd name="T15" fmla="*/ 0 h 121"/>
                    <a:gd name="T16" fmla="*/ 0 w 61"/>
                    <a:gd name="T17" fmla="*/ 18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121">
                      <a:moveTo>
                        <a:pt x="0" y="18"/>
                      </a:moveTo>
                      <a:lnTo>
                        <a:pt x="22" y="18"/>
                      </a:lnTo>
                      <a:lnTo>
                        <a:pt x="22" y="121"/>
                      </a:lnTo>
                      <a:lnTo>
                        <a:pt x="40" y="121"/>
                      </a:lnTo>
                      <a:lnTo>
                        <a:pt x="40" y="18"/>
                      </a:lnTo>
                      <a:lnTo>
                        <a:pt x="61" y="18"/>
                      </a:lnTo>
                      <a:lnTo>
                        <a:pt x="61" y="0"/>
                      </a:lnTo>
                      <a:lnTo>
                        <a:pt x="0" y="0"/>
                      </a:lnTo>
                      <a:lnTo>
                        <a:pt x="0" y="18"/>
                      </a:lnTo>
                      <a:close/>
                    </a:path>
                  </a:pathLst>
                </a:custGeom>
                <a:grpFill/>
                <a:ln>
                  <a:noFill/>
                </a:ln>
              </p:spPr>
              <p:txBody>
                <a:bodyPr anchor="ctr"/>
                <a:lstStyle/>
                <a:p>
                  <a:pPr algn="ctr"/>
                  <a:endParaRPr/>
                </a:p>
              </p:txBody>
            </p:sp>
            <p:sp>
              <p:nvSpPr>
                <p:cNvPr id="57" name="iṥḷîḋè"/>
                <p:cNvSpPr/>
                <p:nvPr/>
              </p:nvSpPr>
              <p:spPr bwMode="auto">
                <a:xfrm>
                  <a:off x="4572001" y="4440238"/>
                  <a:ext cx="25400" cy="109537"/>
                </a:xfrm>
                <a:custGeom>
                  <a:avLst/>
                  <a:gdLst>
                    <a:gd name="T0" fmla="*/ 3 w 6"/>
                    <a:gd name="T1" fmla="*/ 26 h 26"/>
                    <a:gd name="T2" fmla="*/ 5 w 6"/>
                    <a:gd name="T3" fmla="*/ 25 h 26"/>
                    <a:gd name="T4" fmla="*/ 6 w 6"/>
                    <a:gd name="T5" fmla="*/ 23 h 26"/>
                    <a:gd name="T6" fmla="*/ 6 w 6"/>
                    <a:gd name="T7" fmla="*/ 3 h 26"/>
                    <a:gd name="T8" fmla="*/ 5 w 6"/>
                    <a:gd name="T9" fmla="*/ 1 h 26"/>
                    <a:gd name="T10" fmla="*/ 3 w 6"/>
                    <a:gd name="T11" fmla="*/ 0 h 26"/>
                    <a:gd name="T12" fmla="*/ 0 w 6"/>
                    <a:gd name="T13" fmla="*/ 1 h 26"/>
                    <a:gd name="T14" fmla="*/ 0 w 6"/>
                    <a:gd name="T15" fmla="*/ 3 h 26"/>
                    <a:gd name="T16" fmla="*/ 0 w 6"/>
                    <a:gd name="T17" fmla="*/ 23 h 26"/>
                    <a:gd name="T18" fmla="*/ 0 w 6"/>
                    <a:gd name="T19" fmla="*/ 25 h 26"/>
                    <a:gd name="T20" fmla="*/ 3 w 6"/>
                    <a:gd name="T21"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26">
                      <a:moveTo>
                        <a:pt x="3" y="26"/>
                      </a:moveTo>
                      <a:cubicBezTo>
                        <a:pt x="4" y="26"/>
                        <a:pt x="5" y="26"/>
                        <a:pt x="5" y="25"/>
                      </a:cubicBezTo>
                      <a:cubicBezTo>
                        <a:pt x="6" y="25"/>
                        <a:pt x="6" y="24"/>
                        <a:pt x="6" y="23"/>
                      </a:cubicBezTo>
                      <a:cubicBezTo>
                        <a:pt x="6" y="3"/>
                        <a:pt x="6" y="3"/>
                        <a:pt x="6" y="3"/>
                      </a:cubicBezTo>
                      <a:cubicBezTo>
                        <a:pt x="6" y="2"/>
                        <a:pt x="6" y="1"/>
                        <a:pt x="5" y="1"/>
                      </a:cubicBezTo>
                      <a:cubicBezTo>
                        <a:pt x="5" y="0"/>
                        <a:pt x="4" y="0"/>
                        <a:pt x="3" y="0"/>
                      </a:cubicBezTo>
                      <a:cubicBezTo>
                        <a:pt x="2" y="0"/>
                        <a:pt x="1" y="0"/>
                        <a:pt x="0" y="1"/>
                      </a:cubicBezTo>
                      <a:cubicBezTo>
                        <a:pt x="0" y="1"/>
                        <a:pt x="0" y="2"/>
                        <a:pt x="0" y="3"/>
                      </a:cubicBezTo>
                      <a:cubicBezTo>
                        <a:pt x="0" y="23"/>
                        <a:pt x="0" y="23"/>
                        <a:pt x="0" y="23"/>
                      </a:cubicBezTo>
                      <a:cubicBezTo>
                        <a:pt x="0" y="24"/>
                        <a:pt x="0" y="25"/>
                        <a:pt x="0" y="25"/>
                      </a:cubicBezTo>
                      <a:cubicBezTo>
                        <a:pt x="1" y="26"/>
                        <a:pt x="2" y="26"/>
                        <a:pt x="3" y="26"/>
                      </a:cubicBezTo>
                      <a:close/>
                    </a:path>
                  </a:pathLst>
                </a:custGeom>
                <a:grpFill/>
                <a:ln>
                  <a:noFill/>
                </a:ln>
              </p:spPr>
              <p:txBody>
                <a:bodyPr anchor="ctr"/>
                <a:lstStyle/>
                <a:p>
                  <a:pPr algn="ctr"/>
                  <a:endParaRPr/>
                </a:p>
              </p:txBody>
            </p:sp>
            <p:sp>
              <p:nvSpPr>
                <p:cNvPr id="58" name="íṧḻíḑe"/>
                <p:cNvSpPr/>
                <p:nvPr/>
              </p:nvSpPr>
              <p:spPr bwMode="auto">
                <a:xfrm>
                  <a:off x="4600576" y="4659313"/>
                  <a:ext cx="79375" cy="192087"/>
                </a:xfrm>
                <a:custGeom>
                  <a:avLst/>
                  <a:gdLst>
                    <a:gd name="T0" fmla="*/ 13 w 19"/>
                    <a:gd name="T1" fmla="*/ 12 h 46"/>
                    <a:gd name="T2" fmla="*/ 9 w 19"/>
                    <a:gd name="T3" fmla="*/ 12 h 46"/>
                    <a:gd name="T4" fmla="*/ 6 w 19"/>
                    <a:gd name="T5" fmla="*/ 15 h 46"/>
                    <a:gd name="T6" fmla="*/ 6 w 19"/>
                    <a:gd name="T7" fmla="*/ 0 h 46"/>
                    <a:gd name="T8" fmla="*/ 0 w 19"/>
                    <a:gd name="T9" fmla="*/ 0 h 46"/>
                    <a:gd name="T10" fmla="*/ 0 w 19"/>
                    <a:gd name="T11" fmla="*/ 46 h 46"/>
                    <a:gd name="T12" fmla="*/ 6 w 19"/>
                    <a:gd name="T13" fmla="*/ 46 h 46"/>
                    <a:gd name="T14" fmla="*/ 6 w 19"/>
                    <a:gd name="T15" fmla="*/ 43 h 46"/>
                    <a:gd name="T16" fmla="*/ 9 w 19"/>
                    <a:gd name="T17" fmla="*/ 45 h 46"/>
                    <a:gd name="T18" fmla="*/ 13 w 19"/>
                    <a:gd name="T19" fmla="*/ 46 h 46"/>
                    <a:gd name="T20" fmla="*/ 18 w 19"/>
                    <a:gd name="T21" fmla="*/ 44 h 46"/>
                    <a:gd name="T22" fmla="*/ 19 w 19"/>
                    <a:gd name="T23" fmla="*/ 39 h 46"/>
                    <a:gd name="T24" fmla="*/ 19 w 19"/>
                    <a:gd name="T25" fmla="*/ 20 h 46"/>
                    <a:gd name="T26" fmla="*/ 17 w 19"/>
                    <a:gd name="T27" fmla="*/ 14 h 46"/>
                    <a:gd name="T28" fmla="*/ 13 w 19"/>
                    <a:gd name="T29" fmla="*/ 12 h 46"/>
                    <a:gd name="T30" fmla="*/ 12 w 19"/>
                    <a:gd name="T31" fmla="*/ 38 h 46"/>
                    <a:gd name="T32" fmla="*/ 12 w 19"/>
                    <a:gd name="T33" fmla="*/ 40 h 46"/>
                    <a:gd name="T34" fmla="*/ 10 w 19"/>
                    <a:gd name="T35" fmla="*/ 41 h 46"/>
                    <a:gd name="T36" fmla="*/ 8 w 19"/>
                    <a:gd name="T37" fmla="*/ 41 h 46"/>
                    <a:gd name="T38" fmla="*/ 6 w 19"/>
                    <a:gd name="T39" fmla="*/ 39 h 46"/>
                    <a:gd name="T40" fmla="*/ 6 w 19"/>
                    <a:gd name="T41" fmla="*/ 18 h 46"/>
                    <a:gd name="T42" fmla="*/ 8 w 19"/>
                    <a:gd name="T43" fmla="*/ 17 h 46"/>
                    <a:gd name="T44" fmla="*/ 9 w 19"/>
                    <a:gd name="T45" fmla="*/ 17 h 46"/>
                    <a:gd name="T46" fmla="*/ 11 w 19"/>
                    <a:gd name="T47" fmla="*/ 18 h 46"/>
                    <a:gd name="T48" fmla="*/ 12 w 19"/>
                    <a:gd name="T49" fmla="*/ 20 h 46"/>
                    <a:gd name="T50" fmla="*/ 12 w 19"/>
                    <a:gd name="T51" fmla="*/ 38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 h="46">
                      <a:moveTo>
                        <a:pt x="13" y="12"/>
                      </a:moveTo>
                      <a:cubicBezTo>
                        <a:pt x="11" y="12"/>
                        <a:pt x="10" y="12"/>
                        <a:pt x="9" y="12"/>
                      </a:cubicBezTo>
                      <a:cubicBezTo>
                        <a:pt x="8" y="13"/>
                        <a:pt x="7" y="14"/>
                        <a:pt x="6" y="15"/>
                      </a:cubicBezTo>
                      <a:cubicBezTo>
                        <a:pt x="6" y="0"/>
                        <a:pt x="6" y="0"/>
                        <a:pt x="6" y="0"/>
                      </a:cubicBezTo>
                      <a:cubicBezTo>
                        <a:pt x="0" y="0"/>
                        <a:pt x="0" y="0"/>
                        <a:pt x="0" y="0"/>
                      </a:cubicBezTo>
                      <a:cubicBezTo>
                        <a:pt x="0" y="46"/>
                        <a:pt x="0" y="46"/>
                        <a:pt x="0" y="46"/>
                      </a:cubicBezTo>
                      <a:cubicBezTo>
                        <a:pt x="6" y="46"/>
                        <a:pt x="6" y="46"/>
                        <a:pt x="6" y="46"/>
                      </a:cubicBezTo>
                      <a:cubicBezTo>
                        <a:pt x="6" y="43"/>
                        <a:pt x="6" y="43"/>
                        <a:pt x="6" y="43"/>
                      </a:cubicBezTo>
                      <a:cubicBezTo>
                        <a:pt x="7" y="44"/>
                        <a:pt x="8" y="45"/>
                        <a:pt x="9" y="45"/>
                      </a:cubicBezTo>
                      <a:cubicBezTo>
                        <a:pt x="10" y="46"/>
                        <a:pt x="12" y="46"/>
                        <a:pt x="13" y="46"/>
                      </a:cubicBezTo>
                      <a:cubicBezTo>
                        <a:pt x="15" y="46"/>
                        <a:pt x="16" y="46"/>
                        <a:pt x="18" y="44"/>
                      </a:cubicBezTo>
                      <a:cubicBezTo>
                        <a:pt x="19" y="43"/>
                        <a:pt x="19" y="41"/>
                        <a:pt x="19" y="39"/>
                      </a:cubicBezTo>
                      <a:cubicBezTo>
                        <a:pt x="19" y="20"/>
                        <a:pt x="19" y="20"/>
                        <a:pt x="19" y="20"/>
                      </a:cubicBezTo>
                      <a:cubicBezTo>
                        <a:pt x="19" y="17"/>
                        <a:pt x="19" y="15"/>
                        <a:pt x="17" y="14"/>
                      </a:cubicBezTo>
                      <a:cubicBezTo>
                        <a:pt x="16" y="12"/>
                        <a:pt x="15" y="12"/>
                        <a:pt x="13" y="12"/>
                      </a:cubicBezTo>
                      <a:close/>
                      <a:moveTo>
                        <a:pt x="12" y="38"/>
                      </a:moveTo>
                      <a:cubicBezTo>
                        <a:pt x="12" y="39"/>
                        <a:pt x="12" y="40"/>
                        <a:pt x="12" y="40"/>
                      </a:cubicBezTo>
                      <a:cubicBezTo>
                        <a:pt x="11" y="41"/>
                        <a:pt x="11" y="41"/>
                        <a:pt x="10" y="41"/>
                      </a:cubicBezTo>
                      <a:cubicBezTo>
                        <a:pt x="9" y="41"/>
                        <a:pt x="9" y="41"/>
                        <a:pt x="8" y="41"/>
                      </a:cubicBezTo>
                      <a:cubicBezTo>
                        <a:pt x="8" y="40"/>
                        <a:pt x="7" y="40"/>
                        <a:pt x="6" y="39"/>
                      </a:cubicBezTo>
                      <a:cubicBezTo>
                        <a:pt x="6" y="18"/>
                        <a:pt x="6" y="18"/>
                        <a:pt x="6" y="18"/>
                      </a:cubicBezTo>
                      <a:cubicBezTo>
                        <a:pt x="7" y="18"/>
                        <a:pt x="7" y="17"/>
                        <a:pt x="8" y="17"/>
                      </a:cubicBezTo>
                      <a:cubicBezTo>
                        <a:pt x="8" y="17"/>
                        <a:pt x="9" y="17"/>
                        <a:pt x="9" y="17"/>
                      </a:cubicBezTo>
                      <a:cubicBezTo>
                        <a:pt x="10" y="17"/>
                        <a:pt x="11" y="17"/>
                        <a:pt x="11" y="18"/>
                      </a:cubicBezTo>
                      <a:cubicBezTo>
                        <a:pt x="12" y="18"/>
                        <a:pt x="12" y="19"/>
                        <a:pt x="12" y="20"/>
                      </a:cubicBezTo>
                      <a:lnTo>
                        <a:pt x="12" y="38"/>
                      </a:lnTo>
                      <a:close/>
                    </a:path>
                  </a:pathLst>
                </a:custGeom>
                <a:grpFill/>
                <a:ln>
                  <a:noFill/>
                </a:ln>
              </p:spPr>
              <p:txBody>
                <a:bodyPr anchor="ctr"/>
                <a:lstStyle/>
                <a:p>
                  <a:pPr algn="ctr"/>
                  <a:endParaRPr/>
                </a:p>
              </p:txBody>
            </p:sp>
            <p:sp>
              <p:nvSpPr>
                <p:cNvPr id="59" name="íṡḻiḓé"/>
                <p:cNvSpPr/>
                <p:nvPr/>
              </p:nvSpPr>
              <p:spPr bwMode="auto">
                <a:xfrm>
                  <a:off x="4495801" y="4710113"/>
                  <a:ext cx="84138" cy="141287"/>
                </a:xfrm>
                <a:custGeom>
                  <a:avLst/>
                  <a:gdLst>
                    <a:gd name="T0" fmla="*/ 13 w 20"/>
                    <a:gd name="T1" fmla="*/ 26 h 34"/>
                    <a:gd name="T2" fmla="*/ 11 w 20"/>
                    <a:gd name="T3" fmla="*/ 27 h 34"/>
                    <a:gd name="T4" fmla="*/ 9 w 20"/>
                    <a:gd name="T5" fmla="*/ 28 h 34"/>
                    <a:gd name="T6" fmla="*/ 7 w 20"/>
                    <a:gd name="T7" fmla="*/ 28 h 34"/>
                    <a:gd name="T8" fmla="*/ 7 w 20"/>
                    <a:gd name="T9" fmla="*/ 26 h 34"/>
                    <a:gd name="T10" fmla="*/ 7 w 20"/>
                    <a:gd name="T11" fmla="*/ 0 h 34"/>
                    <a:gd name="T12" fmla="*/ 0 w 20"/>
                    <a:gd name="T13" fmla="*/ 0 h 34"/>
                    <a:gd name="T14" fmla="*/ 0 w 20"/>
                    <a:gd name="T15" fmla="*/ 28 h 34"/>
                    <a:gd name="T16" fmla="*/ 1 w 20"/>
                    <a:gd name="T17" fmla="*/ 33 h 34"/>
                    <a:gd name="T18" fmla="*/ 5 w 20"/>
                    <a:gd name="T19" fmla="*/ 34 h 34"/>
                    <a:gd name="T20" fmla="*/ 9 w 20"/>
                    <a:gd name="T21" fmla="*/ 33 h 34"/>
                    <a:gd name="T22" fmla="*/ 13 w 20"/>
                    <a:gd name="T23" fmla="*/ 30 h 34"/>
                    <a:gd name="T24" fmla="*/ 13 w 20"/>
                    <a:gd name="T25" fmla="*/ 34 h 34"/>
                    <a:gd name="T26" fmla="*/ 20 w 20"/>
                    <a:gd name="T27" fmla="*/ 34 h 34"/>
                    <a:gd name="T28" fmla="*/ 20 w 20"/>
                    <a:gd name="T29" fmla="*/ 0 h 34"/>
                    <a:gd name="T30" fmla="*/ 13 w 20"/>
                    <a:gd name="T31" fmla="*/ 0 h 34"/>
                    <a:gd name="T32" fmla="*/ 13 w 20"/>
                    <a:gd name="T33" fmla="*/ 26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 h="34">
                      <a:moveTo>
                        <a:pt x="13" y="26"/>
                      </a:moveTo>
                      <a:cubicBezTo>
                        <a:pt x="12" y="26"/>
                        <a:pt x="11" y="27"/>
                        <a:pt x="11" y="27"/>
                      </a:cubicBezTo>
                      <a:cubicBezTo>
                        <a:pt x="10" y="28"/>
                        <a:pt x="9" y="28"/>
                        <a:pt x="9" y="28"/>
                      </a:cubicBezTo>
                      <a:cubicBezTo>
                        <a:pt x="8" y="28"/>
                        <a:pt x="8" y="28"/>
                        <a:pt x="7" y="28"/>
                      </a:cubicBezTo>
                      <a:cubicBezTo>
                        <a:pt x="7" y="27"/>
                        <a:pt x="7" y="27"/>
                        <a:pt x="7" y="26"/>
                      </a:cubicBezTo>
                      <a:cubicBezTo>
                        <a:pt x="7" y="0"/>
                        <a:pt x="7" y="0"/>
                        <a:pt x="7" y="0"/>
                      </a:cubicBezTo>
                      <a:cubicBezTo>
                        <a:pt x="0" y="0"/>
                        <a:pt x="0" y="0"/>
                        <a:pt x="0" y="0"/>
                      </a:cubicBezTo>
                      <a:cubicBezTo>
                        <a:pt x="0" y="28"/>
                        <a:pt x="0" y="28"/>
                        <a:pt x="0" y="28"/>
                      </a:cubicBezTo>
                      <a:cubicBezTo>
                        <a:pt x="0" y="30"/>
                        <a:pt x="1" y="32"/>
                        <a:pt x="1" y="33"/>
                      </a:cubicBezTo>
                      <a:cubicBezTo>
                        <a:pt x="2" y="34"/>
                        <a:pt x="3" y="34"/>
                        <a:pt x="5" y="34"/>
                      </a:cubicBezTo>
                      <a:cubicBezTo>
                        <a:pt x="6" y="34"/>
                        <a:pt x="8" y="34"/>
                        <a:pt x="9" y="33"/>
                      </a:cubicBezTo>
                      <a:cubicBezTo>
                        <a:pt x="10" y="32"/>
                        <a:pt x="12" y="31"/>
                        <a:pt x="13" y="30"/>
                      </a:cubicBezTo>
                      <a:cubicBezTo>
                        <a:pt x="13" y="34"/>
                        <a:pt x="13" y="34"/>
                        <a:pt x="13" y="34"/>
                      </a:cubicBezTo>
                      <a:cubicBezTo>
                        <a:pt x="20" y="34"/>
                        <a:pt x="20" y="34"/>
                        <a:pt x="20" y="34"/>
                      </a:cubicBezTo>
                      <a:cubicBezTo>
                        <a:pt x="20" y="0"/>
                        <a:pt x="20" y="0"/>
                        <a:pt x="20" y="0"/>
                      </a:cubicBezTo>
                      <a:cubicBezTo>
                        <a:pt x="13" y="0"/>
                        <a:pt x="13" y="0"/>
                        <a:pt x="13" y="0"/>
                      </a:cubicBezTo>
                      <a:lnTo>
                        <a:pt x="13" y="26"/>
                      </a:lnTo>
                      <a:close/>
                    </a:path>
                  </a:pathLst>
                </a:custGeom>
                <a:grpFill/>
                <a:ln>
                  <a:noFill/>
                </a:ln>
              </p:spPr>
              <p:txBody>
                <a:bodyPr anchor="ctr"/>
                <a:lstStyle/>
                <a:p>
                  <a:pPr algn="ctr"/>
                  <a:endParaRPr/>
                </a:p>
              </p:txBody>
            </p:sp>
            <p:sp>
              <p:nvSpPr>
                <p:cNvPr id="60" name="íṥḷidê"/>
                <p:cNvSpPr/>
                <p:nvPr/>
              </p:nvSpPr>
              <p:spPr bwMode="auto">
                <a:xfrm>
                  <a:off x="4127501" y="4194175"/>
                  <a:ext cx="909638" cy="909637"/>
                </a:xfrm>
                <a:custGeom>
                  <a:avLst/>
                  <a:gdLst>
                    <a:gd name="T0" fmla="*/ 108 w 217"/>
                    <a:gd name="T1" fmla="*/ 0 h 217"/>
                    <a:gd name="T2" fmla="*/ 0 w 217"/>
                    <a:gd name="T3" fmla="*/ 108 h 217"/>
                    <a:gd name="T4" fmla="*/ 108 w 217"/>
                    <a:gd name="T5" fmla="*/ 217 h 217"/>
                    <a:gd name="T6" fmla="*/ 217 w 217"/>
                    <a:gd name="T7" fmla="*/ 108 h 217"/>
                    <a:gd name="T8" fmla="*/ 108 w 217"/>
                    <a:gd name="T9" fmla="*/ 0 h 217"/>
                    <a:gd name="T10" fmla="*/ 126 w 217"/>
                    <a:gd name="T11" fmla="*/ 53 h 217"/>
                    <a:gd name="T12" fmla="*/ 134 w 217"/>
                    <a:gd name="T13" fmla="*/ 53 h 217"/>
                    <a:gd name="T14" fmla="*/ 134 w 217"/>
                    <a:gd name="T15" fmla="*/ 82 h 217"/>
                    <a:gd name="T16" fmla="*/ 134 w 217"/>
                    <a:gd name="T17" fmla="*/ 84 h 217"/>
                    <a:gd name="T18" fmla="*/ 136 w 217"/>
                    <a:gd name="T19" fmla="*/ 84 h 217"/>
                    <a:gd name="T20" fmla="*/ 138 w 217"/>
                    <a:gd name="T21" fmla="*/ 84 h 217"/>
                    <a:gd name="T22" fmla="*/ 140 w 217"/>
                    <a:gd name="T23" fmla="*/ 82 h 217"/>
                    <a:gd name="T24" fmla="*/ 140 w 217"/>
                    <a:gd name="T25" fmla="*/ 53 h 217"/>
                    <a:gd name="T26" fmla="*/ 148 w 217"/>
                    <a:gd name="T27" fmla="*/ 53 h 217"/>
                    <a:gd name="T28" fmla="*/ 148 w 217"/>
                    <a:gd name="T29" fmla="*/ 91 h 217"/>
                    <a:gd name="T30" fmla="*/ 140 w 217"/>
                    <a:gd name="T31" fmla="*/ 91 h 217"/>
                    <a:gd name="T32" fmla="*/ 140 w 217"/>
                    <a:gd name="T33" fmla="*/ 86 h 217"/>
                    <a:gd name="T34" fmla="*/ 136 w 217"/>
                    <a:gd name="T35" fmla="*/ 90 h 217"/>
                    <a:gd name="T36" fmla="*/ 131 w 217"/>
                    <a:gd name="T37" fmla="*/ 91 h 217"/>
                    <a:gd name="T38" fmla="*/ 127 w 217"/>
                    <a:gd name="T39" fmla="*/ 89 h 217"/>
                    <a:gd name="T40" fmla="*/ 126 w 217"/>
                    <a:gd name="T41" fmla="*/ 84 h 217"/>
                    <a:gd name="T42" fmla="*/ 126 w 217"/>
                    <a:gd name="T43" fmla="*/ 53 h 217"/>
                    <a:gd name="T44" fmla="*/ 98 w 217"/>
                    <a:gd name="T45" fmla="*/ 62 h 217"/>
                    <a:gd name="T46" fmla="*/ 101 w 217"/>
                    <a:gd name="T47" fmla="*/ 55 h 217"/>
                    <a:gd name="T48" fmla="*/ 109 w 217"/>
                    <a:gd name="T49" fmla="*/ 52 h 217"/>
                    <a:gd name="T50" fmla="*/ 117 w 217"/>
                    <a:gd name="T51" fmla="*/ 55 h 217"/>
                    <a:gd name="T52" fmla="*/ 120 w 217"/>
                    <a:gd name="T53" fmla="*/ 62 h 217"/>
                    <a:gd name="T54" fmla="*/ 120 w 217"/>
                    <a:gd name="T55" fmla="*/ 81 h 217"/>
                    <a:gd name="T56" fmla="*/ 117 w 217"/>
                    <a:gd name="T57" fmla="*/ 89 h 217"/>
                    <a:gd name="T58" fmla="*/ 109 w 217"/>
                    <a:gd name="T59" fmla="*/ 91 h 217"/>
                    <a:gd name="T60" fmla="*/ 101 w 217"/>
                    <a:gd name="T61" fmla="*/ 89 h 217"/>
                    <a:gd name="T62" fmla="*/ 98 w 217"/>
                    <a:gd name="T63" fmla="*/ 81 h 217"/>
                    <a:gd name="T64" fmla="*/ 98 w 217"/>
                    <a:gd name="T65" fmla="*/ 62 h 217"/>
                    <a:gd name="T66" fmla="*/ 77 w 217"/>
                    <a:gd name="T67" fmla="*/ 40 h 217"/>
                    <a:gd name="T68" fmla="*/ 83 w 217"/>
                    <a:gd name="T69" fmla="*/ 60 h 217"/>
                    <a:gd name="T70" fmla="*/ 83 w 217"/>
                    <a:gd name="T71" fmla="*/ 60 h 217"/>
                    <a:gd name="T72" fmla="*/ 88 w 217"/>
                    <a:gd name="T73" fmla="*/ 40 h 217"/>
                    <a:gd name="T74" fmla="*/ 97 w 217"/>
                    <a:gd name="T75" fmla="*/ 40 h 217"/>
                    <a:gd name="T76" fmla="*/ 87 w 217"/>
                    <a:gd name="T77" fmla="*/ 70 h 217"/>
                    <a:gd name="T78" fmla="*/ 87 w 217"/>
                    <a:gd name="T79" fmla="*/ 91 h 217"/>
                    <a:gd name="T80" fmla="*/ 79 w 217"/>
                    <a:gd name="T81" fmla="*/ 91 h 217"/>
                    <a:gd name="T82" fmla="*/ 79 w 217"/>
                    <a:gd name="T83" fmla="*/ 71 h 217"/>
                    <a:gd name="T84" fmla="*/ 68 w 217"/>
                    <a:gd name="T85" fmla="*/ 40 h 217"/>
                    <a:gd name="T86" fmla="*/ 77 w 217"/>
                    <a:gd name="T87" fmla="*/ 40 h 217"/>
                    <a:gd name="T88" fmla="*/ 177 w 217"/>
                    <a:gd name="T89" fmla="*/ 146 h 217"/>
                    <a:gd name="T90" fmla="*/ 152 w 217"/>
                    <a:gd name="T91" fmla="*/ 171 h 217"/>
                    <a:gd name="T92" fmla="*/ 68 w 217"/>
                    <a:gd name="T93" fmla="*/ 171 h 217"/>
                    <a:gd name="T94" fmla="*/ 43 w 217"/>
                    <a:gd name="T95" fmla="*/ 146 h 217"/>
                    <a:gd name="T96" fmla="*/ 43 w 217"/>
                    <a:gd name="T97" fmla="*/ 127 h 217"/>
                    <a:gd name="T98" fmla="*/ 68 w 217"/>
                    <a:gd name="T99" fmla="*/ 102 h 217"/>
                    <a:gd name="T100" fmla="*/ 152 w 217"/>
                    <a:gd name="T101" fmla="*/ 102 h 217"/>
                    <a:gd name="T102" fmla="*/ 177 w 217"/>
                    <a:gd name="T103" fmla="*/ 127 h 217"/>
                    <a:gd name="T104" fmla="*/ 177 w 217"/>
                    <a:gd name="T105" fmla="*/ 146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17" h="217">
                      <a:moveTo>
                        <a:pt x="108" y="0"/>
                      </a:moveTo>
                      <a:cubicBezTo>
                        <a:pt x="48" y="0"/>
                        <a:pt x="0" y="48"/>
                        <a:pt x="0" y="108"/>
                      </a:cubicBezTo>
                      <a:cubicBezTo>
                        <a:pt x="0" y="169"/>
                        <a:pt x="48" y="217"/>
                        <a:pt x="108" y="217"/>
                      </a:cubicBezTo>
                      <a:cubicBezTo>
                        <a:pt x="169" y="217"/>
                        <a:pt x="217" y="169"/>
                        <a:pt x="217" y="108"/>
                      </a:cubicBezTo>
                      <a:cubicBezTo>
                        <a:pt x="217" y="48"/>
                        <a:pt x="169" y="0"/>
                        <a:pt x="108" y="0"/>
                      </a:cubicBezTo>
                      <a:close/>
                      <a:moveTo>
                        <a:pt x="126" y="53"/>
                      </a:moveTo>
                      <a:cubicBezTo>
                        <a:pt x="134" y="53"/>
                        <a:pt x="134" y="53"/>
                        <a:pt x="134" y="53"/>
                      </a:cubicBezTo>
                      <a:cubicBezTo>
                        <a:pt x="134" y="82"/>
                        <a:pt x="134" y="82"/>
                        <a:pt x="134" y="82"/>
                      </a:cubicBezTo>
                      <a:cubicBezTo>
                        <a:pt x="134" y="83"/>
                        <a:pt x="134" y="83"/>
                        <a:pt x="134" y="84"/>
                      </a:cubicBezTo>
                      <a:cubicBezTo>
                        <a:pt x="134" y="84"/>
                        <a:pt x="135" y="84"/>
                        <a:pt x="136" y="84"/>
                      </a:cubicBezTo>
                      <a:cubicBezTo>
                        <a:pt x="136" y="84"/>
                        <a:pt x="137" y="84"/>
                        <a:pt x="138" y="84"/>
                      </a:cubicBezTo>
                      <a:cubicBezTo>
                        <a:pt x="139" y="83"/>
                        <a:pt x="139" y="82"/>
                        <a:pt x="140" y="82"/>
                      </a:cubicBezTo>
                      <a:cubicBezTo>
                        <a:pt x="140" y="53"/>
                        <a:pt x="140" y="53"/>
                        <a:pt x="140" y="53"/>
                      </a:cubicBezTo>
                      <a:cubicBezTo>
                        <a:pt x="148" y="53"/>
                        <a:pt x="148" y="53"/>
                        <a:pt x="148" y="53"/>
                      </a:cubicBezTo>
                      <a:cubicBezTo>
                        <a:pt x="148" y="91"/>
                        <a:pt x="148" y="91"/>
                        <a:pt x="148" y="91"/>
                      </a:cubicBezTo>
                      <a:cubicBezTo>
                        <a:pt x="140" y="91"/>
                        <a:pt x="140" y="91"/>
                        <a:pt x="140" y="91"/>
                      </a:cubicBezTo>
                      <a:cubicBezTo>
                        <a:pt x="140" y="86"/>
                        <a:pt x="140" y="86"/>
                        <a:pt x="140" y="86"/>
                      </a:cubicBezTo>
                      <a:cubicBezTo>
                        <a:pt x="139" y="88"/>
                        <a:pt x="137" y="89"/>
                        <a:pt x="136" y="90"/>
                      </a:cubicBezTo>
                      <a:cubicBezTo>
                        <a:pt x="134" y="91"/>
                        <a:pt x="133" y="91"/>
                        <a:pt x="131" y="91"/>
                      </a:cubicBezTo>
                      <a:cubicBezTo>
                        <a:pt x="130" y="91"/>
                        <a:pt x="128" y="91"/>
                        <a:pt x="127" y="89"/>
                      </a:cubicBezTo>
                      <a:cubicBezTo>
                        <a:pt x="126" y="88"/>
                        <a:pt x="126" y="87"/>
                        <a:pt x="126" y="84"/>
                      </a:cubicBezTo>
                      <a:lnTo>
                        <a:pt x="126" y="53"/>
                      </a:lnTo>
                      <a:close/>
                      <a:moveTo>
                        <a:pt x="98" y="62"/>
                      </a:moveTo>
                      <a:cubicBezTo>
                        <a:pt x="98" y="59"/>
                        <a:pt x="99" y="57"/>
                        <a:pt x="101" y="55"/>
                      </a:cubicBezTo>
                      <a:cubicBezTo>
                        <a:pt x="103" y="53"/>
                        <a:pt x="106" y="52"/>
                        <a:pt x="109" y="52"/>
                      </a:cubicBezTo>
                      <a:cubicBezTo>
                        <a:pt x="112" y="52"/>
                        <a:pt x="115" y="53"/>
                        <a:pt x="117" y="55"/>
                      </a:cubicBezTo>
                      <a:cubicBezTo>
                        <a:pt x="119" y="57"/>
                        <a:pt x="120" y="59"/>
                        <a:pt x="120" y="62"/>
                      </a:cubicBezTo>
                      <a:cubicBezTo>
                        <a:pt x="120" y="81"/>
                        <a:pt x="120" y="81"/>
                        <a:pt x="120" y="81"/>
                      </a:cubicBezTo>
                      <a:cubicBezTo>
                        <a:pt x="120" y="84"/>
                        <a:pt x="119" y="87"/>
                        <a:pt x="117" y="89"/>
                      </a:cubicBezTo>
                      <a:cubicBezTo>
                        <a:pt x="115" y="91"/>
                        <a:pt x="112" y="91"/>
                        <a:pt x="109" y="91"/>
                      </a:cubicBezTo>
                      <a:cubicBezTo>
                        <a:pt x="105" y="91"/>
                        <a:pt x="103" y="91"/>
                        <a:pt x="101" y="89"/>
                      </a:cubicBezTo>
                      <a:cubicBezTo>
                        <a:pt x="99" y="87"/>
                        <a:pt x="98" y="84"/>
                        <a:pt x="98" y="81"/>
                      </a:cubicBezTo>
                      <a:lnTo>
                        <a:pt x="98" y="62"/>
                      </a:lnTo>
                      <a:close/>
                      <a:moveTo>
                        <a:pt x="77" y="40"/>
                      </a:moveTo>
                      <a:cubicBezTo>
                        <a:pt x="83" y="60"/>
                        <a:pt x="83" y="60"/>
                        <a:pt x="83" y="60"/>
                      </a:cubicBezTo>
                      <a:cubicBezTo>
                        <a:pt x="83" y="60"/>
                        <a:pt x="83" y="60"/>
                        <a:pt x="83" y="60"/>
                      </a:cubicBezTo>
                      <a:cubicBezTo>
                        <a:pt x="88" y="40"/>
                        <a:pt x="88" y="40"/>
                        <a:pt x="88" y="40"/>
                      </a:cubicBezTo>
                      <a:cubicBezTo>
                        <a:pt x="97" y="40"/>
                        <a:pt x="97" y="40"/>
                        <a:pt x="97" y="40"/>
                      </a:cubicBezTo>
                      <a:cubicBezTo>
                        <a:pt x="87" y="70"/>
                        <a:pt x="87" y="70"/>
                        <a:pt x="87" y="70"/>
                      </a:cubicBezTo>
                      <a:cubicBezTo>
                        <a:pt x="87" y="91"/>
                        <a:pt x="87" y="91"/>
                        <a:pt x="87" y="91"/>
                      </a:cubicBezTo>
                      <a:cubicBezTo>
                        <a:pt x="79" y="91"/>
                        <a:pt x="79" y="91"/>
                        <a:pt x="79" y="91"/>
                      </a:cubicBezTo>
                      <a:cubicBezTo>
                        <a:pt x="79" y="71"/>
                        <a:pt x="79" y="71"/>
                        <a:pt x="79" y="71"/>
                      </a:cubicBezTo>
                      <a:cubicBezTo>
                        <a:pt x="68" y="40"/>
                        <a:pt x="68" y="40"/>
                        <a:pt x="68" y="40"/>
                      </a:cubicBezTo>
                      <a:lnTo>
                        <a:pt x="77" y="40"/>
                      </a:lnTo>
                      <a:close/>
                      <a:moveTo>
                        <a:pt x="177" y="146"/>
                      </a:moveTo>
                      <a:cubicBezTo>
                        <a:pt x="177" y="160"/>
                        <a:pt x="166" y="171"/>
                        <a:pt x="152" y="171"/>
                      </a:cubicBezTo>
                      <a:cubicBezTo>
                        <a:pt x="68" y="171"/>
                        <a:pt x="68" y="171"/>
                        <a:pt x="68" y="171"/>
                      </a:cubicBezTo>
                      <a:cubicBezTo>
                        <a:pt x="54" y="171"/>
                        <a:pt x="43" y="160"/>
                        <a:pt x="43" y="146"/>
                      </a:cubicBezTo>
                      <a:cubicBezTo>
                        <a:pt x="43" y="127"/>
                        <a:pt x="43" y="127"/>
                        <a:pt x="43" y="127"/>
                      </a:cubicBezTo>
                      <a:cubicBezTo>
                        <a:pt x="43" y="113"/>
                        <a:pt x="54" y="102"/>
                        <a:pt x="68" y="102"/>
                      </a:cubicBezTo>
                      <a:cubicBezTo>
                        <a:pt x="152" y="102"/>
                        <a:pt x="152" y="102"/>
                        <a:pt x="152" y="102"/>
                      </a:cubicBezTo>
                      <a:cubicBezTo>
                        <a:pt x="166" y="102"/>
                        <a:pt x="177" y="113"/>
                        <a:pt x="177" y="127"/>
                      </a:cubicBezTo>
                      <a:lnTo>
                        <a:pt x="177" y="146"/>
                      </a:lnTo>
                      <a:close/>
                    </a:path>
                  </a:pathLst>
                </a:custGeom>
                <a:grpFill/>
                <a:ln>
                  <a:noFill/>
                </a:ln>
              </p:spPr>
              <p:txBody>
                <a:bodyPr anchor="ctr"/>
                <a:lstStyle/>
                <a:p>
                  <a:pPr algn="ctr"/>
                  <a:endParaRPr/>
                </a:p>
              </p:txBody>
            </p:sp>
            <p:sp>
              <p:nvSpPr>
                <p:cNvPr id="61" name="îŝ1iḍè"/>
                <p:cNvSpPr/>
                <p:nvPr/>
              </p:nvSpPr>
              <p:spPr bwMode="auto">
                <a:xfrm>
                  <a:off x="4697413" y="4705350"/>
                  <a:ext cx="84138" cy="150812"/>
                </a:xfrm>
                <a:custGeom>
                  <a:avLst/>
                  <a:gdLst>
                    <a:gd name="T0" fmla="*/ 10 w 20"/>
                    <a:gd name="T1" fmla="*/ 0 h 36"/>
                    <a:gd name="T2" fmla="*/ 3 w 20"/>
                    <a:gd name="T3" fmla="*/ 3 h 36"/>
                    <a:gd name="T4" fmla="*/ 0 w 20"/>
                    <a:gd name="T5" fmla="*/ 10 h 36"/>
                    <a:gd name="T6" fmla="*/ 0 w 20"/>
                    <a:gd name="T7" fmla="*/ 25 h 36"/>
                    <a:gd name="T8" fmla="*/ 2 w 20"/>
                    <a:gd name="T9" fmla="*/ 33 h 36"/>
                    <a:gd name="T10" fmla="*/ 9 w 20"/>
                    <a:gd name="T11" fmla="*/ 36 h 36"/>
                    <a:gd name="T12" fmla="*/ 17 w 20"/>
                    <a:gd name="T13" fmla="*/ 33 h 36"/>
                    <a:gd name="T14" fmla="*/ 20 w 20"/>
                    <a:gd name="T15" fmla="*/ 25 h 36"/>
                    <a:gd name="T16" fmla="*/ 20 w 20"/>
                    <a:gd name="T17" fmla="*/ 23 h 36"/>
                    <a:gd name="T18" fmla="*/ 13 w 20"/>
                    <a:gd name="T19" fmla="*/ 23 h 36"/>
                    <a:gd name="T20" fmla="*/ 13 w 20"/>
                    <a:gd name="T21" fmla="*/ 25 h 36"/>
                    <a:gd name="T22" fmla="*/ 12 w 20"/>
                    <a:gd name="T23" fmla="*/ 29 h 36"/>
                    <a:gd name="T24" fmla="*/ 10 w 20"/>
                    <a:gd name="T25" fmla="*/ 30 h 36"/>
                    <a:gd name="T26" fmla="*/ 7 w 20"/>
                    <a:gd name="T27" fmla="*/ 29 h 36"/>
                    <a:gd name="T28" fmla="*/ 7 w 20"/>
                    <a:gd name="T29" fmla="*/ 25 h 36"/>
                    <a:gd name="T30" fmla="*/ 7 w 20"/>
                    <a:gd name="T31" fmla="*/ 19 h 36"/>
                    <a:gd name="T32" fmla="*/ 20 w 20"/>
                    <a:gd name="T33" fmla="*/ 19 h 36"/>
                    <a:gd name="T34" fmla="*/ 20 w 20"/>
                    <a:gd name="T35" fmla="*/ 10 h 36"/>
                    <a:gd name="T36" fmla="*/ 17 w 20"/>
                    <a:gd name="T37" fmla="*/ 3 h 36"/>
                    <a:gd name="T38" fmla="*/ 10 w 20"/>
                    <a:gd name="T39" fmla="*/ 0 h 36"/>
                    <a:gd name="T40" fmla="*/ 13 w 20"/>
                    <a:gd name="T41" fmla="*/ 13 h 36"/>
                    <a:gd name="T42" fmla="*/ 7 w 20"/>
                    <a:gd name="T43" fmla="*/ 13 h 36"/>
                    <a:gd name="T44" fmla="*/ 7 w 20"/>
                    <a:gd name="T45" fmla="*/ 10 h 36"/>
                    <a:gd name="T46" fmla="*/ 7 w 20"/>
                    <a:gd name="T47" fmla="*/ 7 h 36"/>
                    <a:gd name="T48" fmla="*/ 10 w 20"/>
                    <a:gd name="T49" fmla="*/ 6 h 36"/>
                    <a:gd name="T50" fmla="*/ 12 w 20"/>
                    <a:gd name="T51" fmla="*/ 7 h 36"/>
                    <a:gd name="T52" fmla="*/ 13 w 20"/>
                    <a:gd name="T53" fmla="*/ 10 h 36"/>
                    <a:gd name="T54" fmla="*/ 13 w 20"/>
                    <a:gd name="T55" fmla="*/ 1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0" h="36">
                      <a:moveTo>
                        <a:pt x="10" y="0"/>
                      </a:moveTo>
                      <a:cubicBezTo>
                        <a:pt x="7" y="0"/>
                        <a:pt x="4" y="1"/>
                        <a:pt x="3" y="3"/>
                      </a:cubicBezTo>
                      <a:cubicBezTo>
                        <a:pt x="1" y="5"/>
                        <a:pt x="0" y="7"/>
                        <a:pt x="0" y="10"/>
                      </a:cubicBezTo>
                      <a:cubicBezTo>
                        <a:pt x="0" y="25"/>
                        <a:pt x="0" y="25"/>
                        <a:pt x="0" y="25"/>
                      </a:cubicBezTo>
                      <a:cubicBezTo>
                        <a:pt x="0" y="28"/>
                        <a:pt x="1" y="31"/>
                        <a:pt x="2" y="33"/>
                      </a:cubicBezTo>
                      <a:cubicBezTo>
                        <a:pt x="4" y="35"/>
                        <a:pt x="6" y="36"/>
                        <a:pt x="9" y="36"/>
                      </a:cubicBezTo>
                      <a:cubicBezTo>
                        <a:pt x="13" y="36"/>
                        <a:pt x="15" y="35"/>
                        <a:pt x="17" y="33"/>
                      </a:cubicBezTo>
                      <a:cubicBezTo>
                        <a:pt x="19" y="31"/>
                        <a:pt x="20" y="29"/>
                        <a:pt x="20" y="25"/>
                      </a:cubicBezTo>
                      <a:cubicBezTo>
                        <a:pt x="20" y="23"/>
                        <a:pt x="20" y="23"/>
                        <a:pt x="20" y="23"/>
                      </a:cubicBezTo>
                      <a:cubicBezTo>
                        <a:pt x="13" y="23"/>
                        <a:pt x="13" y="23"/>
                        <a:pt x="13" y="23"/>
                      </a:cubicBezTo>
                      <a:cubicBezTo>
                        <a:pt x="13" y="25"/>
                        <a:pt x="13" y="25"/>
                        <a:pt x="13" y="25"/>
                      </a:cubicBezTo>
                      <a:cubicBezTo>
                        <a:pt x="13" y="27"/>
                        <a:pt x="12" y="28"/>
                        <a:pt x="12" y="29"/>
                      </a:cubicBezTo>
                      <a:cubicBezTo>
                        <a:pt x="11" y="29"/>
                        <a:pt x="11" y="30"/>
                        <a:pt x="10" y="30"/>
                      </a:cubicBezTo>
                      <a:cubicBezTo>
                        <a:pt x="8" y="30"/>
                        <a:pt x="8" y="29"/>
                        <a:pt x="7" y="29"/>
                      </a:cubicBezTo>
                      <a:cubicBezTo>
                        <a:pt x="7" y="28"/>
                        <a:pt x="7" y="27"/>
                        <a:pt x="7" y="25"/>
                      </a:cubicBezTo>
                      <a:cubicBezTo>
                        <a:pt x="7" y="19"/>
                        <a:pt x="7" y="19"/>
                        <a:pt x="7" y="19"/>
                      </a:cubicBezTo>
                      <a:cubicBezTo>
                        <a:pt x="20" y="19"/>
                        <a:pt x="20" y="19"/>
                        <a:pt x="20" y="19"/>
                      </a:cubicBezTo>
                      <a:cubicBezTo>
                        <a:pt x="20" y="10"/>
                        <a:pt x="20" y="10"/>
                        <a:pt x="20" y="10"/>
                      </a:cubicBezTo>
                      <a:cubicBezTo>
                        <a:pt x="20" y="7"/>
                        <a:pt x="19" y="4"/>
                        <a:pt x="17" y="3"/>
                      </a:cubicBezTo>
                      <a:cubicBezTo>
                        <a:pt x="15" y="1"/>
                        <a:pt x="13" y="0"/>
                        <a:pt x="10" y="0"/>
                      </a:cubicBezTo>
                      <a:close/>
                      <a:moveTo>
                        <a:pt x="13" y="13"/>
                      </a:moveTo>
                      <a:cubicBezTo>
                        <a:pt x="7" y="13"/>
                        <a:pt x="7" y="13"/>
                        <a:pt x="7" y="13"/>
                      </a:cubicBezTo>
                      <a:cubicBezTo>
                        <a:pt x="7" y="10"/>
                        <a:pt x="7" y="10"/>
                        <a:pt x="7" y="10"/>
                      </a:cubicBezTo>
                      <a:cubicBezTo>
                        <a:pt x="7" y="9"/>
                        <a:pt x="7" y="8"/>
                        <a:pt x="7" y="7"/>
                      </a:cubicBezTo>
                      <a:cubicBezTo>
                        <a:pt x="8" y="6"/>
                        <a:pt x="9" y="6"/>
                        <a:pt x="10" y="6"/>
                      </a:cubicBezTo>
                      <a:cubicBezTo>
                        <a:pt x="11" y="6"/>
                        <a:pt x="11" y="6"/>
                        <a:pt x="12" y="7"/>
                      </a:cubicBezTo>
                      <a:cubicBezTo>
                        <a:pt x="12" y="8"/>
                        <a:pt x="13" y="9"/>
                        <a:pt x="13" y="10"/>
                      </a:cubicBezTo>
                      <a:lnTo>
                        <a:pt x="13" y="13"/>
                      </a:lnTo>
                      <a:close/>
                    </a:path>
                  </a:pathLst>
                </a:custGeom>
                <a:grpFill/>
                <a:ln>
                  <a:noFill/>
                </a:ln>
              </p:spPr>
              <p:txBody>
                <a:bodyPr anchor="ctr"/>
                <a:lstStyle/>
                <a:p>
                  <a:pPr algn="ctr"/>
                  <a:endParaRPr/>
                </a:p>
              </p:txBody>
            </p:sp>
          </p:grpSp>
          <p:sp>
            <p:nvSpPr>
              <p:cNvPr id="27" name="iṣļíďé"/>
              <p:cNvSpPr/>
              <p:nvPr/>
            </p:nvSpPr>
            <p:spPr bwMode="auto">
              <a:xfrm>
                <a:off x="4887348" y="2863230"/>
                <a:ext cx="950036" cy="475896"/>
              </a:xfrm>
              <a:custGeom>
                <a:avLst/>
                <a:gdLst>
                  <a:gd name="T0" fmla="*/ 101 w 238"/>
                  <a:gd name="T1" fmla="*/ 35 h 119"/>
                  <a:gd name="T2" fmla="*/ 190 w 238"/>
                  <a:gd name="T3" fmla="*/ 50 h 119"/>
                  <a:gd name="T4" fmla="*/ 157 w 238"/>
                  <a:gd name="T5" fmla="*/ 59 h 119"/>
                  <a:gd name="T6" fmla="*/ 147 w 238"/>
                  <a:gd name="T7" fmla="*/ 41 h 119"/>
                  <a:gd name="T8" fmla="*/ 116 w 238"/>
                  <a:gd name="T9" fmla="*/ 41 h 119"/>
                  <a:gd name="T10" fmla="*/ 139 w 238"/>
                  <a:gd name="T11" fmla="*/ 87 h 119"/>
                  <a:gd name="T12" fmla="*/ 238 w 238"/>
                  <a:gd name="T13" fmla="*/ 59 h 119"/>
                  <a:gd name="T14" fmla="*/ 95 w 238"/>
                  <a:gd name="T15" fmla="*/ 21 h 119"/>
                  <a:gd name="T16" fmla="*/ 93 w 238"/>
                  <a:gd name="T17" fmla="*/ 21 h 119"/>
                  <a:gd name="T18" fmla="*/ 83 w 238"/>
                  <a:gd name="T19" fmla="*/ 0 h 119"/>
                  <a:gd name="T20" fmla="*/ 52 w 238"/>
                  <a:gd name="T21" fmla="*/ 4 h 119"/>
                  <a:gd name="T22" fmla="*/ 65 w 238"/>
                  <a:gd name="T23" fmla="*/ 29 h 119"/>
                  <a:gd name="T24" fmla="*/ 29 w 238"/>
                  <a:gd name="T25" fmla="*/ 119 h 119"/>
                  <a:gd name="T26" fmla="*/ 128 w 238"/>
                  <a:gd name="T27" fmla="*/ 91 h 119"/>
                  <a:gd name="T28" fmla="*/ 101 w 238"/>
                  <a:gd name="T29" fmla="*/ 35 h 119"/>
                  <a:gd name="T30" fmla="*/ 56 w 238"/>
                  <a:gd name="T31" fmla="*/ 86 h 119"/>
                  <a:gd name="T32" fmla="*/ 74 w 238"/>
                  <a:gd name="T33" fmla="*/ 47 h 119"/>
                  <a:gd name="T34" fmla="*/ 89 w 238"/>
                  <a:gd name="T35" fmla="*/ 78 h 119"/>
                  <a:gd name="T36" fmla="*/ 56 w 238"/>
                  <a:gd name="T37" fmla="*/ 86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8" h="119">
                    <a:moveTo>
                      <a:pt x="101" y="35"/>
                    </a:moveTo>
                    <a:cubicBezTo>
                      <a:pt x="149" y="21"/>
                      <a:pt x="190" y="50"/>
                      <a:pt x="190" y="50"/>
                    </a:cubicBezTo>
                    <a:cubicBezTo>
                      <a:pt x="157" y="59"/>
                      <a:pt x="157" y="59"/>
                      <a:pt x="157" y="59"/>
                    </a:cubicBezTo>
                    <a:cubicBezTo>
                      <a:pt x="147" y="41"/>
                      <a:pt x="147" y="41"/>
                      <a:pt x="147" y="41"/>
                    </a:cubicBezTo>
                    <a:cubicBezTo>
                      <a:pt x="138" y="40"/>
                      <a:pt x="127" y="39"/>
                      <a:pt x="116" y="41"/>
                    </a:cubicBezTo>
                    <a:cubicBezTo>
                      <a:pt x="139" y="87"/>
                      <a:pt x="139" y="87"/>
                      <a:pt x="139" y="87"/>
                    </a:cubicBezTo>
                    <a:cubicBezTo>
                      <a:pt x="238" y="59"/>
                      <a:pt x="238" y="59"/>
                      <a:pt x="238" y="59"/>
                    </a:cubicBezTo>
                    <a:cubicBezTo>
                      <a:pt x="238" y="59"/>
                      <a:pt x="202" y="3"/>
                      <a:pt x="95" y="21"/>
                    </a:cubicBezTo>
                    <a:cubicBezTo>
                      <a:pt x="95" y="21"/>
                      <a:pt x="94" y="21"/>
                      <a:pt x="93" y="21"/>
                    </a:cubicBezTo>
                    <a:cubicBezTo>
                      <a:pt x="83" y="0"/>
                      <a:pt x="83" y="0"/>
                      <a:pt x="83" y="0"/>
                    </a:cubicBezTo>
                    <a:cubicBezTo>
                      <a:pt x="52" y="4"/>
                      <a:pt x="52" y="4"/>
                      <a:pt x="52" y="4"/>
                    </a:cubicBezTo>
                    <a:cubicBezTo>
                      <a:pt x="65" y="29"/>
                      <a:pt x="65" y="29"/>
                      <a:pt x="65" y="29"/>
                    </a:cubicBezTo>
                    <a:cubicBezTo>
                      <a:pt x="0" y="56"/>
                      <a:pt x="29" y="119"/>
                      <a:pt x="29" y="119"/>
                    </a:cubicBezTo>
                    <a:cubicBezTo>
                      <a:pt x="128" y="91"/>
                      <a:pt x="128" y="91"/>
                      <a:pt x="128" y="91"/>
                    </a:cubicBezTo>
                    <a:lnTo>
                      <a:pt x="101" y="35"/>
                    </a:lnTo>
                    <a:close/>
                    <a:moveTo>
                      <a:pt x="56" y="86"/>
                    </a:moveTo>
                    <a:cubicBezTo>
                      <a:pt x="56" y="86"/>
                      <a:pt x="46" y="65"/>
                      <a:pt x="74" y="47"/>
                    </a:cubicBezTo>
                    <a:cubicBezTo>
                      <a:pt x="89" y="78"/>
                      <a:pt x="89" y="78"/>
                      <a:pt x="89" y="78"/>
                    </a:cubicBezTo>
                    <a:lnTo>
                      <a:pt x="56" y="86"/>
                    </a:lnTo>
                    <a:close/>
                  </a:path>
                </a:pathLst>
              </a:custGeom>
              <a:solidFill>
                <a:schemeClr val="bg2"/>
              </a:solidFill>
              <a:ln>
                <a:noFill/>
              </a:ln>
            </p:spPr>
            <p:txBody>
              <a:bodyPr anchor="ctr"/>
              <a:lstStyle/>
              <a:p>
                <a:pPr algn="ctr"/>
                <a:endParaRPr/>
              </a:p>
            </p:txBody>
          </p:sp>
          <p:sp>
            <p:nvSpPr>
              <p:cNvPr id="28" name="íṥ1iḓe"/>
              <p:cNvSpPr/>
              <p:nvPr/>
            </p:nvSpPr>
            <p:spPr bwMode="auto">
              <a:xfrm>
                <a:off x="6204409" y="2517261"/>
                <a:ext cx="830715" cy="800715"/>
              </a:xfrm>
              <a:custGeom>
                <a:avLst/>
                <a:gdLst>
                  <a:gd name="T0" fmla="*/ 0 w 208"/>
                  <a:gd name="T1" fmla="*/ 68 h 201"/>
                  <a:gd name="T2" fmla="*/ 8 w 208"/>
                  <a:gd name="T3" fmla="*/ 78 h 201"/>
                  <a:gd name="T4" fmla="*/ 31 w 208"/>
                  <a:gd name="T5" fmla="*/ 72 h 201"/>
                  <a:gd name="T6" fmla="*/ 64 w 208"/>
                  <a:gd name="T7" fmla="*/ 172 h 201"/>
                  <a:gd name="T8" fmla="*/ 106 w 208"/>
                  <a:gd name="T9" fmla="*/ 189 h 201"/>
                  <a:gd name="T10" fmla="*/ 197 w 208"/>
                  <a:gd name="T11" fmla="*/ 62 h 201"/>
                  <a:gd name="T12" fmla="*/ 114 w 208"/>
                  <a:gd name="T13" fmla="*/ 67 h 201"/>
                  <a:gd name="T14" fmla="*/ 137 w 208"/>
                  <a:gd name="T15" fmla="*/ 94 h 201"/>
                  <a:gd name="T16" fmla="*/ 109 w 208"/>
                  <a:gd name="T17" fmla="*/ 130 h 201"/>
                  <a:gd name="T18" fmla="*/ 93 w 208"/>
                  <a:gd name="T19" fmla="*/ 90 h 201"/>
                  <a:gd name="T20" fmla="*/ 60 w 208"/>
                  <a:gd name="T21" fmla="*/ 22 h 201"/>
                  <a:gd name="T22" fmla="*/ 0 w 208"/>
                  <a:gd name="T23" fmla="*/ 68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8" h="201">
                    <a:moveTo>
                      <a:pt x="0" y="68"/>
                    </a:moveTo>
                    <a:cubicBezTo>
                      <a:pt x="8" y="78"/>
                      <a:pt x="8" y="78"/>
                      <a:pt x="8" y="78"/>
                    </a:cubicBezTo>
                    <a:cubicBezTo>
                      <a:pt x="8" y="78"/>
                      <a:pt x="25" y="65"/>
                      <a:pt x="31" y="72"/>
                    </a:cubicBezTo>
                    <a:cubicBezTo>
                      <a:pt x="36" y="78"/>
                      <a:pt x="57" y="157"/>
                      <a:pt x="64" y="172"/>
                    </a:cubicBezTo>
                    <a:cubicBezTo>
                      <a:pt x="70" y="184"/>
                      <a:pt x="87" y="201"/>
                      <a:pt x="106" y="189"/>
                    </a:cubicBezTo>
                    <a:cubicBezTo>
                      <a:pt x="125" y="177"/>
                      <a:pt x="186" y="124"/>
                      <a:pt x="197" y="62"/>
                    </a:cubicBezTo>
                    <a:cubicBezTo>
                      <a:pt x="208" y="0"/>
                      <a:pt x="123" y="13"/>
                      <a:pt x="114" y="67"/>
                    </a:cubicBezTo>
                    <a:cubicBezTo>
                      <a:pt x="137" y="54"/>
                      <a:pt x="149" y="73"/>
                      <a:pt x="137" y="94"/>
                    </a:cubicBezTo>
                    <a:cubicBezTo>
                      <a:pt x="126" y="116"/>
                      <a:pt x="115" y="130"/>
                      <a:pt x="109" y="130"/>
                    </a:cubicBezTo>
                    <a:cubicBezTo>
                      <a:pt x="104" y="130"/>
                      <a:pt x="100" y="116"/>
                      <a:pt x="93" y="90"/>
                    </a:cubicBezTo>
                    <a:cubicBezTo>
                      <a:pt x="87" y="64"/>
                      <a:pt x="87" y="17"/>
                      <a:pt x="60" y="22"/>
                    </a:cubicBezTo>
                    <a:cubicBezTo>
                      <a:pt x="34" y="27"/>
                      <a:pt x="0" y="68"/>
                      <a:pt x="0" y="68"/>
                    </a:cubicBezTo>
                    <a:close/>
                  </a:path>
                </a:pathLst>
              </a:custGeom>
              <a:solidFill>
                <a:schemeClr val="bg2"/>
              </a:solidFill>
              <a:ln>
                <a:noFill/>
              </a:ln>
            </p:spPr>
            <p:txBody>
              <a:bodyPr anchor="ctr"/>
              <a:lstStyle/>
              <a:p>
                <a:pPr algn="ctr"/>
                <a:endParaRPr/>
              </a:p>
            </p:txBody>
          </p:sp>
          <p:sp>
            <p:nvSpPr>
              <p:cNvPr id="29" name="iŝḷîḋe"/>
              <p:cNvSpPr/>
              <p:nvPr/>
            </p:nvSpPr>
            <p:spPr bwMode="auto">
              <a:xfrm>
                <a:off x="8210806" y="1767713"/>
                <a:ext cx="464004" cy="462115"/>
              </a:xfrm>
              <a:custGeom>
                <a:avLst/>
                <a:gdLst>
                  <a:gd name="T0" fmla="*/ 168 w 175"/>
                  <a:gd name="T1" fmla="*/ 53 h 174"/>
                  <a:gd name="T2" fmla="*/ 149 w 175"/>
                  <a:gd name="T3" fmla="*/ 25 h 174"/>
                  <a:gd name="T4" fmla="*/ 121 w 175"/>
                  <a:gd name="T5" fmla="*/ 6 h 174"/>
                  <a:gd name="T6" fmla="*/ 87 w 175"/>
                  <a:gd name="T7" fmla="*/ 0 h 174"/>
                  <a:gd name="T8" fmla="*/ 53 w 175"/>
                  <a:gd name="T9" fmla="*/ 6 h 174"/>
                  <a:gd name="T10" fmla="*/ 26 w 175"/>
                  <a:gd name="T11" fmla="*/ 25 h 174"/>
                  <a:gd name="T12" fmla="*/ 7 w 175"/>
                  <a:gd name="T13" fmla="*/ 53 h 174"/>
                  <a:gd name="T14" fmla="*/ 0 w 175"/>
                  <a:gd name="T15" fmla="*/ 87 h 174"/>
                  <a:gd name="T16" fmla="*/ 7 w 175"/>
                  <a:gd name="T17" fmla="*/ 121 h 174"/>
                  <a:gd name="T18" fmla="*/ 26 w 175"/>
                  <a:gd name="T19" fmla="*/ 149 h 174"/>
                  <a:gd name="T20" fmla="*/ 53 w 175"/>
                  <a:gd name="T21" fmla="*/ 167 h 174"/>
                  <a:gd name="T22" fmla="*/ 87 w 175"/>
                  <a:gd name="T23" fmla="*/ 174 h 174"/>
                  <a:gd name="T24" fmla="*/ 121 w 175"/>
                  <a:gd name="T25" fmla="*/ 167 h 174"/>
                  <a:gd name="T26" fmla="*/ 149 w 175"/>
                  <a:gd name="T27" fmla="*/ 149 h 174"/>
                  <a:gd name="T28" fmla="*/ 168 w 175"/>
                  <a:gd name="T29" fmla="*/ 121 h 174"/>
                  <a:gd name="T30" fmla="*/ 175 w 175"/>
                  <a:gd name="T31" fmla="*/ 87 h 174"/>
                  <a:gd name="T32" fmla="*/ 162 w 175"/>
                  <a:gd name="T33" fmla="*/ 86 h 174"/>
                  <a:gd name="T34" fmla="*/ 108 w 175"/>
                  <a:gd name="T35" fmla="*/ 80 h 174"/>
                  <a:gd name="T36" fmla="*/ 145 w 175"/>
                  <a:gd name="T37" fmla="*/ 40 h 174"/>
                  <a:gd name="T38" fmla="*/ 137 w 175"/>
                  <a:gd name="T39" fmla="*/ 31 h 174"/>
                  <a:gd name="T40" fmla="*/ 70 w 175"/>
                  <a:gd name="T41" fmla="*/ 14 h 174"/>
                  <a:gd name="T42" fmla="*/ 137 w 175"/>
                  <a:gd name="T43" fmla="*/ 31 h 174"/>
                  <a:gd name="T44" fmla="*/ 70 w 175"/>
                  <a:gd name="T45" fmla="*/ 14 h 174"/>
                  <a:gd name="T46" fmla="*/ 70 w 175"/>
                  <a:gd name="T47" fmla="*/ 14 h 174"/>
                  <a:gd name="T48" fmla="*/ 83 w 175"/>
                  <a:gd name="T49" fmla="*/ 62 h 174"/>
                  <a:gd name="T50" fmla="*/ 56 w 175"/>
                  <a:gd name="T51" fmla="*/ 19 h 174"/>
                  <a:gd name="T52" fmla="*/ 13 w 175"/>
                  <a:gd name="T53" fmla="*/ 85 h 174"/>
                  <a:gd name="T54" fmla="*/ 96 w 175"/>
                  <a:gd name="T55" fmla="*/ 87 h 174"/>
                  <a:gd name="T56" fmla="*/ 32 w 175"/>
                  <a:gd name="T57" fmla="*/ 137 h 174"/>
                  <a:gd name="T58" fmla="*/ 13 w 175"/>
                  <a:gd name="T59" fmla="*/ 87 h 174"/>
                  <a:gd name="T60" fmla="*/ 40 w 175"/>
                  <a:gd name="T61" fmla="*/ 144 h 174"/>
                  <a:gd name="T62" fmla="*/ 100 w 175"/>
                  <a:gd name="T63" fmla="*/ 99 h 174"/>
                  <a:gd name="T64" fmla="*/ 117 w 175"/>
                  <a:gd name="T65" fmla="*/ 156 h 174"/>
                  <a:gd name="T66" fmla="*/ 129 w 175"/>
                  <a:gd name="T67" fmla="*/ 149 h 174"/>
                  <a:gd name="T68" fmla="*/ 161 w 175"/>
                  <a:gd name="T69" fmla="*/ 99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75" h="174">
                    <a:moveTo>
                      <a:pt x="173" y="69"/>
                    </a:moveTo>
                    <a:cubicBezTo>
                      <a:pt x="172" y="64"/>
                      <a:pt x="170" y="58"/>
                      <a:pt x="168" y="53"/>
                    </a:cubicBezTo>
                    <a:cubicBezTo>
                      <a:pt x="166" y="48"/>
                      <a:pt x="163" y="43"/>
                      <a:pt x="160" y="38"/>
                    </a:cubicBezTo>
                    <a:cubicBezTo>
                      <a:pt x="157" y="33"/>
                      <a:pt x="153" y="29"/>
                      <a:pt x="149" y="25"/>
                    </a:cubicBezTo>
                    <a:cubicBezTo>
                      <a:pt x="145" y="21"/>
                      <a:pt x="141" y="18"/>
                      <a:pt x="136" y="14"/>
                    </a:cubicBezTo>
                    <a:cubicBezTo>
                      <a:pt x="132" y="11"/>
                      <a:pt x="127" y="9"/>
                      <a:pt x="121" y="6"/>
                    </a:cubicBezTo>
                    <a:cubicBezTo>
                      <a:pt x="116" y="4"/>
                      <a:pt x="111" y="2"/>
                      <a:pt x="105" y="1"/>
                    </a:cubicBezTo>
                    <a:cubicBezTo>
                      <a:pt x="99" y="0"/>
                      <a:pt x="93" y="0"/>
                      <a:pt x="87" y="0"/>
                    </a:cubicBezTo>
                    <a:cubicBezTo>
                      <a:pt x="82" y="0"/>
                      <a:pt x="76" y="0"/>
                      <a:pt x="70" y="1"/>
                    </a:cubicBezTo>
                    <a:cubicBezTo>
                      <a:pt x="64" y="2"/>
                      <a:pt x="59" y="4"/>
                      <a:pt x="53" y="6"/>
                    </a:cubicBezTo>
                    <a:cubicBezTo>
                      <a:pt x="48" y="9"/>
                      <a:pt x="43" y="11"/>
                      <a:pt x="39" y="14"/>
                    </a:cubicBezTo>
                    <a:cubicBezTo>
                      <a:pt x="34" y="18"/>
                      <a:pt x="30" y="21"/>
                      <a:pt x="26" y="25"/>
                    </a:cubicBezTo>
                    <a:cubicBezTo>
                      <a:pt x="22" y="29"/>
                      <a:pt x="18" y="33"/>
                      <a:pt x="15" y="38"/>
                    </a:cubicBezTo>
                    <a:cubicBezTo>
                      <a:pt x="12" y="43"/>
                      <a:pt x="9" y="48"/>
                      <a:pt x="7" y="53"/>
                    </a:cubicBezTo>
                    <a:cubicBezTo>
                      <a:pt x="5" y="58"/>
                      <a:pt x="3" y="64"/>
                      <a:pt x="2" y="69"/>
                    </a:cubicBezTo>
                    <a:cubicBezTo>
                      <a:pt x="1" y="75"/>
                      <a:pt x="0" y="81"/>
                      <a:pt x="0" y="87"/>
                    </a:cubicBezTo>
                    <a:cubicBezTo>
                      <a:pt x="0" y="93"/>
                      <a:pt x="1" y="99"/>
                      <a:pt x="2" y="105"/>
                    </a:cubicBezTo>
                    <a:cubicBezTo>
                      <a:pt x="3" y="110"/>
                      <a:pt x="5" y="116"/>
                      <a:pt x="7" y="121"/>
                    </a:cubicBezTo>
                    <a:cubicBezTo>
                      <a:pt x="9" y="126"/>
                      <a:pt x="12" y="131"/>
                      <a:pt x="15" y="136"/>
                    </a:cubicBezTo>
                    <a:cubicBezTo>
                      <a:pt x="18" y="140"/>
                      <a:pt x="22" y="145"/>
                      <a:pt x="26" y="149"/>
                    </a:cubicBezTo>
                    <a:cubicBezTo>
                      <a:pt x="30" y="153"/>
                      <a:pt x="34" y="156"/>
                      <a:pt x="39" y="159"/>
                    </a:cubicBezTo>
                    <a:cubicBezTo>
                      <a:pt x="43" y="163"/>
                      <a:pt x="48" y="165"/>
                      <a:pt x="53" y="167"/>
                    </a:cubicBezTo>
                    <a:cubicBezTo>
                      <a:pt x="59" y="170"/>
                      <a:pt x="64" y="171"/>
                      <a:pt x="70" y="173"/>
                    </a:cubicBezTo>
                    <a:cubicBezTo>
                      <a:pt x="76" y="174"/>
                      <a:pt x="82" y="174"/>
                      <a:pt x="87" y="174"/>
                    </a:cubicBezTo>
                    <a:cubicBezTo>
                      <a:pt x="93" y="174"/>
                      <a:pt x="99" y="174"/>
                      <a:pt x="105" y="173"/>
                    </a:cubicBezTo>
                    <a:cubicBezTo>
                      <a:pt x="111" y="171"/>
                      <a:pt x="116" y="170"/>
                      <a:pt x="121" y="167"/>
                    </a:cubicBezTo>
                    <a:cubicBezTo>
                      <a:pt x="127" y="165"/>
                      <a:pt x="132" y="163"/>
                      <a:pt x="136" y="159"/>
                    </a:cubicBezTo>
                    <a:cubicBezTo>
                      <a:pt x="141" y="156"/>
                      <a:pt x="145" y="153"/>
                      <a:pt x="149" y="149"/>
                    </a:cubicBezTo>
                    <a:cubicBezTo>
                      <a:pt x="153" y="145"/>
                      <a:pt x="157" y="140"/>
                      <a:pt x="160" y="136"/>
                    </a:cubicBezTo>
                    <a:cubicBezTo>
                      <a:pt x="163" y="131"/>
                      <a:pt x="166" y="126"/>
                      <a:pt x="168" y="121"/>
                    </a:cubicBezTo>
                    <a:cubicBezTo>
                      <a:pt x="170" y="116"/>
                      <a:pt x="172" y="110"/>
                      <a:pt x="173" y="105"/>
                    </a:cubicBezTo>
                    <a:cubicBezTo>
                      <a:pt x="174" y="99"/>
                      <a:pt x="175" y="93"/>
                      <a:pt x="175" y="87"/>
                    </a:cubicBezTo>
                    <a:cubicBezTo>
                      <a:pt x="175" y="81"/>
                      <a:pt x="174" y="75"/>
                      <a:pt x="173" y="69"/>
                    </a:cubicBezTo>
                    <a:close/>
                    <a:moveTo>
                      <a:pt x="162" y="86"/>
                    </a:moveTo>
                    <a:cubicBezTo>
                      <a:pt x="161" y="86"/>
                      <a:pt x="136" y="81"/>
                      <a:pt x="110" y="84"/>
                    </a:cubicBezTo>
                    <a:cubicBezTo>
                      <a:pt x="110" y="82"/>
                      <a:pt x="109" y="81"/>
                      <a:pt x="108" y="80"/>
                    </a:cubicBezTo>
                    <a:cubicBezTo>
                      <a:pt x="107" y="76"/>
                      <a:pt x="105" y="73"/>
                      <a:pt x="104" y="69"/>
                    </a:cubicBezTo>
                    <a:cubicBezTo>
                      <a:pt x="133" y="57"/>
                      <a:pt x="145" y="40"/>
                      <a:pt x="145" y="40"/>
                    </a:cubicBezTo>
                    <a:cubicBezTo>
                      <a:pt x="156" y="52"/>
                      <a:pt x="162" y="68"/>
                      <a:pt x="162" y="86"/>
                    </a:cubicBezTo>
                    <a:close/>
                    <a:moveTo>
                      <a:pt x="137" y="31"/>
                    </a:moveTo>
                    <a:cubicBezTo>
                      <a:pt x="137" y="31"/>
                      <a:pt x="126" y="47"/>
                      <a:pt x="98" y="58"/>
                    </a:cubicBezTo>
                    <a:cubicBezTo>
                      <a:pt x="85" y="35"/>
                      <a:pt x="71" y="16"/>
                      <a:pt x="70" y="14"/>
                    </a:cubicBezTo>
                    <a:cubicBezTo>
                      <a:pt x="76" y="13"/>
                      <a:pt x="81" y="12"/>
                      <a:pt x="87" y="12"/>
                    </a:cubicBezTo>
                    <a:cubicBezTo>
                      <a:pt x="106" y="12"/>
                      <a:pt x="124" y="19"/>
                      <a:pt x="137" y="31"/>
                    </a:cubicBezTo>
                    <a:close/>
                    <a:moveTo>
                      <a:pt x="70" y="14"/>
                    </a:moveTo>
                    <a:cubicBezTo>
                      <a:pt x="70" y="14"/>
                      <a:pt x="70" y="14"/>
                      <a:pt x="70" y="14"/>
                    </a:cubicBezTo>
                    <a:cubicBezTo>
                      <a:pt x="70" y="14"/>
                      <a:pt x="69" y="15"/>
                      <a:pt x="69" y="15"/>
                    </a:cubicBezTo>
                    <a:cubicBezTo>
                      <a:pt x="69" y="15"/>
                      <a:pt x="70" y="15"/>
                      <a:pt x="70" y="14"/>
                    </a:cubicBezTo>
                    <a:close/>
                    <a:moveTo>
                      <a:pt x="56" y="19"/>
                    </a:moveTo>
                    <a:cubicBezTo>
                      <a:pt x="57" y="21"/>
                      <a:pt x="70" y="39"/>
                      <a:pt x="83" y="62"/>
                    </a:cubicBezTo>
                    <a:cubicBezTo>
                      <a:pt x="47" y="72"/>
                      <a:pt x="16" y="72"/>
                      <a:pt x="14" y="72"/>
                    </a:cubicBezTo>
                    <a:cubicBezTo>
                      <a:pt x="19" y="48"/>
                      <a:pt x="35" y="29"/>
                      <a:pt x="56" y="19"/>
                    </a:cubicBezTo>
                    <a:close/>
                    <a:moveTo>
                      <a:pt x="13" y="87"/>
                    </a:moveTo>
                    <a:cubicBezTo>
                      <a:pt x="13" y="86"/>
                      <a:pt x="13" y="85"/>
                      <a:pt x="13" y="85"/>
                    </a:cubicBezTo>
                    <a:cubicBezTo>
                      <a:pt x="14" y="85"/>
                      <a:pt x="51" y="85"/>
                      <a:pt x="90" y="74"/>
                    </a:cubicBezTo>
                    <a:cubicBezTo>
                      <a:pt x="92" y="78"/>
                      <a:pt x="94" y="82"/>
                      <a:pt x="96" y="87"/>
                    </a:cubicBezTo>
                    <a:cubicBezTo>
                      <a:pt x="95" y="87"/>
                      <a:pt x="94" y="87"/>
                      <a:pt x="93" y="88"/>
                    </a:cubicBezTo>
                    <a:cubicBezTo>
                      <a:pt x="52" y="101"/>
                      <a:pt x="32" y="137"/>
                      <a:pt x="32" y="137"/>
                    </a:cubicBezTo>
                    <a:cubicBezTo>
                      <a:pt x="32" y="137"/>
                      <a:pt x="32" y="137"/>
                      <a:pt x="32" y="137"/>
                    </a:cubicBezTo>
                    <a:cubicBezTo>
                      <a:pt x="20" y="124"/>
                      <a:pt x="13" y="106"/>
                      <a:pt x="13" y="87"/>
                    </a:cubicBezTo>
                    <a:close/>
                    <a:moveTo>
                      <a:pt x="87" y="162"/>
                    </a:moveTo>
                    <a:cubicBezTo>
                      <a:pt x="69" y="162"/>
                      <a:pt x="53" y="155"/>
                      <a:pt x="40" y="144"/>
                    </a:cubicBezTo>
                    <a:cubicBezTo>
                      <a:pt x="41" y="145"/>
                      <a:pt x="42" y="146"/>
                      <a:pt x="42" y="146"/>
                    </a:cubicBezTo>
                    <a:cubicBezTo>
                      <a:pt x="42" y="146"/>
                      <a:pt x="56" y="115"/>
                      <a:pt x="100" y="99"/>
                    </a:cubicBezTo>
                    <a:cubicBezTo>
                      <a:pt x="100" y="99"/>
                      <a:pt x="100" y="99"/>
                      <a:pt x="101" y="99"/>
                    </a:cubicBezTo>
                    <a:cubicBezTo>
                      <a:pt x="111" y="126"/>
                      <a:pt x="115" y="149"/>
                      <a:pt x="117" y="156"/>
                    </a:cubicBezTo>
                    <a:cubicBezTo>
                      <a:pt x="108" y="159"/>
                      <a:pt x="98" y="162"/>
                      <a:pt x="87" y="162"/>
                    </a:cubicBezTo>
                    <a:close/>
                    <a:moveTo>
                      <a:pt x="129" y="149"/>
                    </a:moveTo>
                    <a:cubicBezTo>
                      <a:pt x="128" y="144"/>
                      <a:pt x="124" y="122"/>
                      <a:pt x="115" y="96"/>
                    </a:cubicBezTo>
                    <a:cubicBezTo>
                      <a:pt x="139" y="92"/>
                      <a:pt x="160" y="98"/>
                      <a:pt x="161" y="99"/>
                    </a:cubicBezTo>
                    <a:cubicBezTo>
                      <a:pt x="158" y="120"/>
                      <a:pt x="146" y="138"/>
                      <a:pt x="129" y="149"/>
                    </a:cubicBezTo>
                    <a:close/>
                  </a:path>
                </a:pathLst>
              </a:custGeom>
              <a:solidFill>
                <a:schemeClr val="bg2"/>
              </a:solidFill>
              <a:ln>
                <a:noFill/>
              </a:ln>
            </p:spPr>
            <p:txBody>
              <a:bodyPr anchor="ctr"/>
              <a:lstStyle/>
              <a:p>
                <a:pPr algn="ctr"/>
                <a:endParaRPr/>
              </a:p>
            </p:txBody>
          </p:sp>
          <p:sp>
            <p:nvSpPr>
              <p:cNvPr id="30" name="iṥḻïḍê"/>
              <p:cNvSpPr/>
              <p:nvPr/>
            </p:nvSpPr>
            <p:spPr bwMode="auto">
              <a:xfrm>
                <a:off x="5181483" y="4640045"/>
                <a:ext cx="910766" cy="906470"/>
              </a:xfrm>
              <a:custGeom>
                <a:avLst/>
                <a:gdLst>
                  <a:gd name="T0" fmla="*/ 114 w 228"/>
                  <a:gd name="T1" fmla="*/ 0 h 227"/>
                  <a:gd name="T2" fmla="*/ 0 w 228"/>
                  <a:gd name="T3" fmla="*/ 114 h 227"/>
                  <a:gd name="T4" fmla="*/ 68 w 228"/>
                  <a:gd name="T5" fmla="*/ 218 h 227"/>
                  <a:gd name="T6" fmla="*/ 70 w 228"/>
                  <a:gd name="T7" fmla="*/ 192 h 227"/>
                  <a:gd name="T8" fmla="*/ 85 w 228"/>
                  <a:gd name="T9" fmla="*/ 130 h 227"/>
                  <a:gd name="T10" fmla="*/ 81 w 228"/>
                  <a:gd name="T11" fmla="*/ 112 h 227"/>
                  <a:gd name="T12" fmla="*/ 103 w 228"/>
                  <a:gd name="T13" fmla="*/ 82 h 227"/>
                  <a:gd name="T14" fmla="*/ 119 w 228"/>
                  <a:gd name="T15" fmla="*/ 99 h 227"/>
                  <a:gd name="T16" fmla="*/ 109 w 228"/>
                  <a:gd name="T17" fmla="*/ 140 h 227"/>
                  <a:gd name="T18" fmla="*/ 127 w 228"/>
                  <a:gd name="T19" fmla="*/ 162 h 227"/>
                  <a:gd name="T20" fmla="*/ 163 w 228"/>
                  <a:gd name="T21" fmla="*/ 101 h 227"/>
                  <a:gd name="T22" fmla="*/ 115 w 228"/>
                  <a:gd name="T23" fmla="*/ 57 h 227"/>
                  <a:gd name="T24" fmla="*/ 59 w 228"/>
                  <a:gd name="T25" fmla="*/ 112 h 227"/>
                  <a:gd name="T26" fmla="*/ 67 w 228"/>
                  <a:gd name="T27" fmla="*/ 134 h 227"/>
                  <a:gd name="T28" fmla="*/ 68 w 228"/>
                  <a:gd name="T29" fmla="*/ 141 h 227"/>
                  <a:gd name="T30" fmla="*/ 66 w 228"/>
                  <a:gd name="T31" fmla="*/ 150 h 227"/>
                  <a:gd name="T32" fmla="*/ 60 w 228"/>
                  <a:gd name="T33" fmla="*/ 153 h 227"/>
                  <a:gd name="T34" fmla="*/ 37 w 228"/>
                  <a:gd name="T35" fmla="*/ 109 h 227"/>
                  <a:gd name="T36" fmla="*/ 118 w 228"/>
                  <a:gd name="T37" fmla="*/ 38 h 227"/>
                  <a:gd name="T38" fmla="*/ 191 w 228"/>
                  <a:gd name="T39" fmla="*/ 103 h 227"/>
                  <a:gd name="T40" fmla="*/ 129 w 228"/>
                  <a:gd name="T41" fmla="*/ 181 h 227"/>
                  <a:gd name="T42" fmla="*/ 101 w 228"/>
                  <a:gd name="T43" fmla="*/ 167 h 227"/>
                  <a:gd name="T44" fmla="*/ 93 w 228"/>
                  <a:gd name="T45" fmla="*/ 198 h 227"/>
                  <a:gd name="T46" fmla="*/ 82 w 228"/>
                  <a:gd name="T47" fmla="*/ 223 h 227"/>
                  <a:gd name="T48" fmla="*/ 114 w 228"/>
                  <a:gd name="T49" fmla="*/ 227 h 227"/>
                  <a:gd name="T50" fmla="*/ 228 w 228"/>
                  <a:gd name="T51" fmla="*/ 114 h 227"/>
                  <a:gd name="T52" fmla="*/ 114 w 228"/>
                  <a:gd name="T53" fmla="*/ 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8" h="227">
                    <a:moveTo>
                      <a:pt x="114" y="0"/>
                    </a:moveTo>
                    <a:cubicBezTo>
                      <a:pt x="51" y="0"/>
                      <a:pt x="0" y="51"/>
                      <a:pt x="0" y="114"/>
                    </a:cubicBezTo>
                    <a:cubicBezTo>
                      <a:pt x="0" y="160"/>
                      <a:pt x="28" y="200"/>
                      <a:pt x="68" y="218"/>
                    </a:cubicBezTo>
                    <a:cubicBezTo>
                      <a:pt x="68" y="210"/>
                      <a:pt x="68" y="200"/>
                      <a:pt x="70" y="192"/>
                    </a:cubicBezTo>
                    <a:cubicBezTo>
                      <a:pt x="73" y="183"/>
                      <a:pt x="85" y="130"/>
                      <a:pt x="85" y="130"/>
                    </a:cubicBezTo>
                    <a:cubicBezTo>
                      <a:pt x="85" y="130"/>
                      <a:pt x="81" y="122"/>
                      <a:pt x="81" y="112"/>
                    </a:cubicBezTo>
                    <a:cubicBezTo>
                      <a:pt x="81" y="95"/>
                      <a:pt x="91" y="82"/>
                      <a:pt x="103" y="82"/>
                    </a:cubicBezTo>
                    <a:cubicBezTo>
                      <a:pt x="114" y="82"/>
                      <a:pt x="119" y="90"/>
                      <a:pt x="119" y="99"/>
                    </a:cubicBezTo>
                    <a:cubicBezTo>
                      <a:pt x="119" y="110"/>
                      <a:pt x="112" y="125"/>
                      <a:pt x="109" y="140"/>
                    </a:cubicBezTo>
                    <a:cubicBezTo>
                      <a:pt x="106" y="152"/>
                      <a:pt x="115" y="162"/>
                      <a:pt x="127" y="162"/>
                    </a:cubicBezTo>
                    <a:cubicBezTo>
                      <a:pt x="148" y="162"/>
                      <a:pt x="163" y="134"/>
                      <a:pt x="163" y="101"/>
                    </a:cubicBezTo>
                    <a:cubicBezTo>
                      <a:pt x="163" y="76"/>
                      <a:pt x="146" y="57"/>
                      <a:pt x="115" y="57"/>
                    </a:cubicBezTo>
                    <a:cubicBezTo>
                      <a:pt x="81" y="57"/>
                      <a:pt x="59" y="83"/>
                      <a:pt x="59" y="112"/>
                    </a:cubicBezTo>
                    <a:cubicBezTo>
                      <a:pt x="59" y="122"/>
                      <a:pt x="62" y="129"/>
                      <a:pt x="67" y="134"/>
                    </a:cubicBezTo>
                    <a:cubicBezTo>
                      <a:pt x="69" y="137"/>
                      <a:pt x="69" y="138"/>
                      <a:pt x="68" y="141"/>
                    </a:cubicBezTo>
                    <a:cubicBezTo>
                      <a:pt x="68" y="143"/>
                      <a:pt x="67" y="148"/>
                      <a:pt x="66" y="150"/>
                    </a:cubicBezTo>
                    <a:cubicBezTo>
                      <a:pt x="65" y="153"/>
                      <a:pt x="63" y="154"/>
                      <a:pt x="60" y="153"/>
                    </a:cubicBezTo>
                    <a:cubicBezTo>
                      <a:pt x="44" y="146"/>
                      <a:pt x="37" y="129"/>
                      <a:pt x="37" y="109"/>
                    </a:cubicBezTo>
                    <a:cubicBezTo>
                      <a:pt x="37" y="77"/>
                      <a:pt x="64" y="38"/>
                      <a:pt x="118" y="38"/>
                    </a:cubicBezTo>
                    <a:cubicBezTo>
                      <a:pt x="162" y="38"/>
                      <a:pt x="191" y="70"/>
                      <a:pt x="191" y="103"/>
                    </a:cubicBezTo>
                    <a:cubicBezTo>
                      <a:pt x="191" y="148"/>
                      <a:pt x="166" y="181"/>
                      <a:pt x="129" y="181"/>
                    </a:cubicBezTo>
                    <a:cubicBezTo>
                      <a:pt x="117" y="181"/>
                      <a:pt x="105" y="175"/>
                      <a:pt x="101" y="167"/>
                    </a:cubicBezTo>
                    <a:cubicBezTo>
                      <a:pt x="101" y="167"/>
                      <a:pt x="95" y="193"/>
                      <a:pt x="93" y="198"/>
                    </a:cubicBezTo>
                    <a:cubicBezTo>
                      <a:pt x="91" y="207"/>
                      <a:pt x="86" y="216"/>
                      <a:pt x="82" y="223"/>
                    </a:cubicBezTo>
                    <a:cubicBezTo>
                      <a:pt x="92" y="226"/>
                      <a:pt x="103" y="227"/>
                      <a:pt x="114" y="227"/>
                    </a:cubicBezTo>
                    <a:cubicBezTo>
                      <a:pt x="177" y="227"/>
                      <a:pt x="228" y="176"/>
                      <a:pt x="228" y="114"/>
                    </a:cubicBezTo>
                    <a:cubicBezTo>
                      <a:pt x="228" y="51"/>
                      <a:pt x="177" y="0"/>
                      <a:pt x="114" y="0"/>
                    </a:cubicBezTo>
                    <a:close/>
                  </a:path>
                </a:pathLst>
              </a:custGeom>
              <a:solidFill>
                <a:schemeClr val="bg2"/>
              </a:solidFill>
              <a:ln>
                <a:noFill/>
              </a:ln>
            </p:spPr>
            <p:txBody>
              <a:bodyPr anchor="ctr"/>
              <a:lstStyle/>
              <a:p>
                <a:pPr algn="ctr"/>
                <a:endParaRPr/>
              </a:p>
            </p:txBody>
          </p:sp>
          <p:sp>
            <p:nvSpPr>
              <p:cNvPr id="31" name="ísļïďè"/>
              <p:cNvSpPr/>
              <p:nvPr/>
            </p:nvSpPr>
            <p:spPr bwMode="auto">
              <a:xfrm>
                <a:off x="7944073" y="2407562"/>
                <a:ext cx="814100" cy="812802"/>
              </a:xfrm>
              <a:custGeom>
                <a:avLst/>
                <a:gdLst>
                  <a:gd name="T0" fmla="*/ 164 w 204"/>
                  <a:gd name="T1" fmla="*/ 0 h 204"/>
                  <a:gd name="T2" fmla="*/ 39 w 204"/>
                  <a:gd name="T3" fmla="*/ 0 h 204"/>
                  <a:gd name="T4" fmla="*/ 0 w 204"/>
                  <a:gd name="T5" fmla="*/ 39 h 204"/>
                  <a:gd name="T6" fmla="*/ 0 w 204"/>
                  <a:gd name="T7" fmla="*/ 81 h 204"/>
                  <a:gd name="T8" fmla="*/ 0 w 204"/>
                  <a:gd name="T9" fmla="*/ 164 h 204"/>
                  <a:gd name="T10" fmla="*/ 39 w 204"/>
                  <a:gd name="T11" fmla="*/ 204 h 204"/>
                  <a:gd name="T12" fmla="*/ 164 w 204"/>
                  <a:gd name="T13" fmla="*/ 204 h 204"/>
                  <a:gd name="T14" fmla="*/ 204 w 204"/>
                  <a:gd name="T15" fmla="*/ 164 h 204"/>
                  <a:gd name="T16" fmla="*/ 204 w 204"/>
                  <a:gd name="T17" fmla="*/ 81 h 204"/>
                  <a:gd name="T18" fmla="*/ 204 w 204"/>
                  <a:gd name="T19" fmla="*/ 39 h 204"/>
                  <a:gd name="T20" fmla="*/ 164 w 204"/>
                  <a:gd name="T21" fmla="*/ 0 h 204"/>
                  <a:gd name="T22" fmla="*/ 176 w 204"/>
                  <a:gd name="T23" fmla="*/ 23 h 204"/>
                  <a:gd name="T24" fmla="*/ 180 w 204"/>
                  <a:gd name="T25" fmla="*/ 23 h 204"/>
                  <a:gd name="T26" fmla="*/ 180 w 204"/>
                  <a:gd name="T27" fmla="*/ 28 h 204"/>
                  <a:gd name="T28" fmla="*/ 180 w 204"/>
                  <a:gd name="T29" fmla="*/ 58 h 204"/>
                  <a:gd name="T30" fmla="*/ 146 w 204"/>
                  <a:gd name="T31" fmla="*/ 58 h 204"/>
                  <a:gd name="T32" fmla="*/ 146 w 204"/>
                  <a:gd name="T33" fmla="*/ 24 h 204"/>
                  <a:gd name="T34" fmla="*/ 176 w 204"/>
                  <a:gd name="T35" fmla="*/ 23 h 204"/>
                  <a:gd name="T36" fmla="*/ 73 w 204"/>
                  <a:gd name="T37" fmla="*/ 81 h 204"/>
                  <a:gd name="T38" fmla="*/ 102 w 204"/>
                  <a:gd name="T39" fmla="*/ 66 h 204"/>
                  <a:gd name="T40" fmla="*/ 131 w 204"/>
                  <a:gd name="T41" fmla="*/ 81 h 204"/>
                  <a:gd name="T42" fmla="*/ 138 w 204"/>
                  <a:gd name="T43" fmla="*/ 102 h 204"/>
                  <a:gd name="T44" fmla="*/ 102 w 204"/>
                  <a:gd name="T45" fmla="*/ 138 h 204"/>
                  <a:gd name="T46" fmla="*/ 66 w 204"/>
                  <a:gd name="T47" fmla="*/ 102 h 204"/>
                  <a:gd name="T48" fmla="*/ 73 w 204"/>
                  <a:gd name="T49" fmla="*/ 81 h 204"/>
                  <a:gd name="T50" fmla="*/ 184 w 204"/>
                  <a:gd name="T51" fmla="*/ 164 h 204"/>
                  <a:gd name="T52" fmla="*/ 164 w 204"/>
                  <a:gd name="T53" fmla="*/ 184 h 204"/>
                  <a:gd name="T54" fmla="*/ 39 w 204"/>
                  <a:gd name="T55" fmla="*/ 184 h 204"/>
                  <a:gd name="T56" fmla="*/ 20 w 204"/>
                  <a:gd name="T57" fmla="*/ 164 h 204"/>
                  <a:gd name="T58" fmla="*/ 20 w 204"/>
                  <a:gd name="T59" fmla="*/ 81 h 204"/>
                  <a:gd name="T60" fmla="*/ 50 w 204"/>
                  <a:gd name="T61" fmla="*/ 81 h 204"/>
                  <a:gd name="T62" fmla="*/ 46 w 204"/>
                  <a:gd name="T63" fmla="*/ 102 h 204"/>
                  <a:gd name="T64" fmla="*/ 102 w 204"/>
                  <a:gd name="T65" fmla="*/ 158 h 204"/>
                  <a:gd name="T66" fmla="*/ 157 w 204"/>
                  <a:gd name="T67" fmla="*/ 102 h 204"/>
                  <a:gd name="T68" fmla="*/ 153 w 204"/>
                  <a:gd name="T69" fmla="*/ 81 h 204"/>
                  <a:gd name="T70" fmla="*/ 184 w 204"/>
                  <a:gd name="T71" fmla="*/ 81 h 204"/>
                  <a:gd name="T72" fmla="*/ 184 w 204"/>
                  <a:gd name="T73" fmla="*/ 164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4" h="204">
                    <a:moveTo>
                      <a:pt x="164" y="0"/>
                    </a:moveTo>
                    <a:cubicBezTo>
                      <a:pt x="39" y="0"/>
                      <a:pt x="39" y="0"/>
                      <a:pt x="39" y="0"/>
                    </a:cubicBezTo>
                    <a:cubicBezTo>
                      <a:pt x="17" y="0"/>
                      <a:pt x="0" y="18"/>
                      <a:pt x="0" y="39"/>
                    </a:cubicBezTo>
                    <a:cubicBezTo>
                      <a:pt x="0" y="81"/>
                      <a:pt x="0" y="81"/>
                      <a:pt x="0" y="81"/>
                    </a:cubicBezTo>
                    <a:cubicBezTo>
                      <a:pt x="0" y="164"/>
                      <a:pt x="0" y="164"/>
                      <a:pt x="0" y="164"/>
                    </a:cubicBezTo>
                    <a:cubicBezTo>
                      <a:pt x="0" y="186"/>
                      <a:pt x="17" y="204"/>
                      <a:pt x="39" y="204"/>
                    </a:cubicBezTo>
                    <a:cubicBezTo>
                      <a:pt x="164" y="204"/>
                      <a:pt x="164" y="204"/>
                      <a:pt x="164" y="204"/>
                    </a:cubicBezTo>
                    <a:cubicBezTo>
                      <a:pt x="186" y="204"/>
                      <a:pt x="204" y="186"/>
                      <a:pt x="204" y="164"/>
                    </a:cubicBezTo>
                    <a:cubicBezTo>
                      <a:pt x="204" y="81"/>
                      <a:pt x="204" y="81"/>
                      <a:pt x="204" y="81"/>
                    </a:cubicBezTo>
                    <a:cubicBezTo>
                      <a:pt x="204" y="39"/>
                      <a:pt x="204" y="39"/>
                      <a:pt x="204" y="39"/>
                    </a:cubicBezTo>
                    <a:cubicBezTo>
                      <a:pt x="204" y="18"/>
                      <a:pt x="186" y="0"/>
                      <a:pt x="164" y="0"/>
                    </a:cubicBezTo>
                    <a:close/>
                    <a:moveTo>
                      <a:pt x="176" y="23"/>
                    </a:moveTo>
                    <a:cubicBezTo>
                      <a:pt x="180" y="23"/>
                      <a:pt x="180" y="23"/>
                      <a:pt x="180" y="23"/>
                    </a:cubicBezTo>
                    <a:cubicBezTo>
                      <a:pt x="180" y="28"/>
                      <a:pt x="180" y="28"/>
                      <a:pt x="180" y="28"/>
                    </a:cubicBezTo>
                    <a:cubicBezTo>
                      <a:pt x="180" y="58"/>
                      <a:pt x="180" y="58"/>
                      <a:pt x="180" y="58"/>
                    </a:cubicBezTo>
                    <a:cubicBezTo>
                      <a:pt x="146" y="58"/>
                      <a:pt x="146" y="58"/>
                      <a:pt x="146" y="58"/>
                    </a:cubicBezTo>
                    <a:cubicBezTo>
                      <a:pt x="146" y="24"/>
                      <a:pt x="146" y="24"/>
                      <a:pt x="146" y="24"/>
                    </a:cubicBezTo>
                    <a:lnTo>
                      <a:pt x="176" y="23"/>
                    </a:lnTo>
                    <a:close/>
                    <a:moveTo>
                      <a:pt x="73" y="81"/>
                    </a:moveTo>
                    <a:cubicBezTo>
                      <a:pt x="79" y="72"/>
                      <a:pt x="90" y="66"/>
                      <a:pt x="102" y="66"/>
                    </a:cubicBezTo>
                    <a:cubicBezTo>
                      <a:pt x="114" y="66"/>
                      <a:pt x="124" y="72"/>
                      <a:pt x="131" y="81"/>
                    </a:cubicBezTo>
                    <a:cubicBezTo>
                      <a:pt x="135" y="87"/>
                      <a:pt x="138" y="94"/>
                      <a:pt x="138" y="102"/>
                    </a:cubicBezTo>
                    <a:cubicBezTo>
                      <a:pt x="138" y="122"/>
                      <a:pt x="121" y="138"/>
                      <a:pt x="102" y="138"/>
                    </a:cubicBezTo>
                    <a:cubicBezTo>
                      <a:pt x="82" y="138"/>
                      <a:pt x="66" y="122"/>
                      <a:pt x="66" y="102"/>
                    </a:cubicBezTo>
                    <a:cubicBezTo>
                      <a:pt x="66" y="94"/>
                      <a:pt x="68" y="87"/>
                      <a:pt x="73" y="81"/>
                    </a:cubicBezTo>
                    <a:close/>
                    <a:moveTo>
                      <a:pt x="184" y="164"/>
                    </a:moveTo>
                    <a:cubicBezTo>
                      <a:pt x="184" y="175"/>
                      <a:pt x="175" y="184"/>
                      <a:pt x="164" y="184"/>
                    </a:cubicBezTo>
                    <a:cubicBezTo>
                      <a:pt x="39" y="184"/>
                      <a:pt x="39" y="184"/>
                      <a:pt x="39" y="184"/>
                    </a:cubicBezTo>
                    <a:cubicBezTo>
                      <a:pt x="28" y="184"/>
                      <a:pt x="20" y="175"/>
                      <a:pt x="20" y="164"/>
                    </a:cubicBezTo>
                    <a:cubicBezTo>
                      <a:pt x="20" y="81"/>
                      <a:pt x="20" y="81"/>
                      <a:pt x="20" y="81"/>
                    </a:cubicBezTo>
                    <a:cubicBezTo>
                      <a:pt x="50" y="81"/>
                      <a:pt x="50" y="81"/>
                      <a:pt x="50" y="81"/>
                    </a:cubicBezTo>
                    <a:cubicBezTo>
                      <a:pt x="47" y="87"/>
                      <a:pt x="46" y="95"/>
                      <a:pt x="46" y="102"/>
                    </a:cubicBezTo>
                    <a:cubicBezTo>
                      <a:pt x="46" y="133"/>
                      <a:pt x="71" y="158"/>
                      <a:pt x="102" y="158"/>
                    </a:cubicBezTo>
                    <a:cubicBezTo>
                      <a:pt x="132" y="158"/>
                      <a:pt x="157" y="133"/>
                      <a:pt x="157" y="102"/>
                    </a:cubicBezTo>
                    <a:cubicBezTo>
                      <a:pt x="157" y="95"/>
                      <a:pt x="156" y="87"/>
                      <a:pt x="153" y="81"/>
                    </a:cubicBezTo>
                    <a:cubicBezTo>
                      <a:pt x="184" y="81"/>
                      <a:pt x="184" y="81"/>
                      <a:pt x="184" y="81"/>
                    </a:cubicBezTo>
                    <a:lnTo>
                      <a:pt x="184" y="164"/>
                    </a:lnTo>
                    <a:close/>
                  </a:path>
                </a:pathLst>
              </a:custGeom>
              <a:solidFill>
                <a:schemeClr val="bg2"/>
              </a:solidFill>
              <a:ln>
                <a:noFill/>
              </a:ln>
            </p:spPr>
            <p:txBody>
              <a:bodyPr anchor="ctr"/>
              <a:lstStyle/>
              <a:p>
                <a:pPr algn="ctr"/>
                <a:endParaRPr/>
              </a:p>
            </p:txBody>
          </p:sp>
          <p:grpSp>
            <p:nvGrpSpPr>
              <p:cNvPr id="32" name="íṡlíḑè"/>
              <p:cNvGrpSpPr/>
              <p:nvPr/>
            </p:nvGrpSpPr>
            <p:grpSpPr>
              <a:xfrm>
                <a:off x="6372064" y="900721"/>
                <a:ext cx="734051" cy="682874"/>
                <a:chOff x="3338513" y="696913"/>
                <a:chExt cx="771525" cy="717550"/>
              </a:xfrm>
              <a:solidFill>
                <a:schemeClr val="bg2"/>
              </a:solidFill>
            </p:grpSpPr>
            <p:sp>
              <p:nvSpPr>
                <p:cNvPr id="54" name="ísľíḋê"/>
                <p:cNvSpPr/>
                <p:nvPr/>
              </p:nvSpPr>
              <p:spPr bwMode="auto">
                <a:xfrm>
                  <a:off x="3586163" y="696913"/>
                  <a:ext cx="523875" cy="717550"/>
                </a:xfrm>
                <a:custGeom>
                  <a:avLst/>
                  <a:gdLst>
                    <a:gd name="T0" fmla="*/ 115 w 125"/>
                    <a:gd name="T1" fmla="*/ 63 h 171"/>
                    <a:gd name="T2" fmla="*/ 69 w 125"/>
                    <a:gd name="T3" fmla="*/ 63 h 171"/>
                    <a:gd name="T4" fmla="*/ 85 w 125"/>
                    <a:gd name="T5" fmla="*/ 32 h 171"/>
                    <a:gd name="T6" fmla="*/ 74 w 125"/>
                    <a:gd name="T7" fmla="*/ 0 h 171"/>
                    <a:gd name="T8" fmla="*/ 61 w 125"/>
                    <a:gd name="T9" fmla="*/ 21 h 171"/>
                    <a:gd name="T10" fmla="*/ 37 w 125"/>
                    <a:gd name="T11" fmla="*/ 53 h 171"/>
                    <a:gd name="T12" fmla="*/ 0 w 125"/>
                    <a:gd name="T13" fmla="*/ 70 h 171"/>
                    <a:gd name="T14" fmla="*/ 0 w 125"/>
                    <a:gd name="T15" fmla="*/ 71 h 171"/>
                    <a:gd name="T16" fmla="*/ 0 w 125"/>
                    <a:gd name="T17" fmla="*/ 148 h 171"/>
                    <a:gd name="T18" fmla="*/ 26 w 125"/>
                    <a:gd name="T19" fmla="*/ 155 h 171"/>
                    <a:gd name="T20" fmla="*/ 76 w 125"/>
                    <a:gd name="T21" fmla="*/ 171 h 171"/>
                    <a:gd name="T22" fmla="*/ 91 w 125"/>
                    <a:gd name="T23" fmla="*/ 147 h 171"/>
                    <a:gd name="T24" fmla="*/ 103 w 125"/>
                    <a:gd name="T25" fmla="*/ 121 h 171"/>
                    <a:gd name="T26" fmla="*/ 107 w 125"/>
                    <a:gd name="T27" fmla="*/ 91 h 171"/>
                    <a:gd name="T28" fmla="*/ 115 w 125"/>
                    <a:gd name="T29" fmla="*/ 63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 h="171">
                      <a:moveTo>
                        <a:pt x="115" y="63"/>
                      </a:moveTo>
                      <a:cubicBezTo>
                        <a:pt x="105" y="57"/>
                        <a:pt x="69" y="63"/>
                        <a:pt x="69" y="63"/>
                      </a:cubicBezTo>
                      <a:cubicBezTo>
                        <a:pt x="75" y="59"/>
                        <a:pt x="85" y="38"/>
                        <a:pt x="85" y="32"/>
                      </a:cubicBezTo>
                      <a:cubicBezTo>
                        <a:pt x="86" y="19"/>
                        <a:pt x="83" y="0"/>
                        <a:pt x="74" y="0"/>
                      </a:cubicBezTo>
                      <a:cubicBezTo>
                        <a:pt x="64" y="0"/>
                        <a:pt x="62" y="16"/>
                        <a:pt x="61" y="21"/>
                      </a:cubicBezTo>
                      <a:cubicBezTo>
                        <a:pt x="59" y="35"/>
                        <a:pt x="46" y="48"/>
                        <a:pt x="37" y="53"/>
                      </a:cubicBezTo>
                      <a:cubicBezTo>
                        <a:pt x="25" y="60"/>
                        <a:pt x="16" y="66"/>
                        <a:pt x="0" y="70"/>
                      </a:cubicBezTo>
                      <a:cubicBezTo>
                        <a:pt x="0" y="70"/>
                        <a:pt x="0" y="71"/>
                        <a:pt x="0" y="71"/>
                      </a:cubicBezTo>
                      <a:cubicBezTo>
                        <a:pt x="0" y="148"/>
                        <a:pt x="0" y="148"/>
                        <a:pt x="0" y="148"/>
                      </a:cubicBezTo>
                      <a:cubicBezTo>
                        <a:pt x="9" y="148"/>
                        <a:pt x="18" y="150"/>
                        <a:pt x="26" y="155"/>
                      </a:cubicBezTo>
                      <a:cubicBezTo>
                        <a:pt x="43" y="164"/>
                        <a:pt x="56" y="171"/>
                        <a:pt x="76" y="171"/>
                      </a:cubicBezTo>
                      <a:cubicBezTo>
                        <a:pt x="106" y="171"/>
                        <a:pt x="103" y="148"/>
                        <a:pt x="91" y="147"/>
                      </a:cubicBezTo>
                      <a:cubicBezTo>
                        <a:pt x="115" y="148"/>
                        <a:pt x="117" y="128"/>
                        <a:pt x="103" y="121"/>
                      </a:cubicBezTo>
                      <a:cubicBezTo>
                        <a:pt x="125" y="121"/>
                        <a:pt x="122" y="93"/>
                        <a:pt x="107" y="91"/>
                      </a:cubicBezTo>
                      <a:cubicBezTo>
                        <a:pt x="124" y="92"/>
                        <a:pt x="125" y="70"/>
                        <a:pt x="115" y="63"/>
                      </a:cubicBezTo>
                      <a:close/>
                    </a:path>
                  </a:pathLst>
                </a:custGeom>
                <a:grpFill/>
                <a:ln>
                  <a:noFill/>
                </a:ln>
              </p:spPr>
              <p:txBody>
                <a:bodyPr anchor="ctr"/>
                <a:lstStyle/>
                <a:p>
                  <a:pPr algn="ctr"/>
                  <a:endParaRPr/>
                </a:p>
              </p:txBody>
            </p:sp>
            <p:sp>
              <p:nvSpPr>
                <p:cNvPr id="55" name="îşļíḑè"/>
                <p:cNvSpPr/>
                <p:nvPr/>
              </p:nvSpPr>
              <p:spPr bwMode="auto">
                <a:xfrm>
                  <a:off x="3338513" y="960438"/>
                  <a:ext cx="163513" cy="390525"/>
                </a:xfrm>
                <a:prstGeom prst="rect">
                  <a:avLst/>
                </a:prstGeom>
                <a:grpFill/>
                <a:ln>
                  <a:noFill/>
                </a:ln>
              </p:spPr>
              <p:txBody>
                <a:bodyPr anchor="ctr"/>
                <a:lstStyle/>
                <a:p>
                  <a:pPr algn="ctr"/>
                  <a:endParaRPr/>
                </a:p>
              </p:txBody>
            </p:sp>
          </p:grpSp>
          <p:grpSp>
            <p:nvGrpSpPr>
              <p:cNvPr id="33" name="îṣļîḑè"/>
              <p:cNvGrpSpPr/>
              <p:nvPr/>
            </p:nvGrpSpPr>
            <p:grpSpPr>
              <a:xfrm>
                <a:off x="5192322" y="1769361"/>
                <a:ext cx="977541" cy="915731"/>
                <a:chOff x="544513" y="3295650"/>
                <a:chExt cx="1325563" cy="1241425"/>
              </a:xfrm>
              <a:solidFill>
                <a:schemeClr val="bg2"/>
              </a:solidFill>
            </p:grpSpPr>
            <p:sp>
              <p:nvSpPr>
                <p:cNvPr id="51" name="îśḷîďè"/>
                <p:cNvSpPr/>
                <p:nvPr/>
              </p:nvSpPr>
              <p:spPr bwMode="auto">
                <a:xfrm>
                  <a:off x="692151" y="3351213"/>
                  <a:ext cx="1077913" cy="1185862"/>
                </a:xfrm>
                <a:custGeom>
                  <a:avLst/>
                  <a:gdLst>
                    <a:gd name="T0" fmla="*/ 55 w 257"/>
                    <a:gd name="T1" fmla="*/ 128 h 283"/>
                    <a:gd name="T2" fmla="*/ 49 w 257"/>
                    <a:gd name="T3" fmla="*/ 128 h 283"/>
                    <a:gd name="T4" fmla="*/ 43 w 257"/>
                    <a:gd name="T5" fmla="*/ 129 h 283"/>
                    <a:gd name="T6" fmla="*/ 36 w 257"/>
                    <a:gd name="T7" fmla="*/ 133 h 283"/>
                    <a:gd name="T8" fmla="*/ 9 w 257"/>
                    <a:gd name="T9" fmla="*/ 145 h 283"/>
                    <a:gd name="T10" fmla="*/ 4 w 257"/>
                    <a:gd name="T11" fmla="*/ 167 h 283"/>
                    <a:gd name="T12" fmla="*/ 26 w 257"/>
                    <a:gd name="T13" fmla="*/ 218 h 283"/>
                    <a:gd name="T14" fmla="*/ 46 w 257"/>
                    <a:gd name="T15" fmla="*/ 229 h 283"/>
                    <a:gd name="T16" fmla="*/ 61 w 257"/>
                    <a:gd name="T17" fmla="*/ 223 h 283"/>
                    <a:gd name="T18" fmla="*/ 73 w 257"/>
                    <a:gd name="T19" fmla="*/ 243 h 283"/>
                    <a:gd name="T20" fmla="*/ 77 w 257"/>
                    <a:gd name="T21" fmla="*/ 240 h 283"/>
                    <a:gd name="T22" fmla="*/ 106 w 257"/>
                    <a:gd name="T23" fmla="*/ 273 h 283"/>
                    <a:gd name="T24" fmla="*/ 139 w 257"/>
                    <a:gd name="T25" fmla="*/ 275 h 283"/>
                    <a:gd name="T26" fmla="*/ 141 w 257"/>
                    <a:gd name="T27" fmla="*/ 242 h 283"/>
                    <a:gd name="T28" fmla="*/ 138 w 257"/>
                    <a:gd name="T29" fmla="*/ 239 h 283"/>
                    <a:gd name="T30" fmla="*/ 138 w 257"/>
                    <a:gd name="T31" fmla="*/ 239 h 283"/>
                    <a:gd name="T32" fmla="*/ 112 w 257"/>
                    <a:gd name="T33" fmla="*/ 209 h 283"/>
                    <a:gd name="T34" fmla="*/ 128 w 257"/>
                    <a:gd name="T35" fmla="*/ 194 h 283"/>
                    <a:gd name="T36" fmla="*/ 131 w 257"/>
                    <a:gd name="T37" fmla="*/ 193 h 283"/>
                    <a:gd name="T38" fmla="*/ 257 w 257"/>
                    <a:gd name="T39" fmla="*/ 188 h 283"/>
                    <a:gd name="T40" fmla="*/ 174 w 257"/>
                    <a:gd name="T41" fmla="*/ 0 h 283"/>
                    <a:gd name="T42" fmla="*/ 55 w 257"/>
                    <a:gd name="T43" fmla="*/ 128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57" h="283">
                      <a:moveTo>
                        <a:pt x="55" y="128"/>
                      </a:moveTo>
                      <a:cubicBezTo>
                        <a:pt x="53" y="127"/>
                        <a:pt x="51" y="127"/>
                        <a:pt x="49" y="128"/>
                      </a:cubicBezTo>
                      <a:cubicBezTo>
                        <a:pt x="47" y="128"/>
                        <a:pt x="45" y="128"/>
                        <a:pt x="43" y="129"/>
                      </a:cubicBezTo>
                      <a:cubicBezTo>
                        <a:pt x="41" y="130"/>
                        <a:pt x="38" y="131"/>
                        <a:pt x="36" y="133"/>
                      </a:cubicBezTo>
                      <a:cubicBezTo>
                        <a:pt x="9" y="145"/>
                        <a:pt x="9" y="145"/>
                        <a:pt x="9" y="145"/>
                      </a:cubicBezTo>
                      <a:cubicBezTo>
                        <a:pt x="2" y="148"/>
                        <a:pt x="0" y="158"/>
                        <a:pt x="4" y="167"/>
                      </a:cubicBezTo>
                      <a:cubicBezTo>
                        <a:pt x="26" y="218"/>
                        <a:pt x="26" y="218"/>
                        <a:pt x="26" y="218"/>
                      </a:cubicBezTo>
                      <a:cubicBezTo>
                        <a:pt x="30" y="227"/>
                        <a:pt x="39" y="232"/>
                        <a:pt x="46" y="229"/>
                      </a:cubicBezTo>
                      <a:cubicBezTo>
                        <a:pt x="61" y="223"/>
                        <a:pt x="61" y="223"/>
                        <a:pt x="61" y="223"/>
                      </a:cubicBezTo>
                      <a:cubicBezTo>
                        <a:pt x="73" y="243"/>
                        <a:pt x="73" y="243"/>
                        <a:pt x="73" y="243"/>
                      </a:cubicBezTo>
                      <a:cubicBezTo>
                        <a:pt x="77" y="240"/>
                        <a:pt x="77" y="240"/>
                        <a:pt x="77" y="240"/>
                      </a:cubicBezTo>
                      <a:cubicBezTo>
                        <a:pt x="106" y="273"/>
                        <a:pt x="106" y="273"/>
                        <a:pt x="106" y="273"/>
                      </a:cubicBezTo>
                      <a:cubicBezTo>
                        <a:pt x="115" y="282"/>
                        <a:pt x="129" y="283"/>
                        <a:pt x="139" y="275"/>
                      </a:cubicBezTo>
                      <a:cubicBezTo>
                        <a:pt x="149" y="266"/>
                        <a:pt x="149" y="251"/>
                        <a:pt x="141" y="242"/>
                      </a:cubicBezTo>
                      <a:cubicBezTo>
                        <a:pt x="138" y="239"/>
                        <a:pt x="138" y="239"/>
                        <a:pt x="138" y="239"/>
                      </a:cubicBezTo>
                      <a:cubicBezTo>
                        <a:pt x="138" y="239"/>
                        <a:pt x="138" y="239"/>
                        <a:pt x="138" y="239"/>
                      </a:cubicBezTo>
                      <a:cubicBezTo>
                        <a:pt x="112" y="209"/>
                        <a:pt x="112" y="209"/>
                        <a:pt x="112" y="209"/>
                      </a:cubicBezTo>
                      <a:cubicBezTo>
                        <a:pt x="128" y="194"/>
                        <a:pt x="128" y="194"/>
                        <a:pt x="128" y="194"/>
                      </a:cubicBezTo>
                      <a:cubicBezTo>
                        <a:pt x="129" y="194"/>
                        <a:pt x="130" y="193"/>
                        <a:pt x="131" y="193"/>
                      </a:cubicBezTo>
                      <a:cubicBezTo>
                        <a:pt x="197" y="178"/>
                        <a:pt x="257" y="188"/>
                        <a:pt x="257" y="188"/>
                      </a:cubicBezTo>
                      <a:cubicBezTo>
                        <a:pt x="174" y="0"/>
                        <a:pt x="174" y="0"/>
                        <a:pt x="174" y="0"/>
                      </a:cubicBezTo>
                      <a:cubicBezTo>
                        <a:pt x="161" y="54"/>
                        <a:pt x="86" y="108"/>
                        <a:pt x="55" y="128"/>
                      </a:cubicBezTo>
                      <a:close/>
                    </a:path>
                  </a:pathLst>
                </a:custGeom>
                <a:grpFill/>
                <a:ln>
                  <a:noFill/>
                </a:ln>
              </p:spPr>
              <p:txBody>
                <a:bodyPr anchor="ctr"/>
                <a:lstStyle/>
                <a:p>
                  <a:pPr algn="ctr"/>
                  <a:endParaRPr/>
                </a:p>
              </p:txBody>
            </p:sp>
            <p:sp>
              <p:nvSpPr>
                <p:cNvPr id="52" name="isľiďê"/>
                <p:cNvSpPr/>
                <p:nvPr/>
              </p:nvSpPr>
              <p:spPr bwMode="auto">
                <a:xfrm>
                  <a:off x="1446213" y="3295650"/>
                  <a:ext cx="423863" cy="865187"/>
                </a:xfrm>
                <a:custGeom>
                  <a:avLst/>
                  <a:gdLst>
                    <a:gd name="T0" fmla="*/ 0 w 267"/>
                    <a:gd name="T1" fmla="*/ 16 h 545"/>
                    <a:gd name="T2" fmla="*/ 233 w 267"/>
                    <a:gd name="T3" fmla="*/ 545 h 545"/>
                    <a:gd name="T4" fmla="*/ 267 w 267"/>
                    <a:gd name="T5" fmla="*/ 531 h 545"/>
                    <a:gd name="T6" fmla="*/ 32 w 267"/>
                    <a:gd name="T7" fmla="*/ 0 h 545"/>
                    <a:gd name="T8" fmla="*/ 0 w 267"/>
                    <a:gd name="T9" fmla="*/ 16 h 545"/>
                  </a:gdLst>
                  <a:ahLst/>
                  <a:cxnLst>
                    <a:cxn ang="0">
                      <a:pos x="T0" y="T1"/>
                    </a:cxn>
                    <a:cxn ang="0">
                      <a:pos x="T2" y="T3"/>
                    </a:cxn>
                    <a:cxn ang="0">
                      <a:pos x="T4" y="T5"/>
                    </a:cxn>
                    <a:cxn ang="0">
                      <a:pos x="T6" y="T7"/>
                    </a:cxn>
                    <a:cxn ang="0">
                      <a:pos x="T8" y="T9"/>
                    </a:cxn>
                  </a:cxnLst>
                  <a:rect l="0" t="0" r="r" b="b"/>
                  <a:pathLst>
                    <a:path w="267" h="545">
                      <a:moveTo>
                        <a:pt x="0" y="16"/>
                      </a:moveTo>
                      <a:lnTo>
                        <a:pt x="233" y="545"/>
                      </a:lnTo>
                      <a:lnTo>
                        <a:pt x="267" y="531"/>
                      </a:lnTo>
                      <a:lnTo>
                        <a:pt x="32" y="0"/>
                      </a:lnTo>
                      <a:lnTo>
                        <a:pt x="0" y="16"/>
                      </a:lnTo>
                      <a:close/>
                    </a:path>
                  </a:pathLst>
                </a:custGeom>
                <a:grpFill/>
                <a:ln>
                  <a:noFill/>
                </a:ln>
              </p:spPr>
              <p:txBody>
                <a:bodyPr anchor="ctr"/>
                <a:lstStyle/>
                <a:p>
                  <a:pPr algn="ctr"/>
                  <a:endParaRPr/>
                </a:p>
              </p:txBody>
            </p:sp>
            <p:sp>
              <p:nvSpPr>
                <p:cNvPr id="53" name="í$lîďê"/>
                <p:cNvSpPr/>
                <p:nvPr/>
              </p:nvSpPr>
              <p:spPr bwMode="auto">
                <a:xfrm>
                  <a:off x="544513" y="4021138"/>
                  <a:ext cx="257175" cy="339725"/>
                </a:xfrm>
                <a:custGeom>
                  <a:avLst/>
                  <a:gdLst>
                    <a:gd name="T0" fmla="*/ 30 w 61"/>
                    <a:gd name="T1" fmla="*/ 10 h 81"/>
                    <a:gd name="T2" fmla="*/ 28 w 61"/>
                    <a:gd name="T3" fmla="*/ 0 h 81"/>
                    <a:gd name="T4" fmla="*/ 17 w 61"/>
                    <a:gd name="T5" fmla="*/ 5 h 81"/>
                    <a:gd name="T6" fmla="*/ 1 w 61"/>
                    <a:gd name="T7" fmla="*/ 32 h 81"/>
                    <a:gd name="T8" fmla="*/ 15 w 61"/>
                    <a:gd name="T9" fmla="*/ 26 h 81"/>
                    <a:gd name="T10" fmla="*/ 21 w 61"/>
                    <a:gd name="T11" fmla="*/ 28 h 81"/>
                    <a:gd name="T12" fmla="*/ 21 w 61"/>
                    <a:gd name="T13" fmla="*/ 29 h 81"/>
                    <a:gd name="T14" fmla="*/ 22 w 61"/>
                    <a:gd name="T15" fmla="*/ 29 h 81"/>
                    <a:gd name="T16" fmla="*/ 19 w 61"/>
                    <a:gd name="T17" fmla="*/ 35 h 81"/>
                    <a:gd name="T18" fmla="*/ 4 w 61"/>
                    <a:gd name="T19" fmla="*/ 42 h 81"/>
                    <a:gd name="T20" fmla="*/ 6 w 61"/>
                    <a:gd name="T21" fmla="*/ 47 h 81"/>
                    <a:gd name="T22" fmla="*/ 21 w 61"/>
                    <a:gd name="T23" fmla="*/ 40 h 81"/>
                    <a:gd name="T24" fmla="*/ 27 w 61"/>
                    <a:gd name="T25" fmla="*/ 42 h 81"/>
                    <a:gd name="T26" fmla="*/ 28 w 61"/>
                    <a:gd name="T27" fmla="*/ 43 h 81"/>
                    <a:gd name="T28" fmla="*/ 28 w 61"/>
                    <a:gd name="T29" fmla="*/ 43 h 81"/>
                    <a:gd name="T30" fmla="*/ 25 w 61"/>
                    <a:gd name="T31" fmla="*/ 49 h 81"/>
                    <a:gd name="T32" fmla="*/ 10 w 61"/>
                    <a:gd name="T33" fmla="*/ 56 h 81"/>
                    <a:gd name="T34" fmla="*/ 12 w 61"/>
                    <a:gd name="T35" fmla="*/ 61 h 81"/>
                    <a:gd name="T36" fmla="*/ 28 w 61"/>
                    <a:gd name="T37" fmla="*/ 54 h 81"/>
                    <a:gd name="T38" fmla="*/ 34 w 61"/>
                    <a:gd name="T39" fmla="*/ 56 h 81"/>
                    <a:gd name="T40" fmla="*/ 34 w 61"/>
                    <a:gd name="T41" fmla="*/ 56 h 81"/>
                    <a:gd name="T42" fmla="*/ 34 w 61"/>
                    <a:gd name="T43" fmla="*/ 57 h 81"/>
                    <a:gd name="T44" fmla="*/ 31 w 61"/>
                    <a:gd name="T45" fmla="*/ 63 h 81"/>
                    <a:gd name="T46" fmla="*/ 17 w 61"/>
                    <a:gd name="T47" fmla="*/ 69 h 81"/>
                    <a:gd name="T48" fmla="*/ 48 w 61"/>
                    <a:gd name="T49" fmla="*/ 76 h 81"/>
                    <a:gd name="T50" fmla="*/ 61 w 61"/>
                    <a:gd name="T51" fmla="*/ 71 h 81"/>
                    <a:gd name="T52" fmla="*/ 53 w 61"/>
                    <a:gd name="T53" fmla="*/ 61 h 81"/>
                    <a:gd name="T54" fmla="*/ 30 w 61"/>
                    <a:gd name="T55" fmla="*/ 1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1" h="81">
                      <a:moveTo>
                        <a:pt x="30" y="10"/>
                      </a:moveTo>
                      <a:cubicBezTo>
                        <a:pt x="29" y="6"/>
                        <a:pt x="28" y="3"/>
                        <a:pt x="28" y="0"/>
                      </a:cubicBezTo>
                      <a:cubicBezTo>
                        <a:pt x="17" y="5"/>
                        <a:pt x="17" y="5"/>
                        <a:pt x="17" y="5"/>
                      </a:cubicBezTo>
                      <a:cubicBezTo>
                        <a:pt x="6" y="10"/>
                        <a:pt x="0" y="21"/>
                        <a:pt x="1" y="32"/>
                      </a:cubicBezTo>
                      <a:cubicBezTo>
                        <a:pt x="15" y="26"/>
                        <a:pt x="15" y="26"/>
                        <a:pt x="15" y="26"/>
                      </a:cubicBezTo>
                      <a:cubicBezTo>
                        <a:pt x="18" y="25"/>
                        <a:pt x="20" y="26"/>
                        <a:pt x="21" y="28"/>
                      </a:cubicBezTo>
                      <a:cubicBezTo>
                        <a:pt x="21" y="29"/>
                        <a:pt x="21" y="29"/>
                        <a:pt x="21" y="29"/>
                      </a:cubicBezTo>
                      <a:cubicBezTo>
                        <a:pt x="21" y="29"/>
                        <a:pt x="22" y="29"/>
                        <a:pt x="22" y="29"/>
                      </a:cubicBezTo>
                      <a:cubicBezTo>
                        <a:pt x="23" y="31"/>
                        <a:pt x="22" y="34"/>
                        <a:pt x="19" y="35"/>
                      </a:cubicBezTo>
                      <a:cubicBezTo>
                        <a:pt x="4" y="42"/>
                        <a:pt x="4" y="42"/>
                        <a:pt x="4" y="42"/>
                      </a:cubicBezTo>
                      <a:cubicBezTo>
                        <a:pt x="6" y="47"/>
                        <a:pt x="6" y="47"/>
                        <a:pt x="6" y="47"/>
                      </a:cubicBezTo>
                      <a:cubicBezTo>
                        <a:pt x="21" y="40"/>
                        <a:pt x="21" y="40"/>
                        <a:pt x="21" y="40"/>
                      </a:cubicBezTo>
                      <a:cubicBezTo>
                        <a:pt x="24" y="39"/>
                        <a:pt x="26" y="40"/>
                        <a:pt x="27" y="42"/>
                      </a:cubicBezTo>
                      <a:cubicBezTo>
                        <a:pt x="27" y="42"/>
                        <a:pt x="27" y="43"/>
                        <a:pt x="28" y="43"/>
                      </a:cubicBezTo>
                      <a:cubicBezTo>
                        <a:pt x="28" y="43"/>
                        <a:pt x="28" y="43"/>
                        <a:pt x="28" y="43"/>
                      </a:cubicBezTo>
                      <a:cubicBezTo>
                        <a:pt x="29" y="45"/>
                        <a:pt x="28" y="48"/>
                        <a:pt x="25" y="49"/>
                      </a:cubicBezTo>
                      <a:cubicBezTo>
                        <a:pt x="10" y="56"/>
                        <a:pt x="10" y="56"/>
                        <a:pt x="10" y="56"/>
                      </a:cubicBezTo>
                      <a:cubicBezTo>
                        <a:pt x="12" y="61"/>
                        <a:pt x="12" y="61"/>
                        <a:pt x="12" y="61"/>
                      </a:cubicBezTo>
                      <a:cubicBezTo>
                        <a:pt x="28" y="54"/>
                        <a:pt x="28" y="54"/>
                        <a:pt x="28" y="54"/>
                      </a:cubicBezTo>
                      <a:cubicBezTo>
                        <a:pt x="30" y="53"/>
                        <a:pt x="33" y="54"/>
                        <a:pt x="34" y="56"/>
                      </a:cubicBezTo>
                      <a:cubicBezTo>
                        <a:pt x="34" y="56"/>
                        <a:pt x="34" y="56"/>
                        <a:pt x="34" y="56"/>
                      </a:cubicBezTo>
                      <a:cubicBezTo>
                        <a:pt x="34" y="57"/>
                        <a:pt x="34" y="57"/>
                        <a:pt x="34" y="57"/>
                      </a:cubicBezTo>
                      <a:cubicBezTo>
                        <a:pt x="35" y="59"/>
                        <a:pt x="34" y="62"/>
                        <a:pt x="31" y="63"/>
                      </a:cubicBezTo>
                      <a:cubicBezTo>
                        <a:pt x="17" y="69"/>
                        <a:pt x="17" y="69"/>
                        <a:pt x="17" y="69"/>
                      </a:cubicBezTo>
                      <a:cubicBezTo>
                        <a:pt x="24" y="78"/>
                        <a:pt x="37" y="81"/>
                        <a:pt x="48" y="76"/>
                      </a:cubicBezTo>
                      <a:cubicBezTo>
                        <a:pt x="61" y="71"/>
                        <a:pt x="61" y="71"/>
                        <a:pt x="61" y="71"/>
                      </a:cubicBezTo>
                      <a:cubicBezTo>
                        <a:pt x="58" y="68"/>
                        <a:pt x="55" y="65"/>
                        <a:pt x="53" y="61"/>
                      </a:cubicBezTo>
                      <a:lnTo>
                        <a:pt x="30" y="10"/>
                      </a:lnTo>
                      <a:close/>
                    </a:path>
                  </a:pathLst>
                </a:custGeom>
                <a:grpFill/>
                <a:ln>
                  <a:noFill/>
                </a:ln>
              </p:spPr>
              <p:txBody>
                <a:bodyPr anchor="ctr"/>
                <a:lstStyle/>
                <a:p>
                  <a:pPr algn="ctr"/>
                  <a:endParaRPr/>
                </a:p>
              </p:txBody>
            </p:sp>
          </p:grpSp>
          <p:sp>
            <p:nvSpPr>
              <p:cNvPr id="34" name="ïṣļîḓé"/>
              <p:cNvSpPr/>
              <p:nvPr/>
            </p:nvSpPr>
            <p:spPr bwMode="auto">
              <a:xfrm>
                <a:off x="3602006" y="2021722"/>
                <a:ext cx="583011" cy="702513"/>
              </a:xfrm>
              <a:custGeom>
                <a:avLst/>
                <a:gdLst>
                  <a:gd name="T0" fmla="*/ 60 w 146"/>
                  <a:gd name="T1" fmla="*/ 173 h 176"/>
                  <a:gd name="T2" fmla="*/ 40 w 146"/>
                  <a:gd name="T3" fmla="*/ 173 h 176"/>
                  <a:gd name="T4" fmla="*/ 38 w 146"/>
                  <a:gd name="T5" fmla="*/ 172 h 176"/>
                  <a:gd name="T6" fmla="*/ 17 w 146"/>
                  <a:gd name="T7" fmla="*/ 122 h 176"/>
                  <a:gd name="T8" fmla="*/ 40 w 146"/>
                  <a:gd name="T9" fmla="*/ 62 h 176"/>
                  <a:gd name="T10" fmla="*/ 55 w 146"/>
                  <a:gd name="T11" fmla="*/ 24 h 176"/>
                  <a:gd name="T12" fmla="*/ 103 w 146"/>
                  <a:gd name="T13" fmla="*/ 9 h 176"/>
                  <a:gd name="T14" fmla="*/ 141 w 146"/>
                  <a:gd name="T15" fmla="*/ 53 h 176"/>
                  <a:gd name="T16" fmla="*/ 108 w 146"/>
                  <a:gd name="T17" fmla="*/ 142 h 176"/>
                  <a:gd name="T18" fmla="*/ 98 w 146"/>
                  <a:gd name="T19" fmla="*/ 146 h 176"/>
                  <a:gd name="T20" fmla="*/ 94 w 146"/>
                  <a:gd name="T21" fmla="*/ 137 h 176"/>
                  <a:gd name="T22" fmla="*/ 127 w 146"/>
                  <a:gd name="T23" fmla="*/ 49 h 176"/>
                  <a:gd name="T24" fmla="*/ 98 w 146"/>
                  <a:gd name="T25" fmla="*/ 23 h 176"/>
                  <a:gd name="T26" fmla="*/ 69 w 146"/>
                  <a:gd name="T27" fmla="*/ 30 h 176"/>
                  <a:gd name="T28" fmla="*/ 54 w 146"/>
                  <a:gd name="T29" fmla="*/ 67 h 176"/>
                  <a:gd name="T30" fmla="*/ 30 w 146"/>
                  <a:gd name="T31" fmla="*/ 127 h 176"/>
                  <a:gd name="T32" fmla="*/ 44 w 146"/>
                  <a:gd name="T33" fmla="*/ 159 h 176"/>
                  <a:gd name="T34" fmla="*/ 45 w 146"/>
                  <a:gd name="T35" fmla="*/ 159 h 176"/>
                  <a:gd name="T36" fmla="*/ 61 w 146"/>
                  <a:gd name="T37" fmla="*/ 151 h 176"/>
                  <a:gd name="T38" fmla="*/ 67 w 146"/>
                  <a:gd name="T39" fmla="*/ 135 h 176"/>
                  <a:gd name="T40" fmla="*/ 93 w 146"/>
                  <a:gd name="T41" fmla="*/ 68 h 176"/>
                  <a:gd name="T42" fmla="*/ 91 w 146"/>
                  <a:gd name="T43" fmla="*/ 58 h 176"/>
                  <a:gd name="T44" fmla="*/ 82 w 146"/>
                  <a:gd name="T45" fmla="*/ 67 h 176"/>
                  <a:gd name="T46" fmla="*/ 57 w 146"/>
                  <a:gd name="T47" fmla="*/ 130 h 176"/>
                  <a:gd name="T48" fmla="*/ 48 w 146"/>
                  <a:gd name="T49" fmla="*/ 134 h 176"/>
                  <a:gd name="T50" fmla="*/ 44 w 146"/>
                  <a:gd name="T51" fmla="*/ 124 h 176"/>
                  <a:gd name="T52" fmla="*/ 68 w 146"/>
                  <a:gd name="T53" fmla="*/ 62 h 176"/>
                  <a:gd name="T54" fmla="*/ 96 w 146"/>
                  <a:gd name="T55" fmla="*/ 44 h 176"/>
                  <a:gd name="T56" fmla="*/ 107 w 146"/>
                  <a:gd name="T57" fmla="*/ 72 h 176"/>
                  <a:gd name="T58" fmla="*/ 80 w 146"/>
                  <a:gd name="T59" fmla="*/ 141 h 176"/>
                  <a:gd name="T60" fmla="*/ 74 w 146"/>
                  <a:gd name="T61" fmla="*/ 156 h 176"/>
                  <a:gd name="T62" fmla="*/ 60 w 146"/>
                  <a:gd name="T63" fmla="*/ 173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6" h="176">
                    <a:moveTo>
                      <a:pt x="60" y="173"/>
                    </a:moveTo>
                    <a:cubicBezTo>
                      <a:pt x="54" y="176"/>
                      <a:pt x="47" y="176"/>
                      <a:pt x="40" y="173"/>
                    </a:cubicBezTo>
                    <a:cubicBezTo>
                      <a:pt x="38" y="172"/>
                      <a:pt x="38" y="172"/>
                      <a:pt x="38" y="172"/>
                    </a:cubicBezTo>
                    <a:cubicBezTo>
                      <a:pt x="31" y="169"/>
                      <a:pt x="0" y="160"/>
                      <a:pt x="17" y="122"/>
                    </a:cubicBezTo>
                    <a:cubicBezTo>
                      <a:pt x="24" y="106"/>
                      <a:pt x="31" y="84"/>
                      <a:pt x="40" y="62"/>
                    </a:cubicBezTo>
                    <a:cubicBezTo>
                      <a:pt x="45" y="50"/>
                      <a:pt x="50" y="37"/>
                      <a:pt x="55" y="24"/>
                    </a:cubicBezTo>
                    <a:cubicBezTo>
                      <a:pt x="64" y="1"/>
                      <a:pt x="78" y="0"/>
                      <a:pt x="103" y="9"/>
                    </a:cubicBezTo>
                    <a:cubicBezTo>
                      <a:pt x="133" y="20"/>
                      <a:pt x="146" y="39"/>
                      <a:pt x="141" y="53"/>
                    </a:cubicBezTo>
                    <a:cubicBezTo>
                      <a:pt x="135" y="73"/>
                      <a:pt x="109" y="139"/>
                      <a:pt x="108" y="142"/>
                    </a:cubicBezTo>
                    <a:cubicBezTo>
                      <a:pt x="106" y="146"/>
                      <a:pt x="102" y="148"/>
                      <a:pt x="98" y="146"/>
                    </a:cubicBezTo>
                    <a:cubicBezTo>
                      <a:pt x="95" y="145"/>
                      <a:pt x="93" y="141"/>
                      <a:pt x="94" y="137"/>
                    </a:cubicBezTo>
                    <a:cubicBezTo>
                      <a:pt x="94" y="136"/>
                      <a:pt x="121" y="68"/>
                      <a:pt x="127" y="49"/>
                    </a:cubicBezTo>
                    <a:cubicBezTo>
                      <a:pt x="129" y="45"/>
                      <a:pt x="124" y="32"/>
                      <a:pt x="98" y="23"/>
                    </a:cubicBezTo>
                    <a:cubicBezTo>
                      <a:pt x="83" y="17"/>
                      <a:pt x="76" y="10"/>
                      <a:pt x="69" y="30"/>
                    </a:cubicBezTo>
                    <a:cubicBezTo>
                      <a:pt x="64" y="42"/>
                      <a:pt x="59" y="55"/>
                      <a:pt x="54" y="67"/>
                    </a:cubicBezTo>
                    <a:cubicBezTo>
                      <a:pt x="45" y="90"/>
                      <a:pt x="37" y="111"/>
                      <a:pt x="30" y="127"/>
                    </a:cubicBezTo>
                    <a:cubicBezTo>
                      <a:pt x="20" y="152"/>
                      <a:pt x="36" y="155"/>
                      <a:pt x="44" y="159"/>
                    </a:cubicBezTo>
                    <a:cubicBezTo>
                      <a:pt x="45" y="159"/>
                      <a:pt x="45" y="159"/>
                      <a:pt x="45" y="159"/>
                    </a:cubicBezTo>
                    <a:cubicBezTo>
                      <a:pt x="52" y="162"/>
                      <a:pt x="56" y="161"/>
                      <a:pt x="61" y="151"/>
                    </a:cubicBezTo>
                    <a:cubicBezTo>
                      <a:pt x="62" y="148"/>
                      <a:pt x="64" y="142"/>
                      <a:pt x="67" y="135"/>
                    </a:cubicBezTo>
                    <a:cubicBezTo>
                      <a:pt x="75" y="115"/>
                      <a:pt x="91" y="77"/>
                      <a:pt x="93" y="68"/>
                    </a:cubicBezTo>
                    <a:cubicBezTo>
                      <a:pt x="94" y="65"/>
                      <a:pt x="94" y="59"/>
                      <a:pt x="91" y="58"/>
                    </a:cubicBezTo>
                    <a:cubicBezTo>
                      <a:pt x="87" y="56"/>
                      <a:pt x="83" y="65"/>
                      <a:pt x="82" y="67"/>
                    </a:cubicBezTo>
                    <a:cubicBezTo>
                      <a:pt x="72" y="95"/>
                      <a:pt x="58" y="130"/>
                      <a:pt x="57" y="130"/>
                    </a:cubicBezTo>
                    <a:cubicBezTo>
                      <a:pt x="56" y="134"/>
                      <a:pt x="52" y="135"/>
                      <a:pt x="48" y="134"/>
                    </a:cubicBezTo>
                    <a:cubicBezTo>
                      <a:pt x="44" y="132"/>
                      <a:pt x="42" y="128"/>
                      <a:pt x="44" y="124"/>
                    </a:cubicBezTo>
                    <a:cubicBezTo>
                      <a:pt x="44" y="124"/>
                      <a:pt x="58" y="90"/>
                      <a:pt x="68" y="62"/>
                    </a:cubicBezTo>
                    <a:cubicBezTo>
                      <a:pt x="75" y="45"/>
                      <a:pt x="87" y="41"/>
                      <a:pt x="96" y="44"/>
                    </a:cubicBezTo>
                    <a:cubicBezTo>
                      <a:pt x="106" y="47"/>
                      <a:pt x="110" y="62"/>
                      <a:pt x="107" y="72"/>
                    </a:cubicBezTo>
                    <a:cubicBezTo>
                      <a:pt x="105" y="81"/>
                      <a:pt x="93" y="111"/>
                      <a:pt x="80" y="141"/>
                    </a:cubicBezTo>
                    <a:cubicBezTo>
                      <a:pt x="78" y="148"/>
                      <a:pt x="75" y="154"/>
                      <a:pt x="74" y="156"/>
                    </a:cubicBezTo>
                    <a:cubicBezTo>
                      <a:pt x="71" y="165"/>
                      <a:pt x="66" y="171"/>
                      <a:pt x="60" y="173"/>
                    </a:cubicBezTo>
                    <a:close/>
                  </a:path>
                </a:pathLst>
              </a:custGeom>
              <a:solidFill>
                <a:schemeClr val="bg2"/>
              </a:solidFill>
              <a:ln>
                <a:noFill/>
              </a:ln>
            </p:spPr>
            <p:txBody>
              <a:bodyPr anchor="ctr"/>
              <a:lstStyle/>
              <a:p>
                <a:pPr algn="ctr"/>
                <a:endParaRPr/>
              </a:p>
            </p:txBody>
          </p:sp>
          <p:sp>
            <p:nvSpPr>
              <p:cNvPr id="35" name="ïṣľîďè"/>
              <p:cNvSpPr/>
              <p:nvPr/>
            </p:nvSpPr>
            <p:spPr bwMode="auto">
              <a:xfrm>
                <a:off x="7572822" y="1340838"/>
                <a:ext cx="518721" cy="625046"/>
              </a:xfrm>
              <a:custGeom>
                <a:avLst/>
                <a:gdLst>
                  <a:gd name="T0" fmla="*/ 60 w 146"/>
                  <a:gd name="T1" fmla="*/ 173 h 176"/>
                  <a:gd name="T2" fmla="*/ 40 w 146"/>
                  <a:gd name="T3" fmla="*/ 173 h 176"/>
                  <a:gd name="T4" fmla="*/ 38 w 146"/>
                  <a:gd name="T5" fmla="*/ 172 h 176"/>
                  <a:gd name="T6" fmla="*/ 17 w 146"/>
                  <a:gd name="T7" fmla="*/ 122 h 176"/>
                  <a:gd name="T8" fmla="*/ 40 w 146"/>
                  <a:gd name="T9" fmla="*/ 62 h 176"/>
                  <a:gd name="T10" fmla="*/ 55 w 146"/>
                  <a:gd name="T11" fmla="*/ 24 h 176"/>
                  <a:gd name="T12" fmla="*/ 103 w 146"/>
                  <a:gd name="T13" fmla="*/ 9 h 176"/>
                  <a:gd name="T14" fmla="*/ 141 w 146"/>
                  <a:gd name="T15" fmla="*/ 53 h 176"/>
                  <a:gd name="T16" fmla="*/ 108 w 146"/>
                  <a:gd name="T17" fmla="*/ 142 h 176"/>
                  <a:gd name="T18" fmla="*/ 98 w 146"/>
                  <a:gd name="T19" fmla="*/ 146 h 176"/>
                  <a:gd name="T20" fmla="*/ 94 w 146"/>
                  <a:gd name="T21" fmla="*/ 137 h 176"/>
                  <a:gd name="T22" fmla="*/ 127 w 146"/>
                  <a:gd name="T23" fmla="*/ 49 h 176"/>
                  <a:gd name="T24" fmla="*/ 98 w 146"/>
                  <a:gd name="T25" fmla="*/ 23 h 176"/>
                  <a:gd name="T26" fmla="*/ 69 w 146"/>
                  <a:gd name="T27" fmla="*/ 30 h 176"/>
                  <a:gd name="T28" fmla="*/ 54 w 146"/>
                  <a:gd name="T29" fmla="*/ 67 h 176"/>
                  <a:gd name="T30" fmla="*/ 30 w 146"/>
                  <a:gd name="T31" fmla="*/ 127 h 176"/>
                  <a:gd name="T32" fmla="*/ 44 w 146"/>
                  <a:gd name="T33" fmla="*/ 159 h 176"/>
                  <a:gd name="T34" fmla="*/ 45 w 146"/>
                  <a:gd name="T35" fmla="*/ 159 h 176"/>
                  <a:gd name="T36" fmla="*/ 61 w 146"/>
                  <a:gd name="T37" fmla="*/ 151 h 176"/>
                  <a:gd name="T38" fmla="*/ 67 w 146"/>
                  <a:gd name="T39" fmla="*/ 135 h 176"/>
                  <a:gd name="T40" fmla="*/ 93 w 146"/>
                  <a:gd name="T41" fmla="*/ 68 h 176"/>
                  <a:gd name="T42" fmla="*/ 91 w 146"/>
                  <a:gd name="T43" fmla="*/ 58 h 176"/>
                  <a:gd name="T44" fmla="*/ 82 w 146"/>
                  <a:gd name="T45" fmla="*/ 67 h 176"/>
                  <a:gd name="T46" fmla="*/ 57 w 146"/>
                  <a:gd name="T47" fmla="*/ 130 h 176"/>
                  <a:gd name="T48" fmla="*/ 48 w 146"/>
                  <a:gd name="T49" fmla="*/ 134 h 176"/>
                  <a:gd name="T50" fmla="*/ 44 w 146"/>
                  <a:gd name="T51" fmla="*/ 124 h 176"/>
                  <a:gd name="T52" fmla="*/ 68 w 146"/>
                  <a:gd name="T53" fmla="*/ 62 h 176"/>
                  <a:gd name="T54" fmla="*/ 96 w 146"/>
                  <a:gd name="T55" fmla="*/ 44 h 176"/>
                  <a:gd name="T56" fmla="*/ 107 w 146"/>
                  <a:gd name="T57" fmla="*/ 72 h 176"/>
                  <a:gd name="T58" fmla="*/ 80 w 146"/>
                  <a:gd name="T59" fmla="*/ 141 h 176"/>
                  <a:gd name="T60" fmla="*/ 74 w 146"/>
                  <a:gd name="T61" fmla="*/ 156 h 176"/>
                  <a:gd name="T62" fmla="*/ 60 w 146"/>
                  <a:gd name="T63" fmla="*/ 173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6" h="176">
                    <a:moveTo>
                      <a:pt x="60" y="173"/>
                    </a:moveTo>
                    <a:cubicBezTo>
                      <a:pt x="54" y="176"/>
                      <a:pt x="47" y="176"/>
                      <a:pt x="40" y="173"/>
                    </a:cubicBezTo>
                    <a:cubicBezTo>
                      <a:pt x="38" y="172"/>
                      <a:pt x="38" y="172"/>
                      <a:pt x="38" y="172"/>
                    </a:cubicBezTo>
                    <a:cubicBezTo>
                      <a:pt x="31" y="169"/>
                      <a:pt x="0" y="160"/>
                      <a:pt x="17" y="122"/>
                    </a:cubicBezTo>
                    <a:cubicBezTo>
                      <a:pt x="24" y="106"/>
                      <a:pt x="31" y="84"/>
                      <a:pt x="40" y="62"/>
                    </a:cubicBezTo>
                    <a:cubicBezTo>
                      <a:pt x="45" y="50"/>
                      <a:pt x="50" y="37"/>
                      <a:pt x="55" y="24"/>
                    </a:cubicBezTo>
                    <a:cubicBezTo>
                      <a:pt x="64" y="1"/>
                      <a:pt x="78" y="0"/>
                      <a:pt x="103" y="9"/>
                    </a:cubicBezTo>
                    <a:cubicBezTo>
                      <a:pt x="133" y="20"/>
                      <a:pt x="146" y="39"/>
                      <a:pt x="141" y="53"/>
                    </a:cubicBezTo>
                    <a:cubicBezTo>
                      <a:pt x="135" y="73"/>
                      <a:pt x="109" y="139"/>
                      <a:pt x="108" y="142"/>
                    </a:cubicBezTo>
                    <a:cubicBezTo>
                      <a:pt x="106" y="146"/>
                      <a:pt x="102" y="148"/>
                      <a:pt x="98" y="146"/>
                    </a:cubicBezTo>
                    <a:cubicBezTo>
                      <a:pt x="95" y="145"/>
                      <a:pt x="93" y="141"/>
                      <a:pt x="94" y="137"/>
                    </a:cubicBezTo>
                    <a:cubicBezTo>
                      <a:pt x="94" y="136"/>
                      <a:pt x="121" y="68"/>
                      <a:pt x="127" y="49"/>
                    </a:cubicBezTo>
                    <a:cubicBezTo>
                      <a:pt x="129" y="45"/>
                      <a:pt x="124" y="32"/>
                      <a:pt x="98" y="23"/>
                    </a:cubicBezTo>
                    <a:cubicBezTo>
                      <a:pt x="83" y="17"/>
                      <a:pt x="76" y="10"/>
                      <a:pt x="69" y="30"/>
                    </a:cubicBezTo>
                    <a:cubicBezTo>
                      <a:pt x="64" y="42"/>
                      <a:pt x="59" y="55"/>
                      <a:pt x="54" y="67"/>
                    </a:cubicBezTo>
                    <a:cubicBezTo>
                      <a:pt x="45" y="90"/>
                      <a:pt x="37" y="111"/>
                      <a:pt x="30" y="127"/>
                    </a:cubicBezTo>
                    <a:cubicBezTo>
                      <a:pt x="20" y="152"/>
                      <a:pt x="36" y="155"/>
                      <a:pt x="44" y="159"/>
                    </a:cubicBezTo>
                    <a:cubicBezTo>
                      <a:pt x="45" y="159"/>
                      <a:pt x="45" y="159"/>
                      <a:pt x="45" y="159"/>
                    </a:cubicBezTo>
                    <a:cubicBezTo>
                      <a:pt x="52" y="162"/>
                      <a:pt x="56" y="161"/>
                      <a:pt x="61" y="151"/>
                    </a:cubicBezTo>
                    <a:cubicBezTo>
                      <a:pt x="62" y="148"/>
                      <a:pt x="64" y="142"/>
                      <a:pt x="67" y="135"/>
                    </a:cubicBezTo>
                    <a:cubicBezTo>
                      <a:pt x="75" y="115"/>
                      <a:pt x="91" y="77"/>
                      <a:pt x="93" y="68"/>
                    </a:cubicBezTo>
                    <a:cubicBezTo>
                      <a:pt x="94" y="65"/>
                      <a:pt x="94" y="59"/>
                      <a:pt x="91" y="58"/>
                    </a:cubicBezTo>
                    <a:cubicBezTo>
                      <a:pt x="87" y="56"/>
                      <a:pt x="83" y="65"/>
                      <a:pt x="82" y="67"/>
                    </a:cubicBezTo>
                    <a:cubicBezTo>
                      <a:pt x="72" y="95"/>
                      <a:pt x="58" y="130"/>
                      <a:pt x="57" y="130"/>
                    </a:cubicBezTo>
                    <a:cubicBezTo>
                      <a:pt x="56" y="134"/>
                      <a:pt x="52" y="135"/>
                      <a:pt x="48" y="134"/>
                    </a:cubicBezTo>
                    <a:cubicBezTo>
                      <a:pt x="44" y="132"/>
                      <a:pt x="42" y="128"/>
                      <a:pt x="44" y="124"/>
                    </a:cubicBezTo>
                    <a:cubicBezTo>
                      <a:pt x="44" y="124"/>
                      <a:pt x="58" y="90"/>
                      <a:pt x="68" y="62"/>
                    </a:cubicBezTo>
                    <a:cubicBezTo>
                      <a:pt x="75" y="45"/>
                      <a:pt x="87" y="41"/>
                      <a:pt x="96" y="44"/>
                    </a:cubicBezTo>
                    <a:cubicBezTo>
                      <a:pt x="106" y="47"/>
                      <a:pt x="110" y="62"/>
                      <a:pt x="107" y="72"/>
                    </a:cubicBezTo>
                    <a:cubicBezTo>
                      <a:pt x="105" y="81"/>
                      <a:pt x="93" y="111"/>
                      <a:pt x="80" y="141"/>
                    </a:cubicBezTo>
                    <a:cubicBezTo>
                      <a:pt x="78" y="148"/>
                      <a:pt x="75" y="154"/>
                      <a:pt x="74" y="156"/>
                    </a:cubicBezTo>
                    <a:cubicBezTo>
                      <a:pt x="71" y="165"/>
                      <a:pt x="66" y="171"/>
                      <a:pt x="60" y="173"/>
                    </a:cubicBezTo>
                    <a:close/>
                  </a:path>
                </a:pathLst>
              </a:custGeom>
              <a:solidFill>
                <a:schemeClr val="bg2"/>
              </a:solidFill>
              <a:ln>
                <a:noFill/>
              </a:ln>
            </p:spPr>
            <p:txBody>
              <a:bodyPr anchor="ctr"/>
              <a:lstStyle/>
              <a:p>
                <a:pPr algn="ctr"/>
                <a:endParaRPr/>
              </a:p>
            </p:txBody>
          </p:sp>
          <p:sp>
            <p:nvSpPr>
              <p:cNvPr id="36" name="îŝḻîḍe"/>
              <p:cNvSpPr/>
              <p:nvPr/>
            </p:nvSpPr>
            <p:spPr bwMode="auto">
              <a:xfrm>
                <a:off x="3965942" y="3525903"/>
                <a:ext cx="969671" cy="969923"/>
              </a:xfrm>
              <a:custGeom>
                <a:avLst/>
                <a:gdLst>
                  <a:gd name="T0" fmla="*/ 122 w 243"/>
                  <a:gd name="T1" fmla="*/ 0 h 243"/>
                  <a:gd name="T2" fmla="*/ 0 w 243"/>
                  <a:gd name="T3" fmla="*/ 121 h 243"/>
                  <a:gd name="T4" fmla="*/ 122 w 243"/>
                  <a:gd name="T5" fmla="*/ 243 h 243"/>
                  <a:gd name="T6" fmla="*/ 243 w 243"/>
                  <a:gd name="T7" fmla="*/ 121 h 243"/>
                  <a:gd name="T8" fmla="*/ 122 w 243"/>
                  <a:gd name="T9" fmla="*/ 0 h 243"/>
                  <a:gd name="T10" fmla="*/ 154 w 243"/>
                  <a:gd name="T11" fmla="*/ 121 h 243"/>
                  <a:gd name="T12" fmla="*/ 133 w 243"/>
                  <a:gd name="T13" fmla="*/ 121 h 243"/>
                  <a:gd name="T14" fmla="*/ 133 w 243"/>
                  <a:gd name="T15" fmla="*/ 196 h 243"/>
                  <a:gd name="T16" fmla="*/ 102 w 243"/>
                  <a:gd name="T17" fmla="*/ 196 h 243"/>
                  <a:gd name="T18" fmla="*/ 102 w 243"/>
                  <a:gd name="T19" fmla="*/ 121 h 243"/>
                  <a:gd name="T20" fmla="*/ 87 w 243"/>
                  <a:gd name="T21" fmla="*/ 121 h 243"/>
                  <a:gd name="T22" fmla="*/ 87 w 243"/>
                  <a:gd name="T23" fmla="*/ 94 h 243"/>
                  <a:gd name="T24" fmla="*/ 102 w 243"/>
                  <a:gd name="T25" fmla="*/ 94 h 243"/>
                  <a:gd name="T26" fmla="*/ 102 w 243"/>
                  <a:gd name="T27" fmla="*/ 77 h 243"/>
                  <a:gd name="T28" fmla="*/ 133 w 243"/>
                  <a:gd name="T29" fmla="*/ 46 h 243"/>
                  <a:gd name="T30" fmla="*/ 156 w 243"/>
                  <a:gd name="T31" fmla="*/ 46 h 243"/>
                  <a:gd name="T32" fmla="*/ 156 w 243"/>
                  <a:gd name="T33" fmla="*/ 72 h 243"/>
                  <a:gd name="T34" fmla="*/ 140 w 243"/>
                  <a:gd name="T35" fmla="*/ 72 h 243"/>
                  <a:gd name="T36" fmla="*/ 133 w 243"/>
                  <a:gd name="T37" fmla="*/ 79 h 243"/>
                  <a:gd name="T38" fmla="*/ 133 w 243"/>
                  <a:gd name="T39" fmla="*/ 94 h 243"/>
                  <a:gd name="T40" fmla="*/ 157 w 243"/>
                  <a:gd name="T41" fmla="*/ 94 h 243"/>
                  <a:gd name="T42" fmla="*/ 154 w 243"/>
                  <a:gd name="T43" fmla="*/ 121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43">
                    <a:moveTo>
                      <a:pt x="122" y="0"/>
                    </a:moveTo>
                    <a:cubicBezTo>
                      <a:pt x="55" y="0"/>
                      <a:pt x="0" y="54"/>
                      <a:pt x="0" y="121"/>
                    </a:cubicBezTo>
                    <a:cubicBezTo>
                      <a:pt x="0" y="188"/>
                      <a:pt x="55" y="243"/>
                      <a:pt x="122" y="243"/>
                    </a:cubicBezTo>
                    <a:cubicBezTo>
                      <a:pt x="189" y="243"/>
                      <a:pt x="243" y="188"/>
                      <a:pt x="243" y="121"/>
                    </a:cubicBezTo>
                    <a:cubicBezTo>
                      <a:pt x="243" y="54"/>
                      <a:pt x="189" y="0"/>
                      <a:pt x="122" y="0"/>
                    </a:cubicBezTo>
                    <a:close/>
                    <a:moveTo>
                      <a:pt x="154" y="121"/>
                    </a:moveTo>
                    <a:cubicBezTo>
                      <a:pt x="133" y="121"/>
                      <a:pt x="133" y="121"/>
                      <a:pt x="133" y="121"/>
                    </a:cubicBezTo>
                    <a:cubicBezTo>
                      <a:pt x="133" y="154"/>
                      <a:pt x="133" y="196"/>
                      <a:pt x="133" y="196"/>
                    </a:cubicBezTo>
                    <a:cubicBezTo>
                      <a:pt x="102" y="196"/>
                      <a:pt x="102" y="196"/>
                      <a:pt x="102" y="196"/>
                    </a:cubicBezTo>
                    <a:cubicBezTo>
                      <a:pt x="102" y="196"/>
                      <a:pt x="102" y="155"/>
                      <a:pt x="102" y="121"/>
                    </a:cubicBezTo>
                    <a:cubicBezTo>
                      <a:pt x="87" y="121"/>
                      <a:pt x="87" y="121"/>
                      <a:pt x="87" y="121"/>
                    </a:cubicBezTo>
                    <a:cubicBezTo>
                      <a:pt x="87" y="94"/>
                      <a:pt x="87" y="94"/>
                      <a:pt x="87" y="94"/>
                    </a:cubicBezTo>
                    <a:cubicBezTo>
                      <a:pt x="102" y="94"/>
                      <a:pt x="102" y="94"/>
                      <a:pt x="102" y="94"/>
                    </a:cubicBezTo>
                    <a:cubicBezTo>
                      <a:pt x="102" y="77"/>
                      <a:pt x="102" y="77"/>
                      <a:pt x="102" y="77"/>
                    </a:cubicBezTo>
                    <a:cubicBezTo>
                      <a:pt x="102" y="65"/>
                      <a:pt x="108" y="46"/>
                      <a:pt x="133" y="46"/>
                    </a:cubicBezTo>
                    <a:cubicBezTo>
                      <a:pt x="156" y="46"/>
                      <a:pt x="156" y="46"/>
                      <a:pt x="156" y="46"/>
                    </a:cubicBezTo>
                    <a:cubicBezTo>
                      <a:pt x="156" y="72"/>
                      <a:pt x="156" y="72"/>
                      <a:pt x="156" y="72"/>
                    </a:cubicBezTo>
                    <a:cubicBezTo>
                      <a:pt x="156" y="72"/>
                      <a:pt x="142" y="72"/>
                      <a:pt x="140" y="72"/>
                    </a:cubicBezTo>
                    <a:cubicBezTo>
                      <a:pt x="137" y="72"/>
                      <a:pt x="133" y="73"/>
                      <a:pt x="133" y="79"/>
                    </a:cubicBezTo>
                    <a:cubicBezTo>
                      <a:pt x="133" y="94"/>
                      <a:pt x="133" y="94"/>
                      <a:pt x="133" y="94"/>
                    </a:cubicBezTo>
                    <a:cubicBezTo>
                      <a:pt x="157" y="94"/>
                      <a:pt x="157" y="94"/>
                      <a:pt x="157" y="94"/>
                    </a:cubicBezTo>
                    <a:lnTo>
                      <a:pt x="154" y="121"/>
                    </a:lnTo>
                    <a:close/>
                  </a:path>
                </a:pathLst>
              </a:custGeom>
              <a:solidFill>
                <a:schemeClr val="bg2"/>
              </a:solidFill>
              <a:ln>
                <a:noFill/>
              </a:ln>
            </p:spPr>
            <p:txBody>
              <a:bodyPr anchor="ctr"/>
              <a:lstStyle/>
              <a:p>
                <a:pPr algn="ctr"/>
                <a:endParaRPr/>
              </a:p>
            </p:txBody>
          </p:sp>
          <p:sp>
            <p:nvSpPr>
              <p:cNvPr id="37" name="íṧliḓê"/>
              <p:cNvSpPr/>
              <p:nvPr/>
            </p:nvSpPr>
            <p:spPr bwMode="auto">
              <a:xfrm>
                <a:off x="7086476" y="2860207"/>
                <a:ext cx="561866" cy="746328"/>
              </a:xfrm>
              <a:custGeom>
                <a:avLst/>
                <a:gdLst>
                  <a:gd name="T0" fmla="*/ 3 w 141"/>
                  <a:gd name="T1" fmla="*/ 157 h 187"/>
                  <a:gd name="T2" fmla="*/ 3 w 141"/>
                  <a:gd name="T3" fmla="*/ 155 h 187"/>
                  <a:gd name="T4" fmla="*/ 36 w 141"/>
                  <a:gd name="T5" fmla="*/ 131 h 187"/>
                  <a:gd name="T6" fmla="*/ 38 w 141"/>
                  <a:gd name="T7" fmla="*/ 130 h 187"/>
                  <a:gd name="T8" fmla="*/ 60 w 141"/>
                  <a:gd name="T9" fmla="*/ 139 h 187"/>
                  <a:gd name="T10" fmla="*/ 87 w 141"/>
                  <a:gd name="T11" fmla="*/ 105 h 187"/>
                  <a:gd name="T12" fmla="*/ 99 w 141"/>
                  <a:gd name="T13" fmla="*/ 65 h 187"/>
                  <a:gd name="T14" fmla="*/ 79 w 141"/>
                  <a:gd name="T15" fmla="*/ 50 h 187"/>
                  <a:gd name="T16" fmla="*/ 80 w 141"/>
                  <a:gd name="T17" fmla="*/ 10 h 187"/>
                  <a:gd name="T18" fmla="*/ 82 w 141"/>
                  <a:gd name="T19" fmla="*/ 8 h 187"/>
                  <a:gd name="T20" fmla="*/ 96 w 141"/>
                  <a:gd name="T21" fmla="*/ 0 h 187"/>
                  <a:gd name="T22" fmla="*/ 100 w 141"/>
                  <a:gd name="T23" fmla="*/ 1 h 187"/>
                  <a:gd name="T24" fmla="*/ 123 w 141"/>
                  <a:gd name="T25" fmla="*/ 15 h 187"/>
                  <a:gd name="T26" fmla="*/ 113 w 141"/>
                  <a:gd name="T27" fmla="*/ 123 h 187"/>
                  <a:gd name="T28" fmla="*/ 32 w 141"/>
                  <a:gd name="T29" fmla="*/ 187 h 187"/>
                  <a:gd name="T30" fmla="*/ 32 w 141"/>
                  <a:gd name="T31" fmla="*/ 187 h 187"/>
                  <a:gd name="T32" fmla="*/ 31 w 141"/>
                  <a:gd name="T33" fmla="*/ 187 h 187"/>
                  <a:gd name="T34" fmla="*/ 7 w 141"/>
                  <a:gd name="T35" fmla="*/ 176 h 187"/>
                  <a:gd name="T36" fmla="*/ 3 w 141"/>
                  <a:gd name="T37" fmla="*/ 15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1" h="187">
                    <a:moveTo>
                      <a:pt x="3" y="157"/>
                    </a:moveTo>
                    <a:cubicBezTo>
                      <a:pt x="3" y="155"/>
                      <a:pt x="3" y="155"/>
                      <a:pt x="3" y="155"/>
                    </a:cubicBezTo>
                    <a:cubicBezTo>
                      <a:pt x="4" y="148"/>
                      <a:pt x="33" y="131"/>
                      <a:pt x="36" y="131"/>
                    </a:cubicBezTo>
                    <a:cubicBezTo>
                      <a:pt x="38" y="130"/>
                      <a:pt x="38" y="130"/>
                      <a:pt x="38" y="130"/>
                    </a:cubicBezTo>
                    <a:cubicBezTo>
                      <a:pt x="42" y="130"/>
                      <a:pt x="48" y="133"/>
                      <a:pt x="60" y="139"/>
                    </a:cubicBezTo>
                    <a:cubicBezTo>
                      <a:pt x="70" y="132"/>
                      <a:pt x="82" y="114"/>
                      <a:pt x="87" y="105"/>
                    </a:cubicBezTo>
                    <a:cubicBezTo>
                      <a:pt x="92" y="94"/>
                      <a:pt x="99" y="77"/>
                      <a:pt x="99" y="65"/>
                    </a:cubicBezTo>
                    <a:cubicBezTo>
                      <a:pt x="86" y="58"/>
                      <a:pt x="80" y="55"/>
                      <a:pt x="79" y="50"/>
                    </a:cubicBezTo>
                    <a:cubicBezTo>
                      <a:pt x="78" y="48"/>
                      <a:pt x="76" y="14"/>
                      <a:pt x="80" y="10"/>
                    </a:cubicBezTo>
                    <a:cubicBezTo>
                      <a:pt x="82" y="8"/>
                      <a:pt x="82" y="8"/>
                      <a:pt x="82" y="8"/>
                    </a:cubicBezTo>
                    <a:cubicBezTo>
                      <a:pt x="85" y="5"/>
                      <a:pt x="89" y="0"/>
                      <a:pt x="96" y="0"/>
                    </a:cubicBezTo>
                    <a:cubicBezTo>
                      <a:pt x="97" y="0"/>
                      <a:pt x="99" y="0"/>
                      <a:pt x="100" y="1"/>
                    </a:cubicBezTo>
                    <a:cubicBezTo>
                      <a:pt x="105" y="2"/>
                      <a:pt x="117" y="7"/>
                      <a:pt x="123" y="15"/>
                    </a:cubicBezTo>
                    <a:cubicBezTo>
                      <a:pt x="127" y="20"/>
                      <a:pt x="141" y="70"/>
                      <a:pt x="113" y="123"/>
                    </a:cubicBezTo>
                    <a:cubicBezTo>
                      <a:pt x="85" y="174"/>
                      <a:pt x="39" y="187"/>
                      <a:pt x="32" y="187"/>
                    </a:cubicBezTo>
                    <a:cubicBezTo>
                      <a:pt x="32" y="187"/>
                      <a:pt x="32" y="187"/>
                      <a:pt x="32" y="187"/>
                    </a:cubicBezTo>
                    <a:cubicBezTo>
                      <a:pt x="31" y="187"/>
                      <a:pt x="31" y="187"/>
                      <a:pt x="31" y="187"/>
                    </a:cubicBezTo>
                    <a:cubicBezTo>
                      <a:pt x="21" y="186"/>
                      <a:pt x="11" y="179"/>
                      <a:pt x="7" y="176"/>
                    </a:cubicBezTo>
                    <a:cubicBezTo>
                      <a:pt x="0" y="171"/>
                      <a:pt x="2" y="162"/>
                      <a:pt x="3" y="157"/>
                    </a:cubicBezTo>
                    <a:close/>
                  </a:path>
                </a:pathLst>
              </a:custGeom>
              <a:solidFill>
                <a:schemeClr val="bg2"/>
              </a:solidFill>
              <a:ln>
                <a:noFill/>
              </a:ln>
            </p:spPr>
            <p:txBody>
              <a:bodyPr anchor="ctr"/>
              <a:lstStyle/>
              <a:p>
                <a:pPr algn="ctr"/>
                <a:endParaRPr/>
              </a:p>
            </p:txBody>
          </p:sp>
          <p:sp>
            <p:nvSpPr>
              <p:cNvPr id="38" name="iślíďê"/>
              <p:cNvSpPr/>
              <p:nvPr/>
            </p:nvSpPr>
            <p:spPr bwMode="auto">
              <a:xfrm>
                <a:off x="5358590" y="3378406"/>
                <a:ext cx="777851" cy="790139"/>
              </a:xfrm>
              <a:custGeom>
                <a:avLst/>
                <a:gdLst>
                  <a:gd name="T0" fmla="*/ 190 w 195"/>
                  <a:gd name="T1" fmla="*/ 120 h 198"/>
                  <a:gd name="T2" fmla="*/ 192 w 195"/>
                  <a:gd name="T3" fmla="*/ 100 h 198"/>
                  <a:gd name="T4" fmla="*/ 99 w 195"/>
                  <a:gd name="T5" fmla="*/ 7 h 198"/>
                  <a:gd name="T6" fmla="*/ 83 w 195"/>
                  <a:gd name="T7" fmla="*/ 8 h 198"/>
                  <a:gd name="T8" fmla="*/ 54 w 195"/>
                  <a:gd name="T9" fmla="*/ 0 h 198"/>
                  <a:gd name="T10" fmla="*/ 0 w 195"/>
                  <a:gd name="T11" fmla="*/ 54 h 198"/>
                  <a:gd name="T12" fmla="*/ 7 w 195"/>
                  <a:gd name="T13" fmla="*/ 81 h 198"/>
                  <a:gd name="T14" fmla="*/ 5 w 195"/>
                  <a:gd name="T15" fmla="*/ 100 h 198"/>
                  <a:gd name="T16" fmla="*/ 99 w 195"/>
                  <a:gd name="T17" fmla="*/ 193 h 198"/>
                  <a:gd name="T18" fmla="*/ 116 w 195"/>
                  <a:gd name="T19" fmla="*/ 192 h 198"/>
                  <a:gd name="T20" fmla="*/ 141 w 195"/>
                  <a:gd name="T21" fmla="*/ 198 h 198"/>
                  <a:gd name="T22" fmla="*/ 195 w 195"/>
                  <a:gd name="T23" fmla="*/ 144 h 198"/>
                  <a:gd name="T24" fmla="*/ 190 w 195"/>
                  <a:gd name="T25" fmla="*/ 120 h 198"/>
                  <a:gd name="T26" fmla="*/ 146 w 195"/>
                  <a:gd name="T27" fmla="*/ 145 h 198"/>
                  <a:gd name="T28" fmla="*/ 127 w 195"/>
                  <a:gd name="T29" fmla="*/ 159 h 198"/>
                  <a:gd name="T30" fmla="*/ 98 w 195"/>
                  <a:gd name="T31" fmla="*/ 164 h 198"/>
                  <a:gd name="T32" fmla="*/ 65 w 195"/>
                  <a:gd name="T33" fmla="*/ 157 h 198"/>
                  <a:gd name="T34" fmla="*/ 49 w 195"/>
                  <a:gd name="T35" fmla="*/ 144 h 198"/>
                  <a:gd name="T36" fmla="*/ 44 w 195"/>
                  <a:gd name="T37" fmla="*/ 127 h 198"/>
                  <a:gd name="T38" fmla="*/ 47 w 195"/>
                  <a:gd name="T39" fmla="*/ 118 h 198"/>
                  <a:gd name="T40" fmla="*/ 57 w 195"/>
                  <a:gd name="T41" fmla="*/ 114 h 198"/>
                  <a:gd name="T42" fmla="*/ 65 w 195"/>
                  <a:gd name="T43" fmla="*/ 117 h 198"/>
                  <a:gd name="T44" fmla="*/ 71 w 195"/>
                  <a:gd name="T45" fmla="*/ 125 h 198"/>
                  <a:gd name="T46" fmla="*/ 76 w 195"/>
                  <a:gd name="T47" fmla="*/ 135 h 198"/>
                  <a:gd name="T48" fmla="*/ 84 w 195"/>
                  <a:gd name="T49" fmla="*/ 141 h 198"/>
                  <a:gd name="T50" fmla="*/ 98 w 195"/>
                  <a:gd name="T51" fmla="*/ 143 h 198"/>
                  <a:gd name="T52" fmla="*/ 116 w 195"/>
                  <a:gd name="T53" fmla="*/ 138 h 198"/>
                  <a:gd name="T54" fmla="*/ 123 w 195"/>
                  <a:gd name="T55" fmla="*/ 127 h 198"/>
                  <a:gd name="T56" fmla="*/ 120 w 195"/>
                  <a:gd name="T57" fmla="*/ 118 h 198"/>
                  <a:gd name="T58" fmla="*/ 110 w 195"/>
                  <a:gd name="T59" fmla="*/ 112 h 198"/>
                  <a:gd name="T60" fmla="*/ 93 w 195"/>
                  <a:gd name="T61" fmla="*/ 108 h 198"/>
                  <a:gd name="T62" fmla="*/ 68 w 195"/>
                  <a:gd name="T63" fmla="*/ 101 h 198"/>
                  <a:gd name="T64" fmla="*/ 52 w 195"/>
                  <a:gd name="T65" fmla="*/ 89 h 198"/>
                  <a:gd name="T66" fmla="*/ 46 w 195"/>
                  <a:gd name="T67" fmla="*/ 70 h 198"/>
                  <a:gd name="T68" fmla="*/ 52 w 195"/>
                  <a:gd name="T69" fmla="*/ 51 h 198"/>
                  <a:gd name="T70" fmla="*/ 71 w 195"/>
                  <a:gd name="T71" fmla="*/ 39 h 198"/>
                  <a:gd name="T72" fmla="*/ 98 w 195"/>
                  <a:gd name="T73" fmla="*/ 35 h 198"/>
                  <a:gd name="T74" fmla="*/ 120 w 195"/>
                  <a:gd name="T75" fmla="*/ 37 h 198"/>
                  <a:gd name="T76" fmla="*/ 135 w 195"/>
                  <a:gd name="T77" fmla="*/ 45 h 198"/>
                  <a:gd name="T78" fmla="*/ 144 w 195"/>
                  <a:gd name="T79" fmla="*/ 55 h 198"/>
                  <a:gd name="T80" fmla="*/ 147 w 195"/>
                  <a:gd name="T81" fmla="*/ 66 h 198"/>
                  <a:gd name="T82" fmla="*/ 143 w 195"/>
                  <a:gd name="T83" fmla="*/ 75 h 198"/>
                  <a:gd name="T84" fmla="*/ 134 w 195"/>
                  <a:gd name="T85" fmla="*/ 79 h 198"/>
                  <a:gd name="T86" fmla="*/ 126 w 195"/>
                  <a:gd name="T87" fmla="*/ 76 h 198"/>
                  <a:gd name="T88" fmla="*/ 120 w 195"/>
                  <a:gd name="T89" fmla="*/ 69 h 198"/>
                  <a:gd name="T90" fmla="*/ 112 w 195"/>
                  <a:gd name="T91" fmla="*/ 59 h 198"/>
                  <a:gd name="T92" fmla="*/ 96 w 195"/>
                  <a:gd name="T93" fmla="*/ 55 h 198"/>
                  <a:gd name="T94" fmla="*/ 80 w 195"/>
                  <a:gd name="T95" fmla="*/ 59 h 198"/>
                  <a:gd name="T96" fmla="*/ 74 w 195"/>
                  <a:gd name="T97" fmla="*/ 68 h 198"/>
                  <a:gd name="T98" fmla="*/ 76 w 195"/>
                  <a:gd name="T99" fmla="*/ 73 h 198"/>
                  <a:gd name="T100" fmla="*/ 82 w 195"/>
                  <a:gd name="T101" fmla="*/ 78 h 198"/>
                  <a:gd name="T102" fmla="*/ 89 w 195"/>
                  <a:gd name="T103" fmla="*/ 81 h 198"/>
                  <a:gd name="T104" fmla="*/ 102 w 195"/>
                  <a:gd name="T105" fmla="*/ 84 h 198"/>
                  <a:gd name="T106" fmla="*/ 123 w 195"/>
                  <a:gd name="T107" fmla="*/ 89 h 198"/>
                  <a:gd name="T108" fmla="*/ 139 w 195"/>
                  <a:gd name="T109" fmla="*/ 96 h 198"/>
                  <a:gd name="T110" fmla="*/ 149 w 195"/>
                  <a:gd name="T111" fmla="*/ 108 h 198"/>
                  <a:gd name="T112" fmla="*/ 153 w 195"/>
                  <a:gd name="T113" fmla="*/ 124 h 198"/>
                  <a:gd name="T114" fmla="*/ 146 w 195"/>
                  <a:gd name="T115" fmla="*/ 145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95" h="198">
                    <a:moveTo>
                      <a:pt x="190" y="120"/>
                    </a:moveTo>
                    <a:cubicBezTo>
                      <a:pt x="191" y="114"/>
                      <a:pt x="192" y="107"/>
                      <a:pt x="192" y="100"/>
                    </a:cubicBezTo>
                    <a:cubicBezTo>
                      <a:pt x="192" y="49"/>
                      <a:pt x="150" y="7"/>
                      <a:pt x="99" y="7"/>
                    </a:cubicBezTo>
                    <a:cubicBezTo>
                      <a:pt x="93" y="7"/>
                      <a:pt x="88" y="7"/>
                      <a:pt x="83" y="8"/>
                    </a:cubicBezTo>
                    <a:cubicBezTo>
                      <a:pt x="74" y="3"/>
                      <a:pt x="64" y="0"/>
                      <a:pt x="54" y="0"/>
                    </a:cubicBezTo>
                    <a:cubicBezTo>
                      <a:pt x="24" y="0"/>
                      <a:pt x="0" y="24"/>
                      <a:pt x="0" y="54"/>
                    </a:cubicBezTo>
                    <a:cubicBezTo>
                      <a:pt x="0" y="64"/>
                      <a:pt x="2" y="73"/>
                      <a:pt x="7" y="81"/>
                    </a:cubicBezTo>
                    <a:cubicBezTo>
                      <a:pt x="6" y="87"/>
                      <a:pt x="5" y="94"/>
                      <a:pt x="5" y="100"/>
                    </a:cubicBezTo>
                    <a:cubicBezTo>
                      <a:pt x="5" y="152"/>
                      <a:pt x="47" y="193"/>
                      <a:pt x="99" y="193"/>
                    </a:cubicBezTo>
                    <a:cubicBezTo>
                      <a:pt x="104" y="193"/>
                      <a:pt x="110" y="193"/>
                      <a:pt x="116" y="192"/>
                    </a:cubicBezTo>
                    <a:cubicBezTo>
                      <a:pt x="123" y="196"/>
                      <a:pt x="132" y="198"/>
                      <a:pt x="141" y="198"/>
                    </a:cubicBezTo>
                    <a:cubicBezTo>
                      <a:pt x="171" y="198"/>
                      <a:pt x="195" y="174"/>
                      <a:pt x="195" y="144"/>
                    </a:cubicBezTo>
                    <a:cubicBezTo>
                      <a:pt x="195" y="136"/>
                      <a:pt x="193" y="127"/>
                      <a:pt x="190" y="120"/>
                    </a:cubicBezTo>
                    <a:close/>
                    <a:moveTo>
                      <a:pt x="146" y="145"/>
                    </a:moveTo>
                    <a:cubicBezTo>
                      <a:pt x="142" y="151"/>
                      <a:pt x="136" y="156"/>
                      <a:pt x="127" y="159"/>
                    </a:cubicBezTo>
                    <a:cubicBezTo>
                      <a:pt x="119" y="163"/>
                      <a:pt x="109" y="164"/>
                      <a:pt x="98" y="164"/>
                    </a:cubicBezTo>
                    <a:cubicBezTo>
                      <a:pt x="85" y="164"/>
                      <a:pt x="74" y="162"/>
                      <a:pt x="65" y="157"/>
                    </a:cubicBezTo>
                    <a:cubicBezTo>
                      <a:pt x="59" y="154"/>
                      <a:pt x="53" y="149"/>
                      <a:pt x="49" y="144"/>
                    </a:cubicBezTo>
                    <a:cubicBezTo>
                      <a:pt x="46" y="138"/>
                      <a:pt x="44" y="132"/>
                      <a:pt x="44" y="127"/>
                    </a:cubicBezTo>
                    <a:cubicBezTo>
                      <a:pt x="44" y="123"/>
                      <a:pt x="45" y="120"/>
                      <a:pt x="47" y="118"/>
                    </a:cubicBezTo>
                    <a:cubicBezTo>
                      <a:pt x="50" y="116"/>
                      <a:pt x="53" y="114"/>
                      <a:pt x="57" y="114"/>
                    </a:cubicBezTo>
                    <a:cubicBezTo>
                      <a:pt x="60" y="114"/>
                      <a:pt x="63" y="115"/>
                      <a:pt x="65" y="117"/>
                    </a:cubicBezTo>
                    <a:cubicBezTo>
                      <a:pt x="68" y="119"/>
                      <a:pt x="69" y="122"/>
                      <a:pt x="71" y="125"/>
                    </a:cubicBezTo>
                    <a:cubicBezTo>
                      <a:pt x="72" y="129"/>
                      <a:pt x="74" y="132"/>
                      <a:pt x="76" y="135"/>
                    </a:cubicBezTo>
                    <a:cubicBezTo>
                      <a:pt x="78" y="137"/>
                      <a:pt x="81" y="139"/>
                      <a:pt x="84" y="141"/>
                    </a:cubicBezTo>
                    <a:cubicBezTo>
                      <a:pt x="87" y="142"/>
                      <a:pt x="92" y="143"/>
                      <a:pt x="98" y="143"/>
                    </a:cubicBezTo>
                    <a:cubicBezTo>
                      <a:pt x="105" y="143"/>
                      <a:pt x="112" y="142"/>
                      <a:pt x="116" y="138"/>
                    </a:cubicBezTo>
                    <a:cubicBezTo>
                      <a:pt x="121" y="135"/>
                      <a:pt x="123" y="131"/>
                      <a:pt x="123" y="127"/>
                    </a:cubicBezTo>
                    <a:cubicBezTo>
                      <a:pt x="123" y="123"/>
                      <a:pt x="122" y="120"/>
                      <a:pt x="120" y="118"/>
                    </a:cubicBezTo>
                    <a:cubicBezTo>
                      <a:pt x="117" y="115"/>
                      <a:pt x="114" y="114"/>
                      <a:pt x="110" y="112"/>
                    </a:cubicBezTo>
                    <a:cubicBezTo>
                      <a:pt x="105" y="111"/>
                      <a:pt x="100" y="110"/>
                      <a:pt x="93" y="108"/>
                    </a:cubicBezTo>
                    <a:cubicBezTo>
                      <a:pt x="83" y="106"/>
                      <a:pt x="75" y="104"/>
                      <a:pt x="68" y="101"/>
                    </a:cubicBezTo>
                    <a:cubicBezTo>
                      <a:pt x="61" y="98"/>
                      <a:pt x="56" y="94"/>
                      <a:pt x="52" y="89"/>
                    </a:cubicBezTo>
                    <a:cubicBezTo>
                      <a:pt x="48" y="84"/>
                      <a:pt x="46" y="78"/>
                      <a:pt x="46" y="70"/>
                    </a:cubicBezTo>
                    <a:cubicBezTo>
                      <a:pt x="46" y="63"/>
                      <a:pt x="48" y="57"/>
                      <a:pt x="52" y="51"/>
                    </a:cubicBezTo>
                    <a:cubicBezTo>
                      <a:pt x="57" y="46"/>
                      <a:pt x="63" y="42"/>
                      <a:pt x="71" y="39"/>
                    </a:cubicBezTo>
                    <a:cubicBezTo>
                      <a:pt x="78" y="36"/>
                      <a:pt x="87" y="35"/>
                      <a:pt x="98" y="35"/>
                    </a:cubicBezTo>
                    <a:cubicBezTo>
                      <a:pt x="106" y="35"/>
                      <a:pt x="114" y="35"/>
                      <a:pt x="120" y="37"/>
                    </a:cubicBezTo>
                    <a:cubicBezTo>
                      <a:pt x="126" y="39"/>
                      <a:pt x="131" y="42"/>
                      <a:pt x="135" y="45"/>
                    </a:cubicBezTo>
                    <a:cubicBezTo>
                      <a:pt x="139" y="48"/>
                      <a:pt x="142" y="52"/>
                      <a:pt x="144" y="55"/>
                    </a:cubicBezTo>
                    <a:cubicBezTo>
                      <a:pt x="146" y="59"/>
                      <a:pt x="147" y="62"/>
                      <a:pt x="147" y="66"/>
                    </a:cubicBezTo>
                    <a:cubicBezTo>
                      <a:pt x="147" y="69"/>
                      <a:pt x="146" y="72"/>
                      <a:pt x="143" y="75"/>
                    </a:cubicBezTo>
                    <a:cubicBezTo>
                      <a:pt x="141" y="78"/>
                      <a:pt x="137" y="79"/>
                      <a:pt x="134" y="79"/>
                    </a:cubicBezTo>
                    <a:cubicBezTo>
                      <a:pt x="130" y="79"/>
                      <a:pt x="128" y="78"/>
                      <a:pt x="126" y="76"/>
                    </a:cubicBezTo>
                    <a:cubicBezTo>
                      <a:pt x="124" y="75"/>
                      <a:pt x="122" y="72"/>
                      <a:pt x="120" y="69"/>
                    </a:cubicBezTo>
                    <a:cubicBezTo>
                      <a:pt x="118" y="65"/>
                      <a:pt x="115" y="61"/>
                      <a:pt x="112" y="59"/>
                    </a:cubicBezTo>
                    <a:cubicBezTo>
                      <a:pt x="109" y="56"/>
                      <a:pt x="103" y="55"/>
                      <a:pt x="96" y="55"/>
                    </a:cubicBezTo>
                    <a:cubicBezTo>
                      <a:pt x="89" y="55"/>
                      <a:pt x="84" y="56"/>
                      <a:pt x="80" y="59"/>
                    </a:cubicBezTo>
                    <a:cubicBezTo>
                      <a:pt x="76" y="62"/>
                      <a:pt x="74" y="65"/>
                      <a:pt x="74" y="68"/>
                    </a:cubicBezTo>
                    <a:cubicBezTo>
                      <a:pt x="74" y="70"/>
                      <a:pt x="75" y="72"/>
                      <a:pt x="76" y="73"/>
                    </a:cubicBezTo>
                    <a:cubicBezTo>
                      <a:pt x="77" y="75"/>
                      <a:pt x="79" y="76"/>
                      <a:pt x="82" y="78"/>
                    </a:cubicBezTo>
                    <a:cubicBezTo>
                      <a:pt x="84" y="79"/>
                      <a:pt x="87" y="80"/>
                      <a:pt x="89" y="81"/>
                    </a:cubicBezTo>
                    <a:cubicBezTo>
                      <a:pt x="92" y="81"/>
                      <a:pt x="96" y="82"/>
                      <a:pt x="102" y="84"/>
                    </a:cubicBezTo>
                    <a:cubicBezTo>
                      <a:pt x="110" y="85"/>
                      <a:pt x="117" y="87"/>
                      <a:pt x="123" y="89"/>
                    </a:cubicBezTo>
                    <a:cubicBezTo>
                      <a:pt x="129" y="91"/>
                      <a:pt x="134" y="94"/>
                      <a:pt x="139" y="96"/>
                    </a:cubicBezTo>
                    <a:cubicBezTo>
                      <a:pt x="143" y="99"/>
                      <a:pt x="147" y="103"/>
                      <a:pt x="149" y="108"/>
                    </a:cubicBezTo>
                    <a:cubicBezTo>
                      <a:pt x="152" y="112"/>
                      <a:pt x="153" y="118"/>
                      <a:pt x="153" y="124"/>
                    </a:cubicBezTo>
                    <a:cubicBezTo>
                      <a:pt x="153" y="132"/>
                      <a:pt x="151" y="139"/>
                      <a:pt x="146" y="145"/>
                    </a:cubicBezTo>
                    <a:close/>
                  </a:path>
                </a:pathLst>
              </a:custGeom>
              <a:solidFill>
                <a:schemeClr val="bg2"/>
              </a:solidFill>
              <a:ln>
                <a:noFill/>
              </a:ln>
            </p:spPr>
            <p:txBody>
              <a:bodyPr anchor="ctr"/>
              <a:lstStyle/>
              <a:p>
                <a:pPr algn="ctr"/>
                <a:endParaRPr/>
              </a:p>
            </p:txBody>
          </p:sp>
          <p:sp>
            <p:nvSpPr>
              <p:cNvPr id="39" name="îš1ïḍê"/>
              <p:cNvSpPr/>
              <p:nvPr/>
            </p:nvSpPr>
            <p:spPr bwMode="auto">
              <a:xfrm>
                <a:off x="4185016" y="2281578"/>
                <a:ext cx="770299" cy="773521"/>
              </a:xfrm>
              <a:custGeom>
                <a:avLst/>
                <a:gdLst>
                  <a:gd name="T0" fmla="*/ 192 w 193"/>
                  <a:gd name="T1" fmla="*/ 81 h 194"/>
                  <a:gd name="T2" fmla="*/ 191 w 193"/>
                  <a:gd name="T3" fmla="*/ 77 h 194"/>
                  <a:gd name="T4" fmla="*/ 188 w 193"/>
                  <a:gd name="T5" fmla="*/ 75 h 194"/>
                  <a:gd name="T6" fmla="*/ 162 w 193"/>
                  <a:gd name="T7" fmla="*/ 71 h 194"/>
                  <a:gd name="T8" fmla="*/ 157 w 193"/>
                  <a:gd name="T9" fmla="*/ 54 h 194"/>
                  <a:gd name="T10" fmla="*/ 151 w 193"/>
                  <a:gd name="T11" fmla="*/ 34 h 194"/>
                  <a:gd name="T12" fmla="*/ 104 w 193"/>
                  <a:gd name="T13" fmla="*/ 0 h 194"/>
                  <a:gd name="T14" fmla="*/ 61 w 193"/>
                  <a:gd name="T15" fmla="*/ 0 h 194"/>
                  <a:gd name="T16" fmla="*/ 0 w 193"/>
                  <a:gd name="T17" fmla="*/ 61 h 194"/>
                  <a:gd name="T18" fmla="*/ 0 w 193"/>
                  <a:gd name="T19" fmla="*/ 133 h 194"/>
                  <a:gd name="T20" fmla="*/ 61 w 193"/>
                  <a:gd name="T21" fmla="*/ 194 h 194"/>
                  <a:gd name="T22" fmla="*/ 131 w 193"/>
                  <a:gd name="T23" fmla="*/ 194 h 194"/>
                  <a:gd name="T24" fmla="*/ 192 w 193"/>
                  <a:gd name="T25" fmla="*/ 133 h 194"/>
                  <a:gd name="T26" fmla="*/ 193 w 193"/>
                  <a:gd name="T27" fmla="*/ 83 h 194"/>
                  <a:gd name="T28" fmla="*/ 192 w 193"/>
                  <a:gd name="T29" fmla="*/ 81 h 194"/>
                  <a:gd name="T30" fmla="*/ 62 w 193"/>
                  <a:gd name="T31" fmla="*/ 50 h 194"/>
                  <a:gd name="T32" fmla="*/ 96 w 193"/>
                  <a:gd name="T33" fmla="*/ 50 h 194"/>
                  <a:gd name="T34" fmla="*/ 108 w 193"/>
                  <a:gd name="T35" fmla="*/ 62 h 194"/>
                  <a:gd name="T36" fmla="*/ 96 w 193"/>
                  <a:gd name="T37" fmla="*/ 73 h 194"/>
                  <a:gd name="T38" fmla="*/ 62 w 193"/>
                  <a:gd name="T39" fmla="*/ 73 h 194"/>
                  <a:gd name="T40" fmla="*/ 50 w 193"/>
                  <a:gd name="T41" fmla="*/ 62 h 194"/>
                  <a:gd name="T42" fmla="*/ 62 w 193"/>
                  <a:gd name="T43" fmla="*/ 50 h 194"/>
                  <a:gd name="T44" fmla="*/ 131 w 193"/>
                  <a:gd name="T45" fmla="*/ 143 h 194"/>
                  <a:gd name="T46" fmla="*/ 62 w 193"/>
                  <a:gd name="T47" fmla="*/ 143 h 194"/>
                  <a:gd name="T48" fmla="*/ 50 w 193"/>
                  <a:gd name="T49" fmla="*/ 132 h 194"/>
                  <a:gd name="T50" fmla="*/ 62 w 193"/>
                  <a:gd name="T51" fmla="*/ 120 h 194"/>
                  <a:gd name="T52" fmla="*/ 131 w 193"/>
                  <a:gd name="T53" fmla="*/ 120 h 194"/>
                  <a:gd name="T54" fmla="*/ 142 w 193"/>
                  <a:gd name="T55" fmla="*/ 132 h 194"/>
                  <a:gd name="T56" fmla="*/ 131 w 193"/>
                  <a:gd name="T57" fmla="*/ 143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3" h="194">
                    <a:moveTo>
                      <a:pt x="192" y="81"/>
                    </a:moveTo>
                    <a:cubicBezTo>
                      <a:pt x="191" y="77"/>
                      <a:pt x="191" y="77"/>
                      <a:pt x="191" y="77"/>
                    </a:cubicBezTo>
                    <a:cubicBezTo>
                      <a:pt x="188" y="75"/>
                      <a:pt x="188" y="75"/>
                      <a:pt x="188" y="75"/>
                    </a:cubicBezTo>
                    <a:cubicBezTo>
                      <a:pt x="184" y="72"/>
                      <a:pt x="166" y="75"/>
                      <a:pt x="162" y="71"/>
                    </a:cubicBezTo>
                    <a:cubicBezTo>
                      <a:pt x="158" y="68"/>
                      <a:pt x="158" y="62"/>
                      <a:pt x="157" y="54"/>
                    </a:cubicBezTo>
                    <a:cubicBezTo>
                      <a:pt x="155" y="39"/>
                      <a:pt x="153" y="39"/>
                      <a:pt x="151" y="34"/>
                    </a:cubicBezTo>
                    <a:cubicBezTo>
                      <a:pt x="143" y="16"/>
                      <a:pt x="120" y="2"/>
                      <a:pt x="104" y="0"/>
                    </a:cubicBezTo>
                    <a:cubicBezTo>
                      <a:pt x="61" y="0"/>
                      <a:pt x="61" y="0"/>
                      <a:pt x="61" y="0"/>
                    </a:cubicBezTo>
                    <a:cubicBezTo>
                      <a:pt x="28" y="0"/>
                      <a:pt x="0" y="28"/>
                      <a:pt x="0" y="61"/>
                    </a:cubicBezTo>
                    <a:cubicBezTo>
                      <a:pt x="0" y="133"/>
                      <a:pt x="0" y="133"/>
                      <a:pt x="0" y="133"/>
                    </a:cubicBezTo>
                    <a:cubicBezTo>
                      <a:pt x="0" y="166"/>
                      <a:pt x="28" y="194"/>
                      <a:pt x="61" y="194"/>
                    </a:cubicBezTo>
                    <a:cubicBezTo>
                      <a:pt x="131" y="194"/>
                      <a:pt x="131" y="194"/>
                      <a:pt x="131" y="194"/>
                    </a:cubicBezTo>
                    <a:cubicBezTo>
                      <a:pt x="165" y="194"/>
                      <a:pt x="192" y="166"/>
                      <a:pt x="192" y="133"/>
                    </a:cubicBezTo>
                    <a:cubicBezTo>
                      <a:pt x="193" y="83"/>
                      <a:pt x="193" y="83"/>
                      <a:pt x="193" y="83"/>
                    </a:cubicBezTo>
                    <a:lnTo>
                      <a:pt x="192" y="81"/>
                    </a:lnTo>
                    <a:close/>
                    <a:moveTo>
                      <a:pt x="62" y="50"/>
                    </a:moveTo>
                    <a:cubicBezTo>
                      <a:pt x="96" y="50"/>
                      <a:pt x="96" y="50"/>
                      <a:pt x="96" y="50"/>
                    </a:cubicBezTo>
                    <a:cubicBezTo>
                      <a:pt x="102" y="50"/>
                      <a:pt x="108" y="55"/>
                      <a:pt x="108" y="62"/>
                    </a:cubicBezTo>
                    <a:cubicBezTo>
                      <a:pt x="108" y="68"/>
                      <a:pt x="102" y="73"/>
                      <a:pt x="96" y="73"/>
                    </a:cubicBezTo>
                    <a:cubicBezTo>
                      <a:pt x="62" y="73"/>
                      <a:pt x="62" y="73"/>
                      <a:pt x="62" y="73"/>
                    </a:cubicBezTo>
                    <a:cubicBezTo>
                      <a:pt x="56" y="73"/>
                      <a:pt x="50" y="68"/>
                      <a:pt x="50" y="62"/>
                    </a:cubicBezTo>
                    <a:cubicBezTo>
                      <a:pt x="50" y="55"/>
                      <a:pt x="56" y="50"/>
                      <a:pt x="62" y="50"/>
                    </a:cubicBezTo>
                    <a:close/>
                    <a:moveTo>
                      <a:pt x="131" y="143"/>
                    </a:moveTo>
                    <a:cubicBezTo>
                      <a:pt x="62" y="143"/>
                      <a:pt x="62" y="143"/>
                      <a:pt x="62" y="143"/>
                    </a:cubicBezTo>
                    <a:cubicBezTo>
                      <a:pt x="56" y="143"/>
                      <a:pt x="50" y="138"/>
                      <a:pt x="50" y="132"/>
                    </a:cubicBezTo>
                    <a:cubicBezTo>
                      <a:pt x="50" y="125"/>
                      <a:pt x="56" y="120"/>
                      <a:pt x="62" y="120"/>
                    </a:cubicBezTo>
                    <a:cubicBezTo>
                      <a:pt x="131" y="120"/>
                      <a:pt x="131" y="120"/>
                      <a:pt x="131" y="120"/>
                    </a:cubicBezTo>
                    <a:cubicBezTo>
                      <a:pt x="137" y="120"/>
                      <a:pt x="142" y="125"/>
                      <a:pt x="142" y="132"/>
                    </a:cubicBezTo>
                    <a:cubicBezTo>
                      <a:pt x="142" y="138"/>
                      <a:pt x="137" y="143"/>
                      <a:pt x="131" y="143"/>
                    </a:cubicBezTo>
                    <a:close/>
                  </a:path>
                </a:pathLst>
              </a:custGeom>
              <a:solidFill>
                <a:schemeClr val="bg2"/>
              </a:solidFill>
              <a:ln>
                <a:noFill/>
              </a:ln>
            </p:spPr>
            <p:txBody>
              <a:bodyPr anchor="ctr"/>
              <a:lstStyle/>
              <a:p>
                <a:pPr algn="ctr"/>
                <a:endParaRPr/>
              </a:p>
            </p:txBody>
          </p:sp>
          <p:grpSp>
            <p:nvGrpSpPr>
              <p:cNvPr id="40" name="ïslïḋé"/>
              <p:cNvGrpSpPr/>
              <p:nvPr/>
            </p:nvGrpSpPr>
            <p:grpSpPr>
              <a:xfrm>
                <a:off x="5278539" y="749643"/>
                <a:ext cx="930401" cy="924598"/>
                <a:chOff x="2189163" y="538163"/>
                <a:chExt cx="977900" cy="971549"/>
              </a:xfrm>
              <a:solidFill>
                <a:schemeClr val="bg2"/>
              </a:solidFill>
            </p:grpSpPr>
            <p:sp>
              <p:nvSpPr>
                <p:cNvPr id="49" name="ïšļiḓè"/>
                <p:cNvSpPr/>
                <p:nvPr/>
              </p:nvSpPr>
              <p:spPr bwMode="auto">
                <a:xfrm>
                  <a:off x="2189163" y="538163"/>
                  <a:ext cx="733425" cy="677862"/>
                </a:xfrm>
                <a:custGeom>
                  <a:avLst/>
                  <a:gdLst>
                    <a:gd name="T0" fmla="*/ 75 w 175"/>
                    <a:gd name="T1" fmla="*/ 162 h 162"/>
                    <a:gd name="T2" fmla="*/ 87 w 175"/>
                    <a:gd name="T3" fmla="*/ 152 h 162"/>
                    <a:gd name="T4" fmla="*/ 76 w 175"/>
                    <a:gd name="T5" fmla="*/ 142 h 162"/>
                    <a:gd name="T6" fmla="*/ 69 w 175"/>
                    <a:gd name="T7" fmla="*/ 142 h 162"/>
                    <a:gd name="T8" fmla="*/ 37 w 175"/>
                    <a:gd name="T9" fmla="*/ 109 h 162"/>
                    <a:gd name="T10" fmla="*/ 70 w 175"/>
                    <a:gd name="T11" fmla="*/ 78 h 162"/>
                    <a:gd name="T12" fmla="*/ 114 w 175"/>
                    <a:gd name="T13" fmla="*/ 78 h 162"/>
                    <a:gd name="T14" fmla="*/ 146 w 175"/>
                    <a:gd name="T15" fmla="*/ 110 h 162"/>
                    <a:gd name="T16" fmla="*/ 146 w 175"/>
                    <a:gd name="T17" fmla="*/ 151 h 162"/>
                    <a:gd name="T18" fmla="*/ 158 w 175"/>
                    <a:gd name="T19" fmla="*/ 162 h 162"/>
                    <a:gd name="T20" fmla="*/ 163 w 175"/>
                    <a:gd name="T21" fmla="*/ 162 h 162"/>
                    <a:gd name="T22" fmla="*/ 175 w 175"/>
                    <a:gd name="T23" fmla="*/ 151 h 162"/>
                    <a:gd name="T24" fmla="*/ 175 w 175"/>
                    <a:gd name="T25" fmla="*/ 15 h 162"/>
                    <a:gd name="T26" fmla="*/ 117 w 175"/>
                    <a:gd name="T27" fmla="*/ 0 h 162"/>
                    <a:gd name="T28" fmla="*/ 0 w 175"/>
                    <a:gd name="T29" fmla="*/ 116 h 162"/>
                    <a:gd name="T30" fmla="*/ 10 w 175"/>
                    <a:gd name="T31" fmla="*/ 162 h 162"/>
                    <a:gd name="T32" fmla="*/ 75 w 175"/>
                    <a:gd name="T33" fmla="*/ 162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5" h="162">
                      <a:moveTo>
                        <a:pt x="75" y="162"/>
                      </a:moveTo>
                      <a:cubicBezTo>
                        <a:pt x="82" y="162"/>
                        <a:pt x="87" y="158"/>
                        <a:pt x="87" y="152"/>
                      </a:cubicBezTo>
                      <a:cubicBezTo>
                        <a:pt x="87" y="147"/>
                        <a:pt x="82" y="143"/>
                        <a:pt x="76" y="142"/>
                      </a:cubicBezTo>
                      <a:cubicBezTo>
                        <a:pt x="69" y="142"/>
                        <a:pt x="69" y="142"/>
                        <a:pt x="69" y="142"/>
                      </a:cubicBezTo>
                      <a:cubicBezTo>
                        <a:pt x="52" y="141"/>
                        <a:pt x="37" y="126"/>
                        <a:pt x="37" y="109"/>
                      </a:cubicBezTo>
                      <a:cubicBezTo>
                        <a:pt x="37" y="92"/>
                        <a:pt x="52" y="78"/>
                        <a:pt x="70" y="78"/>
                      </a:cubicBezTo>
                      <a:cubicBezTo>
                        <a:pt x="114" y="78"/>
                        <a:pt x="114" y="78"/>
                        <a:pt x="114" y="78"/>
                      </a:cubicBezTo>
                      <a:cubicBezTo>
                        <a:pt x="132" y="78"/>
                        <a:pt x="146" y="92"/>
                        <a:pt x="146" y="110"/>
                      </a:cubicBezTo>
                      <a:cubicBezTo>
                        <a:pt x="146" y="151"/>
                        <a:pt x="146" y="151"/>
                        <a:pt x="146" y="151"/>
                      </a:cubicBezTo>
                      <a:cubicBezTo>
                        <a:pt x="146" y="157"/>
                        <a:pt x="152" y="162"/>
                        <a:pt x="158" y="162"/>
                      </a:cubicBezTo>
                      <a:cubicBezTo>
                        <a:pt x="163" y="162"/>
                        <a:pt x="163" y="162"/>
                        <a:pt x="163" y="162"/>
                      </a:cubicBezTo>
                      <a:cubicBezTo>
                        <a:pt x="169" y="162"/>
                        <a:pt x="175" y="157"/>
                        <a:pt x="175" y="151"/>
                      </a:cubicBezTo>
                      <a:cubicBezTo>
                        <a:pt x="175" y="15"/>
                        <a:pt x="175" y="15"/>
                        <a:pt x="175" y="15"/>
                      </a:cubicBezTo>
                      <a:cubicBezTo>
                        <a:pt x="158" y="5"/>
                        <a:pt x="138" y="0"/>
                        <a:pt x="117" y="0"/>
                      </a:cubicBezTo>
                      <a:cubicBezTo>
                        <a:pt x="52" y="0"/>
                        <a:pt x="0" y="52"/>
                        <a:pt x="0" y="116"/>
                      </a:cubicBezTo>
                      <a:cubicBezTo>
                        <a:pt x="0" y="132"/>
                        <a:pt x="4" y="148"/>
                        <a:pt x="10" y="162"/>
                      </a:cubicBezTo>
                      <a:lnTo>
                        <a:pt x="75" y="162"/>
                      </a:lnTo>
                      <a:close/>
                    </a:path>
                  </a:pathLst>
                </a:custGeom>
                <a:grpFill/>
                <a:ln>
                  <a:noFill/>
                </a:ln>
              </p:spPr>
              <p:txBody>
                <a:bodyPr anchor="ctr"/>
                <a:lstStyle/>
                <a:p>
                  <a:pPr algn="ctr"/>
                  <a:endParaRPr/>
                </a:p>
              </p:txBody>
            </p:sp>
            <p:sp>
              <p:nvSpPr>
                <p:cNvPr id="50" name="ïṩ1iḑè"/>
                <p:cNvSpPr/>
                <p:nvPr/>
              </p:nvSpPr>
              <p:spPr bwMode="auto">
                <a:xfrm>
                  <a:off x="2281238" y="666750"/>
                  <a:ext cx="885825" cy="842962"/>
                </a:xfrm>
                <a:custGeom>
                  <a:avLst/>
                  <a:gdLst>
                    <a:gd name="T0" fmla="*/ 174 w 211"/>
                    <a:gd name="T1" fmla="*/ 0 h 201"/>
                    <a:gd name="T2" fmla="*/ 174 w 211"/>
                    <a:gd name="T3" fmla="*/ 120 h 201"/>
                    <a:gd name="T4" fmla="*/ 141 w 211"/>
                    <a:gd name="T5" fmla="*/ 152 h 201"/>
                    <a:gd name="T6" fmla="*/ 136 w 211"/>
                    <a:gd name="T7" fmla="*/ 152 h 201"/>
                    <a:gd name="T8" fmla="*/ 103 w 211"/>
                    <a:gd name="T9" fmla="*/ 120 h 201"/>
                    <a:gd name="T10" fmla="*/ 103 w 211"/>
                    <a:gd name="T11" fmla="*/ 79 h 201"/>
                    <a:gd name="T12" fmla="*/ 92 w 211"/>
                    <a:gd name="T13" fmla="*/ 67 h 201"/>
                    <a:gd name="T14" fmla="*/ 48 w 211"/>
                    <a:gd name="T15" fmla="*/ 67 h 201"/>
                    <a:gd name="T16" fmla="*/ 36 w 211"/>
                    <a:gd name="T17" fmla="*/ 78 h 201"/>
                    <a:gd name="T18" fmla="*/ 48 w 211"/>
                    <a:gd name="T19" fmla="*/ 90 h 201"/>
                    <a:gd name="T20" fmla="*/ 55 w 211"/>
                    <a:gd name="T21" fmla="*/ 90 h 201"/>
                    <a:gd name="T22" fmla="*/ 86 w 211"/>
                    <a:gd name="T23" fmla="*/ 122 h 201"/>
                    <a:gd name="T24" fmla="*/ 53 w 211"/>
                    <a:gd name="T25" fmla="*/ 152 h 201"/>
                    <a:gd name="T26" fmla="*/ 0 w 211"/>
                    <a:gd name="T27" fmla="*/ 152 h 201"/>
                    <a:gd name="T28" fmla="*/ 95 w 211"/>
                    <a:gd name="T29" fmla="*/ 201 h 201"/>
                    <a:gd name="T30" fmla="*/ 211 w 211"/>
                    <a:gd name="T31" fmla="*/ 85 h 201"/>
                    <a:gd name="T32" fmla="*/ 174 w 211"/>
                    <a:gd name="T33" fmla="*/ 0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1" h="201">
                      <a:moveTo>
                        <a:pt x="174" y="0"/>
                      </a:moveTo>
                      <a:cubicBezTo>
                        <a:pt x="174" y="120"/>
                        <a:pt x="174" y="120"/>
                        <a:pt x="174" y="120"/>
                      </a:cubicBezTo>
                      <a:cubicBezTo>
                        <a:pt x="174" y="138"/>
                        <a:pt x="159" y="152"/>
                        <a:pt x="141" y="152"/>
                      </a:cubicBezTo>
                      <a:cubicBezTo>
                        <a:pt x="136" y="152"/>
                        <a:pt x="136" y="152"/>
                        <a:pt x="136" y="152"/>
                      </a:cubicBezTo>
                      <a:cubicBezTo>
                        <a:pt x="118" y="152"/>
                        <a:pt x="103" y="138"/>
                        <a:pt x="103" y="120"/>
                      </a:cubicBezTo>
                      <a:cubicBezTo>
                        <a:pt x="103" y="79"/>
                        <a:pt x="103" y="79"/>
                        <a:pt x="103" y="79"/>
                      </a:cubicBezTo>
                      <a:cubicBezTo>
                        <a:pt x="103" y="73"/>
                        <a:pt x="98" y="67"/>
                        <a:pt x="92" y="67"/>
                      </a:cubicBezTo>
                      <a:cubicBezTo>
                        <a:pt x="48" y="67"/>
                        <a:pt x="48" y="67"/>
                        <a:pt x="48" y="67"/>
                      </a:cubicBezTo>
                      <a:cubicBezTo>
                        <a:pt x="42" y="67"/>
                        <a:pt x="36" y="72"/>
                        <a:pt x="36" y="78"/>
                      </a:cubicBezTo>
                      <a:cubicBezTo>
                        <a:pt x="36" y="84"/>
                        <a:pt x="42" y="90"/>
                        <a:pt x="48" y="90"/>
                      </a:cubicBezTo>
                      <a:cubicBezTo>
                        <a:pt x="55" y="90"/>
                        <a:pt x="55" y="90"/>
                        <a:pt x="55" y="90"/>
                      </a:cubicBezTo>
                      <a:cubicBezTo>
                        <a:pt x="73" y="91"/>
                        <a:pt x="87" y="106"/>
                        <a:pt x="86" y="122"/>
                      </a:cubicBezTo>
                      <a:cubicBezTo>
                        <a:pt x="86" y="139"/>
                        <a:pt x="71" y="152"/>
                        <a:pt x="53" y="152"/>
                      </a:cubicBezTo>
                      <a:cubicBezTo>
                        <a:pt x="0" y="152"/>
                        <a:pt x="0" y="152"/>
                        <a:pt x="0" y="152"/>
                      </a:cubicBezTo>
                      <a:cubicBezTo>
                        <a:pt x="21" y="182"/>
                        <a:pt x="55" y="201"/>
                        <a:pt x="95" y="201"/>
                      </a:cubicBezTo>
                      <a:cubicBezTo>
                        <a:pt x="159" y="201"/>
                        <a:pt x="211" y="149"/>
                        <a:pt x="211" y="85"/>
                      </a:cubicBezTo>
                      <a:cubicBezTo>
                        <a:pt x="211" y="51"/>
                        <a:pt x="197" y="21"/>
                        <a:pt x="174" y="0"/>
                      </a:cubicBezTo>
                      <a:close/>
                    </a:path>
                  </a:pathLst>
                </a:custGeom>
                <a:grpFill/>
                <a:ln>
                  <a:noFill/>
                </a:ln>
              </p:spPr>
              <p:txBody>
                <a:bodyPr anchor="ctr"/>
                <a:lstStyle/>
                <a:p>
                  <a:pPr algn="ctr"/>
                  <a:endParaRPr/>
                </a:p>
              </p:txBody>
            </p:sp>
          </p:grpSp>
          <p:sp>
            <p:nvSpPr>
              <p:cNvPr id="41" name="ïšḷiḍe"/>
              <p:cNvSpPr/>
              <p:nvPr/>
            </p:nvSpPr>
            <p:spPr bwMode="auto">
              <a:xfrm>
                <a:off x="6264454" y="1884736"/>
                <a:ext cx="731773" cy="667273"/>
              </a:xfrm>
              <a:custGeom>
                <a:avLst/>
                <a:gdLst>
                  <a:gd name="T0" fmla="*/ 189 w 255"/>
                  <a:gd name="T1" fmla="*/ 10 h 233"/>
                  <a:gd name="T2" fmla="*/ 104 w 255"/>
                  <a:gd name="T3" fmla="*/ 16 h 233"/>
                  <a:gd name="T4" fmla="*/ 18 w 255"/>
                  <a:gd name="T5" fmla="*/ 30 h 233"/>
                  <a:gd name="T6" fmla="*/ 6 w 255"/>
                  <a:gd name="T7" fmla="*/ 30 h 233"/>
                  <a:gd name="T8" fmla="*/ 3 w 255"/>
                  <a:gd name="T9" fmla="*/ 46 h 233"/>
                  <a:gd name="T10" fmla="*/ 115 w 255"/>
                  <a:gd name="T11" fmla="*/ 228 h 233"/>
                  <a:gd name="T12" fmla="*/ 124 w 255"/>
                  <a:gd name="T13" fmla="*/ 233 h 233"/>
                  <a:gd name="T14" fmla="*/ 130 w 255"/>
                  <a:gd name="T15" fmla="*/ 231 h 233"/>
                  <a:gd name="T16" fmla="*/ 134 w 255"/>
                  <a:gd name="T17" fmla="*/ 216 h 233"/>
                  <a:gd name="T18" fmla="*/ 84 w 255"/>
                  <a:gd name="T19" fmla="*/ 135 h 233"/>
                  <a:gd name="T20" fmla="*/ 170 w 255"/>
                  <a:gd name="T21" fmla="*/ 121 h 233"/>
                  <a:gd name="T22" fmla="*/ 255 w 255"/>
                  <a:gd name="T23" fmla="*/ 115 h 233"/>
                  <a:gd name="T24" fmla="*/ 189 w 255"/>
                  <a:gd name="T25" fmla="*/ 1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5" h="233">
                    <a:moveTo>
                      <a:pt x="189" y="10"/>
                    </a:moveTo>
                    <a:cubicBezTo>
                      <a:pt x="189" y="10"/>
                      <a:pt x="146" y="31"/>
                      <a:pt x="104" y="16"/>
                    </a:cubicBezTo>
                    <a:cubicBezTo>
                      <a:pt x="58" y="0"/>
                      <a:pt x="37" y="6"/>
                      <a:pt x="18" y="30"/>
                    </a:cubicBezTo>
                    <a:cubicBezTo>
                      <a:pt x="14" y="28"/>
                      <a:pt x="10" y="28"/>
                      <a:pt x="6" y="30"/>
                    </a:cubicBezTo>
                    <a:cubicBezTo>
                      <a:pt x="1" y="33"/>
                      <a:pt x="0" y="40"/>
                      <a:pt x="3" y="46"/>
                    </a:cubicBezTo>
                    <a:cubicBezTo>
                      <a:pt x="115" y="228"/>
                      <a:pt x="115" y="228"/>
                      <a:pt x="115" y="228"/>
                    </a:cubicBezTo>
                    <a:cubicBezTo>
                      <a:pt x="117" y="231"/>
                      <a:pt x="121" y="233"/>
                      <a:pt x="124" y="233"/>
                    </a:cubicBezTo>
                    <a:cubicBezTo>
                      <a:pt x="126" y="233"/>
                      <a:pt x="128" y="232"/>
                      <a:pt x="130" y="231"/>
                    </a:cubicBezTo>
                    <a:cubicBezTo>
                      <a:pt x="135" y="228"/>
                      <a:pt x="137" y="221"/>
                      <a:pt x="134" y="216"/>
                    </a:cubicBezTo>
                    <a:cubicBezTo>
                      <a:pt x="84" y="135"/>
                      <a:pt x="84" y="135"/>
                      <a:pt x="84" y="135"/>
                    </a:cubicBezTo>
                    <a:cubicBezTo>
                      <a:pt x="104" y="111"/>
                      <a:pt x="124" y="105"/>
                      <a:pt x="170" y="121"/>
                    </a:cubicBezTo>
                    <a:cubicBezTo>
                      <a:pt x="213" y="135"/>
                      <a:pt x="255" y="115"/>
                      <a:pt x="255" y="115"/>
                    </a:cubicBezTo>
                    <a:lnTo>
                      <a:pt x="189" y="10"/>
                    </a:lnTo>
                    <a:close/>
                  </a:path>
                </a:pathLst>
              </a:custGeom>
              <a:solidFill>
                <a:schemeClr val="bg2"/>
              </a:solidFill>
              <a:ln>
                <a:noFill/>
              </a:ln>
            </p:spPr>
            <p:txBody>
              <a:bodyPr anchor="ctr"/>
              <a:lstStyle/>
              <a:p>
                <a:pPr algn="ctr"/>
                <a:endParaRPr/>
              </a:p>
            </p:txBody>
          </p:sp>
          <p:sp>
            <p:nvSpPr>
              <p:cNvPr id="42" name="îṧḻîḑè"/>
              <p:cNvSpPr/>
              <p:nvPr/>
            </p:nvSpPr>
            <p:spPr bwMode="auto">
              <a:xfrm>
                <a:off x="7775449" y="3373873"/>
                <a:ext cx="667359" cy="636992"/>
              </a:xfrm>
              <a:custGeom>
                <a:avLst/>
                <a:gdLst>
                  <a:gd name="T0" fmla="*/ 1347 w 1348"/>
                  <a:gd name="T1" fmla="*/ 786 h 1289"/>
                  <a:gd name="T2" fmla="*/ 1347 w 1348"/>
                  <a:gd name="T3" fmla="*/ 1288 h 1289"/>
                  <a:gd name="T4" fmla="*/ 1054 w 1348"/>
                  <a:gd name="T5" fmla="*/ 1288 h 1289"/>
                  <a:gd name="T6" fmla="*/ 1054 w 1348"/>
                  <a:gd name="T7" fmla="*/ 819 h 1289"/>
                  <a:gd name="T8" fmla="*/ 912 w 1348"/>
                  <a:gd name="T9" fmla="*/ 627 h 1289"/>
                  <a:gd name="T10" fmla="*/ 761 w 1348"/>
                  <a:gd name="T11" fmla="*/ 736 h 1289"/>
                  <a:gd name="T12" fmla="*/ 753 w 1348"/>
                  <a:gd name="T13" fmla="*/ 803 h 1289"/>
                  <a:gd name="T14" fmla="*/ 753 w 1348"/>
                  <a:gd name="T15" fmla="*/ 1288 h 1289"/>
                  <a:gd name="T16" fmla="*/ 468 w 1348"/>
                  <a:gd name="T17" fmla="*/ 1288 h 1289"/>
                  <a:gd name="T18" fmla="*/ 468 w 1348"/>
                  <a:gd name="T19" fmla="*/ 418 h 1289"/>
                  <a:gd name="T20" fmla="*/ 753 w 1348"/>
                  <a:gd name="T21" fmla="*/ 418 h 1289"/>
                  <a:gd name="T22" fmla="*/ 753 w 1348"/>
                  <a:gd name="T23" fmla="*/ 543 h 1289"/>
                  <a:gd name="T24" fmla="*/ 1012 w 1348"/>
                  <a:gd name="T25" fmla="*/ 401 h 1289"/>
                  <a:gd name="T26" fmla="*/ 1347 w 1348"/>
                  <a:gd name="T27" fmla="*/ 786 h 1289"/>
                  <a:gd name="T28" fmla="*/ 167 w 1348"/>
                  <a:gd name="T29" fmla="*/ 0 h 1289"/>
                  <a:gd name="T30" fmla="*/ 0 w 1348"/>
                  <a:gd name="T31" fmla="*/ 151 h 1289"/>
                  <a:gd name="T32" fmla="*/ 159 w 1348"/>
                  <a:gd name="T33" fmla="*/ 301 h 1289"/>
                  <a:gd name="T34" fmla="*/ 167 w 1348"/>
                  <a:gd name="T35" fmla="*/ 301 h 1289"/>
                  <a:gd name="T36" fmla="*/ 326 w 1348"/>
                  <a:gd name="T37" fmla="*/ 151 h 1289"/>
                  <a:gd name="T38" fmla="*/ 167 w 1348"/>
                  <a:gd name="T39" fmla="*/ 0 h 1289"/>
                  <a:gd name="T40" fmla="*/ 17 w 1348"/>
                  <a:gd name="T41" fmla="*/ 1288 h 1289"/>
                  <a:gd name="T42" fmla="*/ 310 w 1348"/>
                  <a:gd name="T43" fmla="*/ 1288 h 1289"/>
                  <a:gd name="T44" fmla="*/ 310 w 1348"/>
                  <a:gd name="T45" fmla="*/ 418 h 1289"/>
                  <a:gd name="T46" fmla="*/ 17 w 1348"/>
                  <a:gd name="T47" fmla="*/ 418 h 1289"/>
                  <a:gd name="T48" fmla="*/ 17 w 1348"/>
                  <a:gd name="T49" fmla="*/ 1288 h 1289"/>
                  <a:gd name="T50" fmla="*/ 17 w 1348"/>
                  <a:gd name="T51" fmla="*/ 1288 h 1289"/>
                  <a:gd name="T52" fmla="*/ 17 w 1348"/>
                  <a:gd name="T53" fmla="*/ 1288 h 1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348" h="1289">
                    <a:moveTo>
                      <a:pt x="1347" y="786"/>
                    </a:moveTo>
                    <a:cubicBezTo>
                      <a:pt x="1347" y="1288"/>
                      <a:pt x="1347" y="1288"/>
                      <a:pt x="1347" y="1288"/>
                    </a:cubicBezTo>
                    <a:cubicBezTo>
                      <a:pt x="1054" y="1288"/>
                      <a:pt x="1054" y="1288"/>
                      <a:pt x="1054" y="1288"/>
                    </a:cubicBezTo>
                    <a:cubicBezTo>
                      <a:pt x="1054" y="819"/>
                      <a:pt x="1054" y="819"/>
                      <a:pt x="1054" y="819"/>
                    </a:cubicBezTo>
                    <a:cubicBezTo>
                      <a:pt x="1054" y="702"/>
                      <a:pt x="1020" y="627"/>
                      <a:pt x="912" y="627"/>
                    </a:cubicBezTo>
                    <a:cubicBezTo>
                      <a:pt x="836" y="627"/>
                      <a:pt x="786" y="677"/>
                      <a:pt x="761" y="736"/>
                    </a:cubicBezTo>
                    <a:cubicBezTo>
                      <a:pt x="761" y="752"/>
                      <a:pt x="753" y="777"/>
                      <a:pt x="753" y="803"/>
                    </a:cubicBezTo>
                    <a:cubicBezTo>
                      <a:pt x="753" y="1288"/>
                      <a:pt x="753" y="1288"/>
                      <a:pt x="753" y="1288"/>
                    </a:cubicBezTo>
                    <a:cubicBezTo>
                      <a:pt x="468" y="1288"/>
                      <a:pt x="468" y="1288"/>
                      <a:pt x="468" y="1288"/>
                    </a:cubicBezTo>
                    <a:cubicBezTo>
                      <a:pt x="468" y="1288"/>
                      <a:pt x="468" y="502"/>
                      <a:pt x="468" y="418"/>
                    </a:cubicBezTo>
                    <a:cubicBezTo>
                      <a:pt x="753" y="418"/>
                      <a:pt x="753" y="418"/>
                      <a:pt x="753" y="418"/>
                    </a:cubicBezTo>
                    <a:cubicBezTo>
                      <a:pt x="753" y="543"/>
                      <a:pt x="753" y="543"/>
                      <a:pt x="753" y="543"/>
                    </a:cubicBezTo>
                    <a:cubicBezTo>
                      <a:pt x="795" y="485"/>
                      <a:pt x="862" y="401"/>
                      <a:pt x="1012" y="401"/>
                    </a:cubicBezTo>
                    <a:cubicBezTo>
                      <a:pt x="1204" y="401"/>
                      <a:pt x="1347" y="527"/>
                      <a:pt x="1347" y="786"/>
                    </a:cubicBezTo>
                    <a:close/>
                    <a:moveTo>
                      <a:pt x="167" y="0"/>
                    </a:moveTo>
                    <a:cubicBezTo>
                      <a:pt x="67" y="0"/>
                      <a:pt x="0" y="67"/>
                      <a:pt x="0" y="151"/>
                    </a:cubicBezTo>
                    <a:cubicBezTo>
                      <a:pt x="0" y="234"/>
                      <a:pt x="67" y="301"/>
                      <a:pt x="159" y="301"/>
                    </a:cubicBezTo>
                    <a:cubicBezTo>
                      <a:pt x="167" y="301"/>
                      <a:pt x="167" y="301"/>
                      <a:pt x="167" y="301"/>
                    </a:cubicBezTo>
                    <a:cubicBezTo>
                      <a:pt x="268" y="301"/>
                      <a:pt x="326" y="234"/>
                      <a:pt x="326" y="151"/>
                    </a:cubicBezTo>
                    <a:cubicBezTo>
                      <a:pt x="326" y="67"/>
                      <a:pt x="268" y="0"/>
                      <a:pt x="167" y="0"/>
                    </a:cubicBezTo>
                    <a:close/>
                    <a:moveTo>
                      <a:pt x="17" y="1288"/>
                    </a:moveTo>
                    <a:cubicBezTo>
                      <a:pt x="310" y="1288"/>
                      <a:pt x="310" y="1288"/>
                      <a:pt x="310" y="1288"/>
                    </a:cubicBezTo>
                    <a:cubicBezTo>
                      <a:pt x="310" y="418"/>
                      <a:pt x="310" y="418"/>
                      <a:pt x="310" y="418"/>
                    </a:cubicBezTo>
                    <a:cubicBezTo>
                      <a:pt x="17" y="418"/>
                      <a:pt x="17" y="418"/>
                      <a:pt x="17" y="418"/>
                    </a:cubicBezTo>
                    <a:lnTo>
                      <a:pt x="17" y="1288"/>
                    </a:lnTo>
                    <a:close/>
                    <a:moveTo>
                      <a:pt x="17" y="1288"/>
                    </a:moveTo>
                    <a:lnTo>
                      <a:pt x="17" y="1288"/>
                    </a:lnTo>
                    <a:close/>
                  </a:path>
                </a:pathLst>
              </a:custGeom>
              <a:solidFill>
                <a:schemeClr val="bg2"/>
              </a:solidFill>
              <a:ln>
                <a:noFill/>
              </a:ln>
              <a:effectLst/>
            </p:spPr>
            <p:txBody>
              <a:bodyPr anchor="ctr"/>
              <a:lstStyle/>
              <a:p>
                <a:pPr algn="ctr"/>
                <a:endParaRPr/>
              </a:p>
            </p:txBody>
          </p:sp>
          <p:sp>
            <p:nvSpPr>
              <p:cNvPr id="43" name="îṩḷîde"/>
              <p:cNvSpPr/>
              <p:nvPr/>
            </p:nvSpPr>
            <p:spPr bwMode="auto">
              <a:xfrm>
                <a:off x="7035125" y="3732729"/>
                <a:ext cx="466263" cy="46452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63" y="0"/>
                    </a:moveTo>
                    <a:cubicBezTo>
                      <a:pt x="20630" y="0"/>
                      <a:pt x="20946" y="161"/>
                      <a:pt x="21208" y="481"/>
                    </a:cubicBezTo>
                    <a:cubicBezTo>
                      <a:pt x="21470" y="798"/>
                      <a:pt x="21599" y="1177"/>
                      <a:pt x="21599" y="1618"/>
                    </a:cubicBezTo>
                    <a:lnTo>
                      <a:pt x="21599" y="19981"/>
                    </a:lnTo>
                    <a:cubicBezTo>
                      <a:pt x="21599" y="20422"/>
                      <a:pt x="21470" y="20801"/>
                      <a:pt x="21208" y="21121"/>
                    </a:cubicBezTo>
                    <a:cubicBezTo>
                      <a:pt x="20946" y="21441"/>
                      <a:pt x="20630" y="21599"/>
                      <a:pt x="20263" y="21599"/>
                    </a:cubicBezTo>
                    <a:lnTo>
                      <a:pt x="1346" y="21599"/>
                    </a:lnTo>
                    <a:cubicBezTo>
                      <a:pt x="979" y="21599"/>
                      <a:pt x="663" y="21441"/>
                      <a:pt x="399" y="21121"/>
                    </a:cubicBezTo>
                    <a:cubicBezTo>
                      <a:pt x="132" y="20801"/>
                      <a:pt x="0" y="20422"/>
                      <a:pt x="0" y="19981"/>
                    </a:cubicBezTo>
                    <a:lnTo>
                      <a:pt x="0" y="1618"/>
                    </a:lnTo>
                    <a:cubicBezTo>
                      <a:pt x="0" y="1177"/>
                      <a:pt x="132" y="798"/>
                      <a:pt x="399" y="481"/>
                    </a:cubicBezTo>
                    <a:cubicBezTo>
                      <a:pt x="663" y="161"/>
                      <a:pt x="979" y="0"/>
                      <a:pt x="1346" y="0"/>
                    </a:cubicBezTo>
                    <a:lnTo>
                      <a:pt x="20263" y="0"/>
                    </a:lnTo>
                    <a:close/>
                    <a:moveTo>
                      <a:pt x="19805" y="2252"/>
                    </a:moveTo>
                    <a:lnTo>
                      <a:pt x="8590" y="2252"/>
                    </a:lnTo>
                    <a:lnTo>
                      <a:pt x="8426" y="3545"/>
                    </a:lnTo>
                    <a:lnTo>
                      <a:pt x="1804" y="3545"/>
                    </a:lnTo>
                    <a:lnTo>
                      <a:pt x="1804" y="5501"/>
                    </a:lnTo>
                    <a:lnTo>
                      <a:pt x="19805" y="5501"/>
                    </a:lnTo>
                    <a:lnTo>
                      <a:pt x="19805" y="2252"/>
                    </a:lnTo>
                    <a:close/>
                    <a:moveTo>
                      <a:pt x="19805" y="17746"/>
                    </a:moveTo>
                    <a:lnTo>
                      <a:pt x="1804" y="17746"/>
                    </a:lnTo>
                    <a:lnTo>
                      <a:pt x="1804" y="19350"/>
                    </a:lnTo>
                    <a:lnTo>
                      <a:pt x="19805" y="19350"/>
                    </a:lnTo>
                    <a:lnTo>
                      <a:pt x="19805" y="17746"/>
                    </a:lnTo>
                    <a:close/>
                    <a:moveTo>
                      <a:pt x="3116" y="2743"/>
                    </a:moveTo>
                    <a:lnTo>
                      <a:pt x="6820" y="2743"/>
                    </a:lnTo>
                    <a:lnTo>
                      <a:pt x="6820" y="1436"/>
                    </a:lnTo>
                    <a:lnTo>
                      <a:pt x="3116" y="1436"/>
                    </a:lnTo>
                    <a:lnTo>
                      <a:pt x="3116" y="2743"/>
                    </a:lnTo>
                    <a:close/>
                    <a:moveTo>
                      <a:pt x="6529" y="11631"/>
                    </a:moveTo>
                    <a:cubicBezTo>
                      <a:pt x="6529" y="12342"/>
                      <a:pt x="6639" y="13011"/>
                      <a:pt x="6862" y="13634"/>
                    </a:cubicBezTo>
                    <a:cubicBezTo>
                      <a:pt x="7084" y="14257"/>
                      <a:pt x="7388" y="14800"/>
                      <a:pt x="7775" y="15264"/>
                    </a:cubicBezTo>
                    <a:cubicBezTo>
                      <a:pt x="8162" y="15731"/>
                      <a:pt x="8617" y="16095"/>
                      <a:pt x="9134" y="16359"/>
                    </a:cubicBezTo>
                    <a:cubicBezTo>
                      <a:pt x="9655" y="16630"/>
                      <a:pt x="10211" y="16762"/>
                      <a:pt x="10806" y="16762"/>
                    </a:cubicBezTo>
                    <a:cubicBezTo>
                      <a:pt x="11398" y="16762"/>
                      <a:pt x="11954" y="16630"/>
                      <a:pt x="12470" y="16359"/>
                    </a:cubicBezTo>
                    <a:cubicBezTo>
                      <a:pt x="12984" y="16095"/>
                      <a:pt x="13435" y="15731"/>
                      <a:pt x="13824" y="15264"/>
                    </a:cubicBezTo>
                    <a:cubicBezTo>
                      <a:pt x="14211" y="14800"/>
                      <a:pt x="14515" y="14257"/>
                      <a:pt x="14737" y="13634"/>
                    </a:cubicBezTo>
                    <a:cubicBezTo>
                      <a:pt x="14960" y="13011"/>
                      <a:pt x="15070" y="12342"/>
                      <a:pt x="15070" y="11631"/>
                    </a:cubicBezTo>
                    <a:cubicBezTo>
                      <a:pt x="15070" y="10917"/>
                      <a:pt x="14960" y="10250"/>
                      <a:pt x="14737" y="9625"/>
                    </a:cubicBezTo>
                    <a:cubicBezTo>
                      <a:pt x="14515" y="9002"/>
                      <a:pt x="14211" y="8461"/>
                      <a:pt x="13824" y="8003"/>
                    </a:cubicBezTo>
                    <a:cubicBezTo>
                      <a:pt x="13435" y="7542"/>
                      <a:pt x="12982" y="7178"/>
                      <a:pt x="12463" y="6914"/>
                    </a:cubicBezTo>
                    <a:cubicBezTo>
                      <a:pt x="11944" y="6646"/>
                      <a:pt x="11391" y="6511"/>
                      <a:pt x="10806" y="6511"/>
                    </a:cubicBezTo>
                    <a:cubicBezTo>
                      <a:pt x="10211" y="6511"/>
                      <a:pt x="9655" y="6646"/>
                      <a:pt x="9134" y="6914"/>
                    </a:cubicBezTo>
                    <a:cubicBezTo>
                      <a:pt x="8617" y="7178"/>
                      <a:pt x="8162" y="7542"/>
                      <a:pt x="7775" y="8003"/>
                    </a:cubicBezTo>
                    <a:cubicBezTo>
                      <a:pt x="7388" y="8461"/>
                      <a:pt x="7084" y="9002"/>
                      <a:pt x="6862" y="9625"/>
                    </a:cubicBezTo>
                    <a:cubicBezTo>
                      <a:pt x="6639" y="10250"/>
                      <a:pt x="6529" y="10917"/>
                      <a:pt x="6529" y="11631"/>
                    </a:cubicBezTo>
                    <a:moveTo>
                      <a:pt x="13724" y="11631"/>
                    </a:moveTo>
                    <a:cubicBezTo>
                      <a:pt x="13724" y="12109"/>
                      <a:pt x="13648" y="12565"/>
                      <a:pt x="13501" y="12999"/>
                    </a:cubicBezTo>
                    <a:cubicBezTo>
                      <a:pt x="13352" y="13434"/>
                      <a:pt x="13146" y="13813"/>
                      <a:pt x="12879" y="14127"/>
                    </a:cubicBezTo>
                    <a:cubicBezTo>
                      <a:pt x="12612" y="14439"/>
                      <a:pt x="12301" y="14688"/>
                      <a:pt x="11942" y="14870"/>
                    </a:cubicBezTo>
                    <a:cubicBezTo>
                      <a:pt x="11582" y="15052"/>
                      <a:pt x="11205" y="15144"/>
                      <a:pt x="10806" y="15144"/>
                    </a:cubicBezTo>
                    <a:cubicBezTo>
                      <a:pt x="10407" y="15144"/>
                      <a:pt x="10025" y="15052"/>
                      <a:pt x="9662" y="14870"/>
                    </a:cubicBezTo>
                    <a:cubicBezTo>
                      <a:pt x="9300" y="14688"/>
                      <a:pt x="8987" y="14439"/>
                      <a:pt x="8725" y="14127"/>
                    </a:cubicBezTo>
                    <a:cubicBezTo>
                      <a:pt x="8463" y="13813"/>
                      <a:pt x="8257" y="13440"/>
                      <a:pt x="8103" y="13008"/>
                    </a:cubicBezTo>
                    <a:cubicBezTo>
                      <a:pt x="7951" y="12579"/>
                      <a:pt x="7875" y="12118"/>
                      <a:pt x="7875" y="11631"/>
                    </a:cubicBezTo>
                    <a:cubicBezTo>
                      <a:pt x="7875" y="11152"/>
                      <a:pt x="7951" y="10700"/>
                      <a:pt x="8103" y="10265"/>
                    </a:cubicBezTo>
                    <a:cubicBezTo>
                      <a:pt x="8257" y="9836"/>
                      <a:pt x="8463" y="9460"/>
                      <a:pt x="8725" y="9140"/>
                    </a:cubicBezTo>
                    <a:cubicBezTo>
                      <a:pt x="8987" y="8823"/>
                      <a:pt x="9298" y="8576"/>
                      <a:pt x="9657" y="8394"/>
                    </a:cubicBezTo>
                    <a:cubicBezTo>
                      <a:pt x="10015" y="8218"/>
                      <a:pt x="10399" y="8130"/>
                      <a:pt x="10806" y="8130"/>
                    </a:cubicBezTo>
                    <a:cubicBezTo>
                      <a:pt x="11205" y="8130"/>
                      <a:pt x="11582" y="8218"/>
                      <a:pt x="11942" y="8394"/>
                    </a:cubicBezTo>
                    <a:cubicBezTo>
                      <a:pt x="12301" y="8576"/>
                      <a:pt x="12612" y="8823"/>
                      <a:pt x="12879" y="9140"/>
                    </a:cubicBezTo>
                    <a:cubicBezTo>
                      <a:pt x="13146" y="9460"/>
                      <a:pt x="13352" y="9836"/>
                      <a:pt x="13501" y="10265"/>
                    </a:cubicBezTo>
                    <a:cubicBezTo>
                      <a:pt x="13648" y="10700"/>
                      <a:pt x="13724" y="11152"/>
                      <a:pt x="13724" y="11631"/>
                    </a:cubicBezTo>
                    <a:moveTo>
                      <a:pt x="9692" y="11631"/>
                    </a:moveTo>
                    <a:cubicBezTo>
                      <a:pt x="9692" y="11246"/>
                      <a:pt x="9799" y="10929"/>
                      <a:pt x="10020" y="10682"/>
                    </a:cubicBezTo>
                    <a:cubicBezTo>
                      <a:pt x="10238" y="10432"/>
                      <a:pt x="10500" y="10309"/>
                      <a:pt x="10806" y="10309"/>
                    </a:cubicBezTo>
                    <a:lnTo>
                      <a:pt x="10806" y="10280"/>
                    </a:lnTo>
                    <a:cubicBezTo>
                      <a:pt x="10945" y="10280"/>
                      <a:pt x="11065" y="10224"/>
                      <a:pt x="11163" y="10109"/>
                    </a:cubicBezTo>
                    <a:cubicBezTo>
                      <a:pt x="11261" y="9998"/>
                      <a:pt x="11310" y="9862"/>
                      <a:pt x="11310" y="9704"/>
                    </a:cubicBezTo>
                    <a:cubicBezTo>
                      <a:pt x="11310" y="9533"/>
                      <a:pt x="11261" y="9392"/>
                      <a:pt x="11163" y="9275"/>
                    </a:cubicBezTo>
                    <a:cubicBezTo>
                      <a:pt x="11065" y="9157"/>
                      <a:pt x="10945" y="9096"/>
                      <a:pt x="10806" y="9096"/>
                    </a:cubicBezTo>
                    <a:cubicBezTo>
                      <a:pt x="10228" y="9096"/>
                      <a:pt x="9733" y="9348"/>
                      <a:pt x="9322" y="9848"/>
                    </a:cubicBezTo>
                    <a:cubicBezTo>
                      <a:pt x="8913" y="10350"/>
                      <a:pt x="8708" y="10943"/>
                      <a:pt x="8708" y="11628"/>
                    </a:cubicBezTo>
                    <a:cubicBezTo>
                      <a:pt x="8708" y="11777"/>
                      <a:pt x="8757" y="11913"/>
                      <a:pt x="8854" y="12027"/>
                    </a:cubicBezTo>
                    <a:cubicBezTo>
                      <a:pt x="8952" y="12147"/>
                      <a:pt x="9063" y="12206"/>
                      <a:pt x="9187" y="12206"/>
                    </a:cubicBezTo>
                    <a:cubicBezTo>
                      <a:pt x="9329" y="12206"/>
                      <a:pt x="9447" y="12148"/>
                      <a:pt x="9545" y="12027"/>
                    </a:cubicBezTo>
                    <a:cubicBezTo>
                      <a:pt x="9643" y="11916"/>
                      <a:pt x="9692" y="11780"/>
                      <a:pt x="9692" y="11631"/>
                    </a:cubicBezTo>
                  </a:path>
                </a:pathLst>
              </a:custGeom>
              <a:solidFill>
                <a:schemeClr val="bg2"/>
              </a:solidFill>
              <a:ln>
                <a:noFill/>
              </a:ln>
              <a:effectLst/>
            </p:spPr>
            <p:txBody>
              <a:bodyPr anchor="ctr"/>
              <a:lstStyle/>
              <a:p>
                <a:pPr algn="ctr"/>
                <a:endParaRPr/>
              </a:p>
            </p:txBody>
          </p:sp>
          <p:sp>
            <p:nvSpPr>
              <p:cNvPr id="44" name="íṧliďé"/>
              <p:cNvSpPr/>
              <p:nvPr/>
            </p:nvSpPr>
            <p:spPr bwMode="auto">
              <a:xfrm>
                <a:off x="7215938" y="1373630"/>
                <a:ext cx="337250" cy="484784"/>
              </a:xfrm>
              <a:custGeom>
                <a:avLst/>
                <a:gdLst>
                  <a:gd name="T0" fmla="*/ 499 w 667"/>
                  <a:gd name="T1" fmla="*/ 52 h 959"/>
                  <a:gd name="T2" fmla="*/ 551 w 667"/>
                  <a:gd name="T3" fmla="*/ 104 h 959"/>
                  <a:gd name="T4" fmla="*/ 593 w 667"/>
                  <a:gd name="T5" fmla="*/ 219 h 959"/>
                  <a:gd name="T6" fmla="*/ 562 w 667"/>
                  <a:gd name="T7" fmla="*/ 323 h 959"/>
                  <a:gd name="T8" fmla="*/ 478 w 667"/>
                  <a:gd name="T9" fmla="*/ 396 h 959"/>
                  <a:gd name="T10" fmla="*/ 437 w 667"/>
                  <a:gd name="T11" fmla="*/ 459 h 959"/>
                  <a:gd name="T12" fmla="*/ 478 w 667"/>
                  <a:gd name="T13" fmla="*/ 511 h 959"/>
                  <a:gd name="T14" fmla="*/ 572 w 667"/>
                  <a:gd name="T15" fmla="*/ 583 h 959"/>
                  <a:gd name="T16" fmla="*/ 624 w 667"/>
                  <a:gd name="T17" fmla="*/ 667 h 959"/>
                  <a:gd name="T18" fmla="*/ 614 w 667"/>
                  <a:gd name="T19" fmla="*/ 812 h 959"/>
                  <a:gd name="T20" fmla="*/ 437 w 667"/>
                  <a:gd name="T21" fmla="*/ 937 h 959"/>
                  <a:gd name="T22" fmla="*/ 166 w 667"/>
                  <a:gd name="T23" fmla="*/ 948 h 959"/>
                  <a:gd name="T24" fmla="*/ 20 w 667"/>
                  <a:gd name="T25" fmla="*/ 844 h 959"/>
                  <a:gd name="T26" fmla="*/ 20 w 667"/>
                  <a:gd name="T27" fmla="*/ 698 h 959"/>
                  <a:gd name="T28" fmla="*/ 166 w 667"/>
                  <a:gd name="T29" fmla="*/ 594 h 959"/>
                  <a:gd name="T30" fmla="*/ 301 w 667"/>
                  <a:gd name="T31" fmla="*/ 573 h 959"/>
                  <a:gd name="T32" fmla="*/ 333 w 667"/>
                  <a:gd name="T33" fmla="*/ 531 h 959"/>
                  <a:gd name="T34" fmla="*/ 322 w 667"/>
                  <a:gd name="T35" fmla="*/ 459 h 959"/>
                  <a:gd name="T36" fmla="*/ 312 w 667"/>
                  <a:gd name="T37" fmla="*/ 438 h 959"/>
                  <a:gd name="T38" fmla="*/ 197 w 667"/>
                  <a:gd name="T39" fmla="*/ 417 h 959"/>
                  <a:gd name="T40" fmla="*/ 83 w 667"/>
                  <a:gd name="T41" fmla="*/ 313 h 959"/>
                  <a:gd name="T42" fmla="*/ 93 w 667"/>
                  <a:gd name="T43" fmla="*/ 156 h 959"/>
                  <a:gd name="T44" fmla="*/ 270 w 667"/>
                  <a:gd name="T45" fmla="*/ 21 h 959"/>
                  <a:gd name="T46" fmla="*/ 666 w 667"/>
                  <a:gd name="T47" fmla="*/ 0 h 959"/>
                  <a:gd name="T48" fmla="*/ 551 w 667"/>
                  <a:gd name="T49" fmla="*/ 771 h 959"/>
                  <a:gd name="T50" fmla="*/ 520 w 667"/>
                  <a:gd name="T51" fmla="*/ 687 h 959"/>
                  <a:gd name="T52" fmla="*/ 406 w 667"/>
                  <a:gd name="T53" fmla="*/ 604 h 959"/>
                  <a:gd name="T54" fmla="*/ 374 w 667"/>
                  <a:gd name="T55" fmla="*/ 604 h 959"/>
                  <a:gd name="T56" fmla="*/ 322 w 667"/>
                  <a:gd name="T57" fmla="*/ 604 h 959"/>
                  <a:gd name="T58" fmla="*/ 239 w 667"/>
                  <a:gd name="T59" fmla="*/ 625 h 959"/>
                  <a:gd name="T60" fmla="*/ 166 w 667"/>
                  <a:gd name="T61" fmla="*/ 656 h 959"/>
                  <a:gd name="T62" fmla="*/ 124 w 667"/>
                  <a:gd name="T63" fmla="*/ 750 h 959"/>
                  <a:gd name="T64" fmla="*/ 187 w 667"/>
                  <a:gd name="T65" fmla="*/ 854 h 959"/>
                  <a:gd name="T66" fmla="*/ 353 w 667"/>
                  <a:gd name="T67" fmla="*/ 906 h 959"/>
                  <a:gd name="T68" fmla="*/ 551 w 667"/>
                  <a:gd name="T69" fmla="*/ 771 h 959"/>
                  <a:gd name="T70" fmla="*/ 468 w 667"/>
                  <a:gd name="T71" fmla="*/ 323 h 959"/>
                  <a:gd name="T72" fmla="*/ 468 w 667"/>
                  <a:gd name="T73" fmla="*/ 198 h 959"/>
                  <a:gd name="T74" fmla="*/ 385 w 667"/>
                  <a:gd name="T75" fmla="*/ 73 h 959"/>
                  <a:gd name="T76" fmla="*/ 260 w 667"/>
                  <a:gd name="T77" fmla="*/ 63 h 959"/>
                  <a:gd name="T78" fmla="*/ 197 w 667"/>
                  <a:gd name="T79" fmla="*/ 136 h 959"/>
                  <a:gd name="T80" fmla="*/ 197 w 667"/>
                  <a:gd name="T81" fmla="*/ 250 h 959"/>
                  <a:gd name="T82" fmla="*/ 281 w 667"/>
                  <a:gd name="T83" fmla="*/ 375 h 959"/>
                  <a:gd name="T84" fmla="*/ 406 w 667"/>
                  <a:gd name="T85" fmla="*/ 396 h 959"/>
                  <a:gd name="T86" fmla="*/ 437 w 667"/>
                  <a:gd name="T87" fmla="*/ 365 h 9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67" h="959">
                    <a:moveTo>
                      <a:pt x="583" y="52"/>
                    </a:moveTo>
                    <a:cubicBezTo>
                      <a:pt x="499" y="52"/>
                      <a:pt x="499" y="52"/>
                      <a:pt x="499" y="52"/>
                    </a:cubicBezTo>
                    <a:cubicBezTo>
                      <a:pt x="520" y="73"/>
                      <a:pt x="520" y="73"/>
                      <a:pt x="520" y="73"/>
                    </a:cubicBezTo>
                    <a:cubicBezTo>
                      <a:pt x="531" y="84"/>
                      <a:pt x="541" y="94"/>
                      <a:pt x="551" y="104"/>
                    </a:cubicBezTo>
                    <a:cubicBezTo>
                      <a:pt x="562" y="125"/>
                      <a:pt x="572" y="136"/>
                      <a:pt x="583" y="156"/>
                    </a:cubicBezTo>
                    <a:cubicBezTo>
                      <a:pt x="593" y="177"/>
                      <a:pt x="593" y="198"/>
                      <a:pt x="593" y="219"/>
                    </a:cubicBezTo>
                    <a:cubicBezTo>
                      <a:pt x="593" y="240"/>
                      <a:pt x="593" y="261"/>
                      <a:pt x="583" y="281"/>
                    </a:cubicBezTo>
                    <a:cubicBezTo>
                      <a:pt x="572" y="292"/>
                      <a:pt x="572" y="313"/>
                      <a:pt x="562" y="323"/>
                    </a:cubicBezTo>
                    <a:cubicBezTo>
                      <a:pt x="551" y="344"/>
                      <a:pt x="531" y="354"/>
                      <a:pt x="520" y="365"/>
                    </a:cubicBezTo>
                    <a:cubicBezTo>
                      <a:pt x="478" y="396"/>
                      <a:pt x="478" y="396"/>
                      <a:pt x="478" y="396"/>
                    </a:cubicBezTo>
                    <a:cubicBezTo>
                      <a:pt x="468" y="406"/>
                      <a:pt x="458" y="417"/>
                      <a:pt x="458" y="417"/>
                    </a:cubicBezTo>
                    <a:cubicBezTo>
                      <a:pt x="447" y="427"/>
                      <a:pt x="437" y="438"/>
                      <a:pt x="437" y="459"/>
                    </a:cubicBezTo>
                    <a:cubicBezTo>
                      <a:pt x="437" y="469"/>
                      <a:pt x="447" y="479"/>
                      <a:pt x="458" y="490"/>
                    </a:cubicBezTo>
                    <a:cubicBezTo>
                      <a:pt x="468" y="500"/>
                      <a:pt x="478" y="511"/>
                      <a:pt x="478" y="511"/>
                    </a:cubicBezTo>
                    <a:cubicBezTo>
                      <a:pt x="531" y="542"/>
                      <a:pt x="531" y="542"/>
                      <a:pt x="531" y="542"/>
                    </a:cubicBezTo>
                    <a:cubicBezTo>
                      <a:pt x="541" y="552"/>
                      <a:pt x="562" y="573"/>
                      <a:pt x="572" y="583"/>
                    </a:cubicBezTo>
                    <a:cubicBezTo>
                      <a:pt x="583" y="594"/>
                      <a:pt x="593" y="604"/>
                      <a:pt x="603" y="614"/>
                    </a:cubicBezTo>
                    <a:cubicBezTo>
                      <a:pt x="614" y="635"/>
                      <a:pt x="614" y="646"/>
                      <a:pt x="624" y="667"/>
                    </a:cubicBezTo>
                    <a:cubicBezTo>
                      <a:pt x="624" y="677"/>
                      <a:pt x="635" y="698"/>
                      <a:pt x="635" y="719"/>
                    </a:cubicBezTo>
                    <a:cubicBezTo>
                      <a:pt x="635" y="750"/>
                      <a:pt x="624" y="781"/>
                      <a:pt x="614" y="812"/>
                    </a:cubicBezTo>
                    <a:cubicBezTo>
                      <a:pt x="593" y="833"/>
                      <a:pt x="572" y="864"/>
                      <a:pt x="541" y="885"/>
                    </a:cubicBezTo>
                    <a:cubicBezTo>
                      <a:pt x="520" y="906"/>
                      <a:pt x="478" y="927"/>
                      <a:pt x="437" y="937"/>
                    </a:cubicBezTo>
                    <a:cubicBezTo>
                      <a:pt x="395" y="948"/>
                      <a:pt x="343" y="958"/>
                      <a:pt x="291" y="958"/>
                    </a:cubicBezTo>
                    <a:cubicBezTo>
                      <a:pt x="239" y="958"/>
                      <a:pt x="197" y="958"/>
                      <a:pt x="166" y="948"/>
                    </a:cubicBezTo>
                    <a:cubicBezTo>
                      <a:pt x="124" y="937"/>
                      <a:pt x="93" y="917"/>
                      <a:pt x="72" y="906"/>
                    </a:cubicBezTo>
                    <a:cubicBezTo>
                      <a:pt x="51" y="885"/>
                      <a:pt x="31" y="864"/>
                      <a:pt x="20" y="844"/>
                    </a:cubicBezTo>
                    <a:cubicBezTo>
                      <a:pt x="10" y="823"/>
                      <a:pt x="0" y="802"/>
                      <a:pt x="0" y="781"/>
                    </a:cubicBezTo>
                    <a:cubicBezTo>
                      <a:pt x="0" y="760"/>
                      <a:pt x="10" y="729"/>
                      <a:pt x="20" y="698"/>
                    </a:cubicBezTo>
                    <a:cubicBezTo>
                      <a:pt x="41" y="677"/>
                      <a:pt x="62" y="646"/>
                      <a:pt x="103" y="625"/>
                    </a:cubicBezTo>
                    <a:cubicBezTo>
                      <a:pt x="124" y="614"/>
                      <a:pt x="145" y="604"/>
                      <a:pt x="166" y="594"/>
                    </a:cubicBezTo>
                    <a:cubicBezTo>
                      <a:pt x="197" y="594"/>
                      <a:pt x="218" y="583"/>
                      <a:pt x="239" y="583"/>
                    </a:cubicBezTo>
                    <a:cubicBezTo>
                      <a:pt x="260" y="573"/>
                      <a:pt x="281" y="573"/>
                      <a:pt x="301" y="573"/>
                    </a:cubicBezTo>
                    <a:cubicBezTo>
                      <a:pt x="322" y="573"/>
                      <a:pt x="343" y="573"/>
                      <a:pt x="353" y="573"/>
                    </a:cubicBezTo>
                    <a:cubicBezTo>
                      <a:pt x="353" y="552"/>
                      <a:pt x="343" y="542"/>
                      <a:pt x="333" y="531"/>
                    </a:cubicBezTo>
                    <a:cubicBezTo>
                      <a:pt x="322" y="521"/>
                      <a:pt x="322" y="500"/>
                      <a:pt x="322" y="479"/>
                    </a:cubicBezTo>
                    <a:cubicBezTo>
                      <a:pt x="322" y="469"/>
                      <a:pt x="322" y="459"/>
                      <a:pt x="322" y="459"/>
                    </a:cubicBezTo>
                    <a:cubicBezTo>
                      <a:pt x="322" y="448"/>
                      <a:pt x="333" y="438"/>
                      <a:pt x="333" y="438"/>
                    </a:cubicBezTo>
                    <a:cubicBezTo>
                      <a:pt x="322" y="438"/>
                      <a:pt x="322" y="438"/>
                      <a:pt x="312" y="438"/>
                    </a:cubicBezTo>
                    <a:cubicBezTo>
                      <a:pt x="301" y="438"/>
                      <a:pt x="301" y="438"/>
                      <a:pt x="291" y="438"/>
                    </a:cubicBezTo>
                    <a:cubicBezTo>
                      <a:pt x="260" y="438"/>
                      <a:pt x="218" y="427"/>
                      <a:pt x="197" y="417"/>
                    </a:cubicBezTo>
                    <a:cubicBezTo>
                      <a:pt x="166" y="406"/>
                      <a:pt x="145" y="396"/>
                      <a:pt x="124" y="375"/>
                    </a:cubicBezTo>
                    <a:cubicBezTo>
                      <a:pt x="103" y="354"/>
                      <a:pt x="93" y="334"/>
                      <a:pt x="83" y="313"/>
                    </a:cubicBezTo>
                    <a:cubicBezTo>
                      <a:pt x="72" y="292"/>
                      <a:pt x="62" y="261"/>
                      <a:pt x="62" y="240"/>
                    </a:cubicBezTo>
                    <a:cubicBezTo>
                      <a:pt x="62" y="209"/>
                      <a:pt x="72" y="177"/>
                      <a:pt x="93" y="156"/>
                    </a:cubicBezTo>
                    <a:cubicBezTo>
                      <a:pt x="103" y="125"/>
                      <a:pt x="124" y="94"/>
                      <a:pt x="156" y="73"/>
                    </a:cubicBezTo>
                    <a:cubicBezTo>
                      <a:pt x="187" y="42"/>
                      <a:pt x="228" y="21"/>
                      <a:pt x="270" y="21"/>
                    </a:cubicBezTo>
                    <a:cubicBezTo>
                      <a:pt x="312" y="11"/>
                      <a:pt x="353" y="0"/>
                      <a:pt x="395" y="0"/>
                    </a:cubicBezTo>
                    <a:cubicBezTo>
                      <a:pt x="666" y="0"/>
                      <a:pt x="666" y="0"/>
                      <a:pt x="666" y="0"/>
                    </a:cubicBezTo>
                    <a:lnTo>
                      <a:pt x="583" y="52"/>
                    </a:lnTo>
                    <a:close/>
                    <a:moveTo>
                      <a:pt x="551" y="771"/>
                    </a:moveTo>
                    <a:cubicBezTo>
                      <a:pt x="551" y="750"/>
                      <a:pt x="541" y="739"/>
                      <a:pt x="541" y="729"/>
                    </a:cubicBezTo>
                    <a:cubicBezTo>
                      <a:pt x="531" y="708"/>
                      <a:pt x="531" y="698"/>
                      <a:pt x="520" y="687"/>
                    </a:cubicBezTo>
                    <a:cubicBezTo>
                      <a:pt x="510" y="677"/>
                      <a:pt x="489" y="667"/>
                      <a:pt x="468" y="646"/>
                    </a:cubicBezTo>
                    <a:cubicBezTo>
                      <a:pt x="458" y="635"/>
                      <a:pt x="426" y="625"/>
                      <a:pt x="406" y="604"/>
                    </a:cubicBezTo>
                    <a:lnTo>
                      <a:pt x="395" y="604"/>
                    </a:lnTo>
                    <a:cubicBezTo>
                      <a:pt x="374" y="604"/>
                      <a:pt x="374" y="604"/>
                      <a:pt x="374" y="604"/>
                    </a:cubicBezTo>
                    <a:cubicBezTo>
                      <a:pt x="374" y="604"/>
                      <a:pt x="364" y="604"/>
                      <a:pt x="353" y="604"/>
                    </a:cubicBezTo>
                    <a:cubicBezTo>
                      <a:pt x="343" y="604"/>
                      <a:pt x="333" y="604"/>
                      <a:pt x="322" y="604"/>
                    </a:cubicBezTo>
                    <a:cubicBezTo>
                      <a:pt x="312" y="604"/>
                      <a:pt x="291" y="604"/>
                      <a:pt x="281" y="614"/>
                    </a:cubicBezTo>
                    <a:cubicBezTo>
                      <a:pt x="260" y="614"/>
                      <a:pt x="249" y="614"/>
                      <a:pt x="239" y="625"/>
                    </a:cubicBezTo>
                    <a:cubicBezTo>
                      <a:pt x="228" y="625"/>
                      <a:pt x="218" y="625"/>
                      <a:pt x="208" y="635"/>
                    </a:cubicBezTo>
                    <a:cubicBezTo>
                      <a:pt x="187" y="635"/>
                      <a:pt x="176" y="646"/>
                      <a:pt x="166" y="656"/>
                    </a:cubicBezTo>
                    <a:cubicBezTo>
                      <a:pt x="156" y="667"/>
                      <a:pt x="145" y="677"/>
                      <a:pt x="135" y="698"/>
                    </a:cubicBezTo>
                    <a:cubicBezTo>
                      <a:pt x="124" y="708"/>
                      <a:pt x="124" y="729"/>
                      <a:pt x="124" y="750"/>
                    </a:cubicBezTo>
                    <a:cubicBezTo>
                      <a:pt x="124" y="771"/>
                      <a:pt x="124" y="792"/>
                      <a:pt x="135" y="812"/>
                    </a:cubicBezTo>
                    <a:cubicBezTo>
                      <a:pt x="145" y="833"/>
                      <a:pt x="166" y="844"/>
                      <a:pt x="187" y="854"/>
                    </a:cubicBezTo>
                    <a:cubicBezTo>
                      <a:pt x="208" y="875"/>
                      <a:pt x="228" y="885"/>
                      <a:pt x="260" y="896"/>
                    </a:cubicBezTo>
                    <a:cubicBezTo>
                      <a:pt x="281" y="896"/>
                      <a:pt x="322" y="906"/>
                      <a:pt x="353" y="906"/>
                    </a:cubicBezTo>
                    <a:cubicBezTo>
                      <a:pt x="416" y="906"/>
                      <a:pt x="468" y="885"/>
                      <a:pt x="499" y="864"/>
                    </a:cubicBezTo>
                    <a:cubicBezTo>
                      <a:pt x="531" y="844"/>
                      <a:pt x="551" y="802"/>
                      <a:pt x="551" y="771"/>
                    </a:cubicBezTo>
                    <a:close/>
                    <a:moveTo>
                      <a:pt x="437" y="365"/>
                    </a:moveTo>
                    <a:cubicBezTo>
                      <a:pt x="458" y="354"/>
                      <a:pt x="468" y="334"/>
                      <a:pt x="468" y="323"/>
                    </a:cubicBezTo>
                    <a:cubicBezTo>
                      <a:pt x="468" y="302"/>
                      <a:pt x="478" y="292"/>
                      <a:pt x="478" y="271"/>
                    </a:cubicBezTo>
                    <a:cubicBezTo>
                      <a:pt x="478" y="250"/>
                      <a:pt x="468" y="229"/>
                      <a:pt x="468" y="198"/>
                    </a:cubicBezTo>
                    <a:cubicBezTo>
                      <a:pt x="458" y="177"/>
                      <a:pt x="447" y="146"/>
                      <a:pt x="437" y="125"/>
                    </a:cubicBezTo>
                    <a:cubicBezTo>
                      <a:pt x="416" y="104"/>
                      <a:pt x="406" y="84"/>
                      <a:pt x="385" y="73"/>
                    </a:cubicBezTo>
                    <a:cubicBezTo>
                      <a:pt x="364" y="52"/>
                      <a:pt x="333" y="42"/>
                      <a:pt x="312" y="42"/>
                    </a:cubicBezTo>
                    <a:cubicBezTo>
                      <a:pt x="291" y="42"/>
                      <a:pt x="270" y="52"/>
                      <a:pt x="260" y="63"/>
                    </a:cubicBezTo>
                    <a:cubicBezTo>
                      <a:pt x="239" y="63"/>
                      <a:pt x="228" y="73"/>
                      <a:pt x="218" y="84"/>
                    </a:cubicBezTo>
                    <a:cubicBezTo>
                      <a:pt x="208" y="104"/>
                      <a:pt x="197" y="115"/>
                      <a:pt x="197" y="136"/>
                    </a:cubicBezTo>
                    <a:cubicBezTo>
                      <a:pt x="187" y="146"/>
                      <a:pt x="187" y="167"/>
                      <a:pt x="187" y="177"/>
                    </a:cubicBezTo>
                    <a:cubicBezTo>
                      <a:pt x="187" y="198"/>
                      <a:pt x="187" y="219"/>
                      <a:pt x="197" y="250"/>
                    </a:cubicBezTo>
                    <a:cubicBezTo>
                      <a:pt x="208" y="271"/>
                      <a:pt x="208" y="302"/>
                      <a:pt x="228" y="323"/>
                    </a:cubicBezTo>
                    <a:cubicBezTo>
                      <a:pt x="239" y="344"/>
                      <a:pt x="260" y="365"/>
                      <a:pt x="281" y="375"/>
                    </a:cubicBezTo>
                    <a:cubicBezTo>
                      <a:pt x="301" y="396"/>
                      <a:pt x="322" y="396"/>
                      <a:pt x="353" y="396"/>
                    </a:cubicBezTo>
                    <a:cubicBezTo>
                      <a:pt x="364" y="396"/>
                      <a:pt x="385" y="396"/>
                      <a:pt x="406" y="396"/>
                    </a:cubicBezTo>
                    <a:cubicBezTo>
                      <a:pt x="416" y="386"/>
                      <a:pt x="426" y="375"/>
                      <a:pt x="437" y="365"/>
                    </a:cubicBezTo>
                    <a:close/>
                    <a:moveTo>
                      <a:pt x="437" y="365"/>
                    </a:moveTo>
                    <a:lnTo>
                      <a:pt x="437" y="365"/>
                    </a:lnTo>
                    <a:close/>
                  </a:path>
                </a:pathLst>
              </a:custGeom>
              <a:solidFill>
                <a:schemeClr val="bg2"/>
              </a:solidFill>
              <a:ln>
                <a:noFill/>
              </a:ln>
              <a:effectLst/>
            </p:spPr>
            <p:txBody>
              <a:bodyPr anchor="ctr"/>
              <a:lstStyle/>
              <a:p>
                <a:pPr algn="ctr"/>
                <a:endParaRPr/>
              </a:p>
            </p:txBody>
          </p:sp>
          <p:sp>
            <p:nvSpPr>
              <p:cNvPr id="45" name="íś1ïḍè"/>
              <p:cNvSpPr/>
              <p:nvPr/>
            </p:nvSpPr>
            <p:spPr bwMode="auto">
              <a:xfrm>
                <a:off x="4730602" y="1429703"/>
                <a:ext cx="419744" cy="817611"/>
              </a:xfrm>
              <a:custGeom>
                <a:avLst/>
                <a:gdLst>
                  <a:gd name="T0" fmla="*/ 502 w 503"/>
                  <a:gd name="T1" fmla="*/ 351 h 980"/>
                  <a:gd name="T2" fmla="*/ 318 w 503"/>
                  <a:gd name="T3" fmla="*/ 351 h 980"/>
                  <a:gd name="T4" fmla="*/ 318 w 503"/>
                  <a:gd name="T5" fmla="*/ 260 h 980"/>
                  <a:gd name="T6" fmla="*/ 368 w 503"/>
                  <a:gd name="T7" fmla="*/ 176 h 980"/>
                  <a:gd name="T8" fmla="*/ 485 w 503"/>
                  <a:gd name="T9" fmla="*/ 176 h 980"/>
                  <a:gd name="T10" fmla="*/ 485 w 503"/>
                  <a:gd name="T11" fmla="*/ 0 h 980"/>
                  <a:gd name="T12" fmla="*/ 284 w 503"/>
                  <a:gd name="T13" fmla="*/ 0 h 980"/>
                  <a:gd name="T14" fmla="*/ 117 w 503"/>
                  <a:gd name="T15" fmla="*/ 168 h 980"/>
                  <a:gd name="T16" fmla="*/ 117 w 503"/>
                  <a:gd name="T17" fmla="*/ 351 h 980"/>
                  <a:gd name="T18" fmla="*/ 0 w 503"/>
                  <a:gd name="T19" fmla="*/ 351 h 980"/>
                  <a:gd name="T20" fmla="*/ 0 w 503"/>
                  <a:gd name="T21" fmla="*/ 494 h 980"/>
                  <a:gd name="T22" fmla="*/ 117 w 503"/>
                  <a:gd name="T23" fmla="*/ 494 h 980"/>
                  <a:gd name="T24" fmla="*/ 117 w 503"/>
                  <a:gd name="T25" fmla="*/ 979 h 980"/>
                  <a:gd name="T26" fmla="*/ 318 w 503"/>
                  <a:gd name="T27" fmla="*/ 979 h 980"/>
                  <a:gd name="T28" fmla="*/ 318 w 503"/>
                  <a:gd name="T29" fmla="*/ 494 h 980"/>
                  <a:gd name="T30" fmla="*/ 451 w 503"/>
                  <a:gd name="T31" fmla="*/ 494 h 980"/>
                  <a:gd name="T32" fmla="*/ 502 w 503"/>
                  <a:gd name="T33" fmla="*/ 351 h 980"/>
                  <a:gd name="T34" fmla="*/ 502 w 503"/>
                  <a:gd name="T35" fmla="*/ 351 h 980"/>
                  <a:gd name="T36" fmla="*/ 502 w 503"/>
                  <a:gd name="T37" fmla="*/ 351 h 9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03" h="980">
                    <a:moveTo>
                      <a:pt x="502" y="351"/>
                    </a:moveTo>
                    <a:cubicBezTo>
                      <a:pt x="318" y="351"/>
                      <a:pt x="318" y="351"/>
                      <a:pt x="318" y="351"/>
                    </a:cubicBezTo>
                    <a:cubicBezTo>
                      <a:pt x="318" y="260"/>
                      <a:pt x="318" y="260"/>
                      <a:pt x="318" y="260"/>
                    </a:cubicBezTo>
                    <a:cubicBezTo>
                      <a:pt x="318" y="260"/>
                      <a:pt x="309" y="176"/>
                      <a:pt x="368" y="176"/>
                    </a:cubicBezTo>
                    <a:cubicBezTo>
                      <a:pt x="485" y="176"/>
                      <a:pt x="485" y="176"/>
                      <a:pt x="485" y="176"/>
                    </a:cubicBezTo>
                    <a:cubicBezTo>
                      <a:pt x="485" y="0"/>
                      <a:pt x="485" y="0"/>
                      <a:pt x="485" y="0"/>
                    </a:cubicBezTo>
                    <a:cubicBezTo>
                      <a:pt x="284" y="0"/>
                      <a:pt x="284" y="0"/>
                      <a:pt x="284" y="0"/>
                    </a:cubicBezTo>
                    <a:cubicBezTo>
                      <a:pt x="284" y="0"/>
                      <a:pt x="117" y="0"/>
                      <a:pt x="117" y="168"/>
                    </a:cubicBezTo>
                    <a:cubicBezTo>
                      <a:pt x="117" y="209"/>
                      <a:pt x="117" y="268"/>
                      <a:pt x="117" y="351"/>
                    </a:cubicBezTo>
                    <a:cubicBezTo>
                      <a:pt x="0" y="351"/>
                      <a:pt x="0" y="351"/>
                      <a:pt x="0" y="351"/>
                    </a:cubicBezTo>
                    <a:cubicBezTo>
                      <a:pt x="0" y="494"/>
                      <a:pt x="0" y="494"/>
                      <a:pt x="0" y="494"/>
                    </a:cubicBezTo>
                    <a:cubicBezTo>
                      <a:pt x="117" y="494"/>
                      <a:pt x="117" y="494"/>
                      <a:pt x="117" y="494"/>
                    </a:cubicBezTo>
                    <a:cubicBezTo>
                      <a:pt x="117" y="719"/>
                      <a:pt x="117" y="979"/>
                      <a:pt x="117" y="979"/>
                    </a:cubicBezTo>
                    <a:cubicBezTo>
                      <a:pt x="318" y="979"/>
                      <a:pt x="318" y="979"/>
                      <a:pt x="318" y="979"/>
                    </a:cubicBezTo>
                    <a:cubicBezTo>
                      <a:pt x="318" y="494"/>
                      <a:pt x="318" y="494"/>
                      <a:pt x="318" y="494"/>
                    </a:cubicBezTo>
                    <a:cubicBezTo>
                      <a:pt x="451" y="494"/>
                      <a:pt x="451" y="494"/>
                      <a:pt x="451" y="494"/>
                    </a:cubicBezTo>
                    <a:lnTo>
                      <a:pt x="502" y="351"/>
                    </a:lnTo>
                    <a:close/>
                    <a:moveTo>
                      <a:pt x="502" y="351"/>
                    </a:moveTo>
                    <a:lnTo>
                      <a:pt x="502" y="351"/>
                    </a:lnTo>
                    <a:close/>
                  </a:path>
                </a:pathLst>
              </a:custGeom>
              <a:solidFill>
                <a:schemeClr val="bg2"/>
              </a:solidFill>
              <a:ln>
                <a:noFill/>
              </a:ln>
              <a:effectLst/>
            </p:spPr>
            <p:txBody>
              <a:bodyPr anchor="ctr"/>
              <a:lstStyle/>
              <a:p>
                <a:pPr algn="ctr"/>
                <a:endParaRPr/>
              </a:p>
            </p:txBody>
          </p:sp>
          <p:grpSp>
            <p:nvGrpSpPr>
              <p:cNvPr id="46" name="îṥļïḍè"/>
              <p:cNvGrpSpPr/>
              <p:nvPr/>
            </p:nvGrpSpPr>
            <p:grpSpPr bwMode="auto">
              <a:xfrm>
                <a:off x="4656656" y="4494498"/>
                <a:ext cx="402020" cy="585315"/>
                <a:chOff x="4294188" y="1712913"/>
                <a:chExt cx="285750" cy="415925"/>
              </a:xfrm>
              <a:solidFill>
                <a:schemeClr val="bg2"/>
              </a:solidFill>
            </p:grpSpPr>
            <p:sp>
              <p:nvSpPr>
                <p:cNvPr id="47" name="îšḷïḍe"/>
                <p:cNvSpPr/>
                <p:nvPr/>
              </p:nvSpPr>
              <p:spPr bwMode="auto">
                <a:xfrm>
                  <a:off x="4294188" y="1712913"/>
                  <a:ext cx="285750" cy="415925"/>
                </a:xfrm>
                <a:custGeom>
                  <a:avLst/>
                  <a:gdLst>
                    <a:gd name="T0" fmla="*/ 396 w 793"/>
                    <a:gd name="T1" fmla="*/ 146 h 1157"/>
                    <a:gd name="T2" fmla="*/ 553 w 793"/>
                    <a:gd name="T3" fmla="*/ 209 h 1157"/>
                    <a:gd name="T4" fmla="*/ 615 w 793"/>
                    <a:gd name="T5" fmla="*/ 365 h 1157"/>
                    <a:gd name="T6" fmla="*/ 553 w 793"/>
                    <a:gd name="T7" fmla="*/ 511 h 1157"/>
                    <a:gd name="T8" fmla="*/ 396 w 793"/>
                    <a:gd name="T9" fmla="*/ 709 h 1157"/>
                    <a:gd name="T10" fmla="*/ 240 w 793"/>
                    <a:gd name="T11" fmla="*/ 511 h 1157"/>
                    <a:gd name="T12" fmla="*/ 178 w 793"/>
                    <a:gd name="T13" fmla="*/ 365 h 1157"/>
                    <a:gd name="T14" fmla="*/ 240 w 793"/>
                    <a:gd name="T15" fmla="*/ 209 h 1157"/>
                    <a:gd name="T16" fmla="*/ 396 w 793"/>
                    <a:gd name="T17" fmla="*/ 146 h 1157"/>
                    <a:gd name="T18" fmla="*/ 396 w 793"/>
                    <a:gd name="T19" fmla="*/ 0 h 1157"/>
                    <a:gd name="T20" fmla="*/ 136 w 793"/>
                    <a:gd name="T21" fmla="*/ 105 h 1157"/>
                    <a:gd name="T22" fmla="*/ 136 w 793"/>
                    <a:gd name="T23" fmla="*/ 615 h 1157"/>
                    <a:gd name="T24" fmla="*/ 396 w 793"/>
                    <a:gd name="T25" fmla="*/ 1156 h 1157"/>
                    <a:gd name="T26" fmla="*/ 646 w 793"/>
                    <a:gd name="T27" fmla="*/ 615 h 1157"/>
                    <a:gd name="T28" fmla="*/ 646 w 793"/>
                    <a:gd name="T29" fmla="*/ 105 h 1157"/>
                    <a:gd name="T30" fmla="*/ 396 w 793"/>
                    <a:gd name="T31" fmla="*/ 0 h 1157"/>
                    <a:gd name="T32" fmla="*/ 396 w 793"/>
                    <a:gd name="T33" fmla="*/ 146 h 1157"/>
                    <a:gd name="T34" fmla="*/ 396 w 793"/>
                    <a:gd name="T35" fmla="*/ 0 h 1157"/>
                    <a:gd name="T36" fmla="*/ 396 w 793"/>
                    <a:gd name="T37" fmla="*/ 0 h 1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93" h="1157">
                      <a:moveTo>
                        <a:pt x="396" y="146"/>
                      </a:moveTo>
                      <a:cubicBezTo>
                        <a:pt x="448" y="146"/>
                        <a:pt x="511" y="167"/>
                        <a:pt x="553" y="209"/>
                      </a:cubicBezTo>
                      <a:cubicBezTo>
                        <a:pt x="584" y="250"/>
                        <a:pt x="615" y="302"/>
                        <a:pt x="615" y="365"/>
                      </a:cubicBezTo>
                      <a:cubicBezTo>
                        <a:pt x="615" y="417"/>
                        <a:pt x="584" y="469"/>
                        <a:pt x="553" y="511"/>
                      </a:cubicBezTo>
                      <a:cubicBezTo>
                        <a:pt x="542" y="521"/>
                        <a:pt x="469" y="594"/>
                        <a:pt x="396" y="709"/>
                      </a:cubicBezTo>
                      <a:cubicBezTo>
                        <a:pt x="323" y="594"/>
                        <a:pt x="250" y="521"/>
                        <a:pt x="240" y="511"/>
                      </a:cubicBezTo>
                      <a:cubicBezTo>
                        <a:pt x="198" y="469"/>
                        <a:pt x="178" y="417"/>
                        <a:pt x="178" y="365"/>
                      </a:cubicBezTo>
                      <a:cubicBezTo>
                        <a:pt x="178" y="302"/>
                        <a:pt x="198" y="250"/>
                        <a:pt x="240" y="209"/>
                      </a:cubicBezTo>
                      <a:cubicBezTo>
                        <a:pt x="282" y="167"/>
                        <a:pt x="334" y="146"/>
                        <a:pt x="396" y="146"/>
                      </a:cubicBezTo>
                      <a:lnTo>
                        <a:pt x="396" y="0"/>
                      </a:lnTo>
                      <a:cubicBezTo>
                        <a:pt x="303" y="0"/>
                        <a:pt x="209" y="32"/>
                        <a:pt x="136" y="105"/>
                      </a:cubicBezTo>
                      <a:cubicBezTo>
                        <a:pt x="0" y="250"/>
                        <a:pt x="0" y="480"/>
                        <a:pt x="136" y="615"/>
                      </a:cubicBezTo>
                      <a:cubicBezTo>
                        <a:pt x="136" y="615"/>
                        <a:pt x="396" y="865"/>
                        <a:pt x="396" y="1156"/>
                      </a:cubicBezTo>
                      <a:cubicBezTo>
                        <a:pt x="396" y="865"/>
                        <a:pt x="646" y="615"/>
                        <a:pt x="646" y="615"/>
                      </a:cubicBezTo>
                      <a:cubicBezTo>
                        <a:pt x="792" y="480"/>
                        <a:pt x="792" y="250"/>
                        <a:pt x="646" y="105"/>
                      </a:cubicBezTo>
                      <a:cubicBezTo>
                        <a:pt x="584" y="32"/>
                        <a:pt x="490" y="0"/>
                        <a:pt x="396" y="0"/>
                      </a:cubicBezTo>
                      <a:lnTo>
                        <a:pt x="396" y="146"/>
                      </a:lnTo>
                      <a:close/>
                      <a:moveTo>
                        <a:pt x="396" y="0"/>
                      </a:moveTo>
                      <a:lnTo>
                        <a:pt x="396" y="0"/>
                      </a:lnTo>
                      <a:close/>
                    </a:path>
                  </a:pathLst>
                </a:custGeom>
                <a:grpFill/>
                <a:ln>
                  <a:noFill/>
                </a:ln>
                <a:effectLst/>
              </p:spPr>
              <p:txBody>
                <a:bodyPr anchor="ctr"/>
                <a:lstStyle/>
                <a:p>
                  <a:pPr algn="ctr"/>
                  <a:endParaRPr/>
                </a:p>
              </p:txBody>
            </p:sp>
            <p:sp>
              <p:nvSpPr>
                <p:cNvPr id="48" name="iṩļiḋé"/>
                <p:cNvSpPr/>
                <p:nvPr/>
              </p:nvSpPr>
              <p:spPr bwMode="auto">
                <a:xfrm>
                  <a:off x="4410075" y="1817688"/>
                  <a:ext cx="52388" cy="52387"/>
                </a:xfrm>
                <a:custGeom>
                  <a:avLst/>
                  <a:gdLst>
                    <a:gd name="T0" fmla="*/ 146 w 147"/>
                    <a:gd name="T1" fmla="*/ 73 h 147"/>
                    <a:gd name="T2" fmla="*/ 73 w 147"/>
                    <a:gd name="T3" fmla="*/ 146 h 147"/>
                    <a:gd name="T4" fmla="*/ 0 w 147"/>
                    <a:gd name="T5" fmla="*/ 73 h 147"/>
                    <a:gd name="T6" fmla="*/ 73 w 147"/>
                    <a:gd name="T7" fmla="*/ 0 h 147"/>
                    <a:gd name="T8" fmla="*/ 146 w 147"/>
                    <a:gd name="T9" fmla="*/ 73 h 147"/>
                    <a:gd name="T10" fmla="*/ 146 w 147"/>
                    <a:gd name="T11" fmla="*/ 73 h 147"/>
                    <a:gd name="T12" fmla="*/ 146 w 147"/>
                    <a:gd name="T13" fmla="*/ 73 h 147"/>
                  </a:gdLst>
                  <a:ahLst/>
                  <a:cxnLst>
                    <a:cxn ang="0">
                      <a:pos x="T0" y="T1"/>
                    </a:cxn>
                    <a:cxn ang="0">
                      <a:pos x="T2" y="T3"/>
                    </a:cxn>
                    <a:cxn ang="0">
                      <a:pos x="T4" y="T5"/>
                    </a:cxn>
                    <a:cxn ang="0">
                      <a:pos x="T6" y="T7"/>
                    </a:cxn>
                    <a:cxn ang="0">
                      <a:pos x="T8" y="T9"/>
                    </a:cxn>
                    <a:cxn ang="0">
                      <a:pos x="T10" y="T11"/>
                    </a:cxn>
                    <a:cxn ang="0">
                      <a:pos x="T12" y="T13"/>
                    </a:cxn>
                  </a:cxnLst>
                  <a:rect l="0" t="0" r="r" b="b"/>
                  <a:pathLst>
                    <a:path w="147" h="147">
                      <a:moveTo>
                        <a:pt x="146" y="73"/>
                      </a:moveTo>
                      <a:cubicBezTo>
                        <a:pt x="146" y="104"/>
                        <a:pt x="115" y="146"/>
                        <a:pt x="73" y="146"/>
                      </a:cubicBezTo>
                      <a:cubicBezTo>
                        <a:pt x="32" y="146"/>
                        <a:pt x="0" y="104"/>
                        <a:pt x="0" y="73"/>
                      </a:cubicBezTo>
                      <a:cubicBezTo>
                        <a:pt x="0" y="31"/>
                        <a:pt x="32" y="0"/>
                        <a:pt x="73" y="0"/>
                      </a:cubicBezTo>
                      <a:cubicBezTo>
                        <a:pt x="115" y="0"/>
                        <a:pt x="146" y="31"/>
                        <a:pt x="146" y="73"/>
                      </a:cubicBezTo>
                      <a:close/>
                      <a:moveTo>
                        <a:pt x="146" y="73"/>
                      </a:moveTo>
                      <a:lnTo>
                        <a:pt x="146" y="73"/>
                      </a:lnTo>
                      <a:close/>
                    </a:path>
                  </a:pathLst>
                </a:custGeom>
                <a:grpFill/>
                <a:ln>
                  <a:noFill/>
                </a:ln>
                <a:effectLst/>
              </p:spPr>
              <p:txBody>
                <a:bodyPr anchor="ctr"/>
                <a:lstStyle/>
                <a:p>
                  <a:pPr algn="ctr"/>
                  <a:endParaRPr/>
                </a:p>
              </p:txBody>
            </p:sp>
          </p:grpSp>
        </p:grpSp>
        <p:sp>
          <p:nvSpPr>
            <p:cNvPr id="20" name="iSľiḑè"/>
            <p:cNvSpPr/>
            <p:nvPr/>
          </p:nvSpPr>
          <p:spPr>
            <a:xfrm>
              <a:off x="6519799" y="1137431"/>
              <a:ext cx="712143" cy="71214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3765" rtl="0" eaLnBrk="1" latinLnBrk="0" hangingPunct="1">
                <a:defRPr sz="1800" kern="1200">
                  <a:solidFill>
                    <a:schemeClr val="lt1"/>
                  </a:solidFill>
                </a:defRPr>
              </a:lvl1pPr>
              <a:lvl2pPr marL="457200" algn="l" defTabSz="913765" rtl="0" eaLnBrk="1" latinLnBrk="0" hangingPunct="1">
                <a:defRPr sz="1800" kern="1200">
                  <a:solidFill>
                    <a:schemeClr val="lt1"/>
                  </a:solidFill>
                </a:defRPr>
              </a:lvl2pPr>
              <a:lvl3pPr marL="914400" algn="l" defTabSz="913765" rtl="0" eaLnBrk="1" latinLnBrk="0" hangingPunct="1">
                <a:defRPr sz="1800" kern="1200">
                  <a:solidFill>
                    <a:schemeClr val="lt1"/>
                  </a:solidFill>
                </a:defRPr>
              </a:lvl3pPr>
              <a:lvl4pPr marL="1371600" algn="l" defTabSz="913765" rtl="0" eaLnBrk="1" latinLnBrk="0" hangingPunct="1">
                <a:defRPr sz="1800" kern="1200">
                  <a:solidFill>
                    <a:schemeClr val="lt1"/>
                  </a:solidFill>
                </a:defRPr>
              </a:lvl4pPr>
              <a:lvl5pPr marL="1828800" algn="l" defTabSz="913765" rtl="0" eaLnBrk="1" latinLnBrk="0" hangingPunct="1">
                <a:defRPr sz="1800" kern="1200">
                  <a:solidFill>
                    <a:schemeClr val="lt1"/>
                  </a:solidFill>
                </a:defRPr>
              </a:lvl5pPr>
              <a:lvl6pPr marL="2286000" algn="l" defTabSz="913765" rtl="0" eaLnBrk="1" latinLnBrk="0" hangingPunct="1">
                <a:defRPr sz="1800" kern="1200">
                  <a:solidFill>
                    <a:schemeClr val="lt1"/>
                  </a:solidFill>
                </a:defRPr>
              </a:lvl6pPr>
              <a:lvl7pPr marL="2743200" algn="l" defTabSz="913765" rtl="0" eaLnBrk="1" latinLnBrk="0" hangingPunct="1">
                <a:defRPr sz="1800" kern="1200">
                  <a:solidFill>
                    <a:schemeClr val="lt1"/>
                  </a:solidFill>
                </a:defRPr>
              </a:lvl7pPr>
              <a:lvl8pPr marL="3200400" algn="l" defTabSz="913765" rtl="0" eaLnBrk="1" latinLnBrk="0" hangingPunct="1">
                <a:defRPr sz="1800" kern="1200">
                  <a:solidFill>
                    <a:schemeClr val="lt1"/>
                  </a:solidFill>
                </a:defRPr>
              </a:lvl8pPr>
              <a:lvl9pPr marL="3657600" algn="l" defTabSz="913765" rtl="0" eaLnBrk="1" latinLnBrk="0" hangingPunct="1">
                <a:defRPr sz="1800" kern="1200">
                  <a:solidFill>
                    <a:schemeClr val="lt1"/>
                  </a:solidFill>
                </a:defRPr>
              </a:lvl9pPr>
            </a:lstStyle>
            <a:p>
              <a:pPr algn="ctr"/>
              <a:endParaRPr lang="en-US" dirty="0">
                <a:solidFill>
                  <a:schemeClr val="lt1"/>
                </a:solidFill>
              </a:endParaRPr>
            </a:p>
          </p:txBody>
        </p:sp>
        <p:sp>
          <p:nvSpPr>
            <p:cNvPr id="9" name="îṣ1îḋé"/>
            <p:cNvSpPr/>
            <p:nvPr/>
          </p:nvSpPr>
          <p:spPr>
            <a:xfrm>
              <a:off x="6520218" y="2928244"/>
              <a:ext cx="712143" cy="71214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3765" rtl="0" eaLnBrk="1" latinLnBrk="0" hangingPunct="1">
                <a:defRPr sz="1800" kern="1200">
                  <a:solidFill>
                    <a:schemeClr val="lt1"/>
                  </a:solidFill>
                </a:defRPr>
              </a:lvl1pPr>
              <a:lvl2pPr marL="457200" algn="l" defTabSz="913765" rtl="0" eaLnBrk="1" latinLnBrk="0" hangingPunct="1">
                <a:defRPr sz="1800" kern="1200">
                  <a:solidFill>
                    <a:schemeClr val="lt1"/>
                  </a:solidFill>
                </a:defRPr>
              </a:lvl2pPr>
              <a:lvl3pPr marL="914400" algn="l" defTabSz="913765" rtl="0" eaLnBrk="1" latinLnBrk="0" hangingPunct="1">
                <a:defRPr sz="1800" kern="1200">
                  <a:solidFill>
                    <a:schemeClr val="lt1"/>
                  </a:solidFill>
                </a:defRPr>
              </a:lvl3pPr>
              <a:lvl4pPr marL="1371600" algn="l" defTabSz="913765" rtl="0" eaLnBrk="1" latinLnBrk="0" hangingPunct="1">
                <a:defRPr sz="1800" kern="1200">
                  <a:solidFill>
                    <a:schemeClr val="lt1"/>
                  </a:solidFill>
                </a:defRPr>
              </a:lvl4pPr>
              <a:lvl5pPr marL="1828800" algn="l" defTabSz="913765" rtl="0" eaLnBrk="1" latinLnBrk="0" hangingPunct="1">
                <a:defRPr sz="1800" kern="1200">
                  <a:solidFill>
                    <a:schemeClr val="lt1"/>
                  </a:solidFill>
                </a:defRPr>
              </a:lvl5pPr>
              <a:lvl6pPr marL="2286000" algn="l" defTabSz="913765" rtl="0" eaLnBrk="1" latinLnBrk="0" hangingPunct="1">
                <a:defRPr sz="1800" kern="1200">
                  <a:solidFill>
                    <a:schemeClr val="lt1"/>
                  </a:solidFill>
                </a:defRPr>
              </a:lvl6pPr>
              <a:lvl7pPr marL="2743200" algn="l" defTabSz="913765" rtl="0" eaLnBrk="1" latinLnBrk="0" hangingPunct="1">
                <a:defRPr sz="1800" kern="1200">
                  <a:solidFill>
                    <a:schemeClr val="lt1"/>
                  </a:solidFill>
                </a:defRPr>
              </a:lvl7pPr>
              <a:lvl8pPr marL="3200400" algn="l" defTabSz="913765" rtl="0" eaLnBrk="1" latinLnBrk="0" hangingPunct="1">
                <a:defRPr sz="1800" kern="1200">
                  <a:solidFill>
                    <a:schemeClr val="lt1"/>
                  </a:solidFill>
                </a:defRPr>
              </a:lvl8pPr>
              <a:lvl9pPr marL="3657600" algn="l" defTabSz="913765" rtl="0" eaLnBrk="1" latinLnBrk="0" hangingPunct="1">
                <a:defRPr sz="1800" kern="1200">
                  <a:solidFill>
                    <a:schemeClr val="lt1"/>
                  </a:solidFill>
                </a:defRPr>
              </a:lvl9pPr>
            </a:lstStyle>
            <a:p>
              <a:pPr algn="ctr"/>
              <a:endParaRPr lang="en-US" dirty="0">
                <a:solidFill>
                  <a:schemeClr val="lt1"/>
                </a:solidFill>
              </a:endParaRPr>
            </a:p>
          </p:txBody>
        </p:sp>
        <p:sp>
          <p:nvSpPr>
            <p:cNvPr id="16" name="i$ḷîḍe"/>
            <p:cNvSpPr/>
            <p:nvPr/>
          </p:nvSpPr>
          <p:spPr bwMode="auto">
            <a:xfrm>
              <a:off x="7484929" y="5372370"/>
              <a:ext cx="4035557" cy="864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171450" indent="-171450">
                <a:lnSpc>
                  <a:spcPct val="150000"/>
                </a:lnSpc>
                <a:spcBef>
                  <a:spcPct val="0"/>
                </a:spcBef>
                <a:buFont typeface="Arial" panose="020B0604020202020204" pitchFamily="34" charset="0"/>
                <a:buChar char="•"/>
              </a:pPr>
              <a:endParaRPr lang="en-US" altLang="zh-CN" sz="1100" dirty="0"/>
            </a:p>
          </p:txBody>
        </p:sp>
        <p:sp>
          <p:nvSpPr>
            <p:cNvPr id="14" name="işļíďé"/>
            <p:cNvSpPr/>
            <p:nvPr/>
          </p:nvSpPr>
          <p:spPr>
            <a:xfrm>
              <a:off x="7372877" y="1098656"/>
              <a:ext cx="5414780" cy="2541522"/>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lIns="90000" anchor="t" anchorCtr="0">
              <a:normAutofit/>
            </a:bodyPr>
            <a:lstStyle/>
            <a:p>
              <a:pPr>
                <a:lnSpc>
                  <a:spcPct val="150000"/>
                </a:lnSpc>
                <a:spcBef>
                  <a:spcPct val="0"/>
                </a:spcBef>
              </a:pPr>
              <a:r>
                <a:rPr lang="en-US" altLang="zh-CN" sz="1600" dirty="0">
                  <a:solidFill>
                    <a:srgbClr val="0070C0"/>
                  </a:solidFill>
                </a:rPr>
                <a:t>Sketch2codeTest</a:t>
              </a:r>
              <a:r>
                <a:rPr lang="zh-CN" altLang="en-US" sz="1600" dirty="0"/>
                <a:t>库</a:t>
              </a:r>
            </a:p>
            <a:p>
              <a:pPr>
                <a:lnSpc>
                  <a:spcPct val="150000"/>
                </a:lnSpc>
                <a:spcBef>
                  <a:spcPct val="0"/>
                </a:spcBef>
              </a:pPr>
              <a:r>
                <a:rPr lang="zh-CN" altLang="en-US" sz="1600" dirty="0"/>
                <a:t>主要保存整个对</a:t>
              </a:r>
              <a:r>
                <a:rPr lang="en-US" altLang="zh-CN" sz="1600" dirty="0"/>
                <a:t>S2C</a:t>
              </a:r>
              <a:r>
                <a:rPr lang="zh-CN" altLang="en-US" sz="1600" dirty="0"/>
                <a:t>测试的所有文档和测试用例的管理，包括小组会议记录</a:t>
              </a:r>
            </a:p>
            <a:p>
              <a:pPr>
                <a:lnSpc>
                  <a:spcPct val="150000"/>
                </a:lnSpc>
                <a:spcBef>
                  <a:spcPct val="0"/>
                </a:spcBef>
              </a:pPr>
              <a:r>
                <a:rPr lang="zh-CN" altLang="zh-CN" sz="1600" dirty="0"/>
                <a:t>地址为：</a:t>
              </a:r>
              <a:r>
                <a:rPr lang="zh-CN" altLang="zh-CN" sz="1600" dirty="0">
                  <a:hlinkClick r:id="rId4" action="ppaction://hlinkfile"/>
                </a:rPr>
                <a:t>https://github.com/MSE-925/Sketch2codeTest</a:t>
              </a:r>
              <a:endParaRPr lang="en-US" altLang="zh-CN" sz="1600"/>
            </a:p>
          </p:txBody>
        </p:sp>
        <p:cxnSp>
          <p:nvCxnSpPr>
            <p:cNvPr id="13" name="直接连接符 12"/>
            <p:cNvCxnSpPr/>
            <p:nvPr/>
          </p:nvCxnSpPr>
          <p:spPr>
            <a:xfrm>
              <a:off x="6423781" y="1123950"/>
              <a:ext cx="0" cy="5019675"/>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sp>
        <p:nvSpPr>
          <p:cNvPr id="62" name="矩形 61"/>
          <p:cNvSpPr/>
          <p:nvPr/>
        </p:nvSpPr>
        <p:spPr>
          <a:xfrm>
            <a:off x="6670675" y="2950210"/>
            <a:ext cx="5098415" cy="1568450"/>
          </a:xfrm>
          <a:prstGeom prst="rect">
            <a:avLst/>
          </a:prstGeom>
        </p:spPr>
        <p:txBody>
          <a:bodyPr wrap="square">
            <a:spAutoFit/>
          </a:bodyPr>
          <a:lstStyle/>
          <a:p>
            <a:pPr algn="l">
              <a:lnSpc>
                <a:spcPct val="150000"/>
              </a:lnSpc>
            </a:pPr>
            <a:r>
              <a:rPr lang="zh-CN" altLang="en-US" sz="1600" dirty="0">
                <a:solidFill>
                  <a:srgbClr val="0070C0"/>
                </a:solidFill>
              </a:rPr>
              <a:t>img-storage</a:t>
            </a:r>
            <a:r>
              <a:rPr lang="zh-CN" altLang="en-US" sz="1600" dirty="0"/>
              <a:t>库</a:t>
            </a:r>
          </a:p>
          <a:p>
            <a:pPr algn="l">
              <a:lnSpc>
                <a:spcPct val="150000"/>
              </a:lnSpc>
            </a:pPr>
            <a:r>
              <a:rPr lang="zh-CN" altLang="en-US" sz="1600" dirty="0"/>
              <a:t>主要用于存放项目中所使用的图片素材，方便在.md文件中使用</a:t>
            </a:r>
          </a:p>
          <a:p>
            <a:pPr algn="l">
              <a:lnSpc>
                <a:spcPct val="150000"/>
              </a:lnSpc>
            </a:pPr>
            <a:r>
              <a:rPr lang="zh-CN" altLang="en-US" sz="1600" dirty="0"/>
              <a:t>地址为：</a:t>
            </a:r>
            <a:r>
              <a:rPr lang="zh-CN" altLang="en-US" sz="1600" dirty="0">
                <a:hlinkClick r:id="rId5" action="ppaction://hlinkfile"/>
              </a:rPr>
              <a:t>https://github.com/MSE-925/img-storage</a:t>
            </a:r>
            <a:endParaRPr lang="zh-CN" altLang="en-US" sz="1600" dirty="0"/>
          </a:p>
        </p:txBody>
      </p:sp>
      <p:pic>
        <p:nvPicPr>
          <p:cNvPr id="8" name="图片 7"/>
          <p:cNvPicPr>
            <a:picLocks noChangeAspect="1"/>
          </p:cNvPicPr>
          <p:nvPr/>
        </p:nvPicPr>
        <p:blipFill>
          <a:blip r:embed="rId6"/>
          <a:stretch>
            <a:fillRect/>
          </a:stretch>
        </p:blipFill>
        <p:spPr>
          <a:xfrm>
            <a:off x="1254760" y="1093470"/>
            <a:ext cx="3161665" cy="4999990"/>
          </a:xfrm>
          <a:prstGeom prst="rect">
            <a:avLst/>
          </a:prstGeom>
        </p:spPr>
      </p:pic>
      <p:sp>
        <p:nvSpPr>
          <p:cNvPr id="10" name="iSľiḑè"/>
          <p:cNvSpPr/>
          <p:nvPr/>
        </p:nvSpPr>
        <p:spPr>
          <a:xfrm>
            <a:off x="5759277" y="4621292"/>
            <a:ext cx="672038" cy="67203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3765" rtl="0" eaLnBrk="1" latinLnBrk="0" hangingPunct="1">
              <a:defRPr sz="1800" kern="1200">
                <a:solidFill>
                  <a:schemeClr val="lt1"/>
                </a:solidFill>
              </a:defRPr>
            </a:lvl1pPr>
            <a:lvl2pPr marL="457200" algn="l" defTabSz="913765" rtl="0" eaLnBrk="1" latinLnBrk="0" hangingPunct="1">
              <a:defRPr sz="1800" kern="1200">
                <a:solidFill>
                  <a:schemeClr val="lt1"/>
                </a:solidFill>
              </a:defRPr>
            </a:lvl2pPr>
            <a:lvl3pPr marL="914400" algn="l" defTabSz="913765" rtl="0" eaLnBrk="1" latinLnBrk="0" hangingPunct="1">
              <a:defRPr sz="1800" kern="1200">
                <a:solidFill>
                  <a:schemeClr val="lt1"/>
                </a:solidFill>
              </a:defRPr>
            </a:lvl3pPr>
            <a:lvl4pPr marL="1371600" algn="l" defTabSz="913765" rtl="0" eaLnBrk="1" latinLnBrk="0" hangingPunct="1">
              <a:defRPr sz="1800" kern="1200">
                <a:solidFill>
                  <a:schemeClr val="lt1"/>
                </a:solidFill>
              </a:defRPr>
            </a:lvl4pPr>
            <a:lvl5pPr marL="1828800" algn="l" defTabSz="913765" rtl="0" eaLnBrk="1" latinLnBrk="0" hangingPunct="1">
              <a:defRPr sz="1800" kern="1200">
                <a:solidFill>
                  <a:schemeClr val="lt1"/>
                </a:solidFill>
              </a:defRPr>
            </a:lvl5pPr>
            <a:lvl6pPr marL="2286000" algn="l" defTabSz="913765" rtl="0" eaLnBrk="1" latinLnBrk="0" hangingPunct="1">
              <a:defRPr sz="1800" kern="1200">
                <a:solidFill>
                  <a:schemeClr val="lt1"/>
                </a:solidFill>
              </a:defRPr>
            </a:lvl6pPr>
            <a:lvl7pPr marL="2743200" algn="l" defTabSz="913765" rtl="0" eaLnBrk="1" latinLnBrk="0" hangingPunct="1">
              <a:defRPr sz="1800" kern="1200">
                <a:solidFill>
                  <a:schemeClr val="lt1"/>
                </a:solidFill>
              </a:defRPr>
            </a:lvl7pPr>
            <a:lvl8pPr marL="3200400" algn="l" defTabSz="913765" rtl="0" eaLnBrk="1" latinLnBrk="0" hangingPunct="1">
              <a:defRPr sz="1800" kern="1200">
                <a:solidFill>
                  <a:schemeClr val="lt1"/>
                </a:solidFill>
              </a:defRPr>
            </a:lvl8pPr>
            <a:lvl9pPr marL="3657600" algn="l" defTabSz="913765" rtl="0" eaLnBrk="1" latinLnBrk="0" hangingPunct="1">
              <a:defRPr sz="1800" kern="1200">
                <a:solidFill>
                  <a:schemeClr val="lt1"/>
                </a:solidFill>
              </a:defRPr>
            </a:lvl9pPr>
          </a:lstStyle>
          <a:p>
            <a:pPr algn="ctr"/>
            <a:endParaRPr lang="en-US" dirty="0">
              <a:solidFill>
                <a:schemeClr val="lt1"/>
              </a:solidFill>
            </a:endParaRPr>
          </a:p>
        </p:txBody>
      </p:sp>
      <p:sp>
        <p:nvSpPr>
          <p:cNvPr id="11" name="矩形 10"/>
          <p:cNvSpPr/>
          <p:nvPr/>
        </p:nvSpPr>
        <p:spPr>
          <a:xfrm>
            <a:off x="6670675" y="4839335"/>
            <a:ext cx="5098415" cy="1568450"/>
          </a:xfrm>
          <a:prstGeom prst="rect">
            <a:avLst/>
          </a:prstGeom>
        </p:spPr>
        <p:txBody>
          <a:bodyPr wrap="square">
            <a:spAutoFit/>
          </a:bodyPr>
          <a:lstStyle/>
          <a:p>
            <a:pPr algn="l">
              <a:lnSpc>
                <a:spcPct val="150000"/>
              </a:lnSpc>
            </a:pPr>
            <a:r>
              <a:rPr lang="zh-CN" altLang="en-US" sz="1600" dirty="0">
                <a:solidFill>
                  <a:srgbClr val="0070C0"/>
                </a:solidFill>
              </a:rPr>
              <a:t>SE-chapter16</a:t>
            </a:r>
            <a:r>
              <a:rPr lang="zh-CN" altLang="en-US" sz="1600" dirty="0"/>
              <a:t>库</a:t>
            </a:r>
          </a:p>
          <a:p>
            <a:pPr algn="l">
              <a:lnSpc>
                <a:spcPct val="150000"/>
              </a:lnSpc>
            </a:pPr>
            <a:r>
              <a:rPr lang="zh-CN" altLang="en-US" sz="1600" dirty="0"/>
              <a:t>存放《构建之法》中讲解的章节的</a:t>
            </a:r>
            <a:r>
              <a:rPr lang="en-US" altLang="zh-CN" sz="1600" dirty="0"/>
              <a:t>ppt</a:t>
            </a:r>
            <a:r>
              <a:rPr lang="zh-CN" altLang="en-US" sz="1600" dirty="0"/>
              <a:t>，小组记录，分工合作，调研资料等内容</a:t>
            </a:r>
          </a:p>
          <a:p>
            <a:pPr algn="l">
              <a:lnSpc>
                <a:spcPct val="150000"/>
              </a:lnSpc>
            </a:pPr>
            <a:r>
              <a:rPr lang="zh-CN" altLang="en-US" sz="1600" dirty="0"/>
              <a:t>地址为：</a:t>
            </a:r>
            <a:r>
              <a:rPr lang="zh-CN" altLang="en-US" sz="1600" dirty="0">
                <a:hlinkClick r:id="rId7" action="ppaction://hlinkfile"/>
              </a:rPr>
              <a:t>https://github.com/MSE-925/SE-chapter16</a:t>
            </a:r>
            <a:endParaRPr lang="zh-CN" altLang="en-US" sz="1600" dirty="0"/>
          </a:p>
        </p:txBody>
      </p:sp>
    </p:spTree>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4"/>
          <p:cNvSpPr>
            <a:spLocks noGrp="1"/>
          </p:cNvSpPr>
          <p:nvPr>
            <p:ph type="title"/>
          </p:nvPr>
        </p:nvSpPr>
        <p:spPr>
          <a:xfrm>
            <a:off x="4697192" y="2533650"/>
            <a:ext cx="5419185" cy="895350"/>
          </a:xfrm>
        </p:spPr>
        <p:txBody>
          <a:bodyPr>
            <a:noAutofit/>
          </a:bodyPr>
          <a:lstStyle/>
          <a:p>
            <a:r>
              <a:rPr lang="zh-CN" altLang="en-US" sz="6000" dirty="0"/>
              <a:t>测试过程</a:t>
            </a:r>
          </a:p>
        </p:txBody>
      </p:sp>
      <p:sp>
        <p:nvSpPr>
          <p:cNvPr id="9" name="文本框 8"/>
          <p:cNvSpPr txBox="1"/>
          <p:nvPr/>
        </p:nvSpPr>
        <p:spPr>
          <a:xfrm>
            <a:off x="389710" y="2654170"/>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accent1"/>
                </a:solidFill>
                <a:latin typeface="Impact" panose="020B0806030902050204" pitchFamily="34" charset="0"/>
                <a:cs typeface="Arial" panose="020B0604020202020204" pitchFamily="34" charset="0"/>
              </a:rPr>
              <a:t>/02</a:t>
            </a:r>
            <a:endParaRPr lang="zh-CN" altLang="en-US" spc="100" dirty="0">
              <a:solidFill>
                <a:schemeClr val="accent1"/>
              </a:solidFill>
              <a:latin typeface="Impact" panose="020B0806030902050204" pitchFamily="34" charset="0"/>
              <a:cs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6769" y="24131"/>
            <a:ext cx="10850563" cy="1028699"/>
          </a:xfrm>
        </p:spPr>
        <p:txBody>
          <a:bodyPr/>
          <a:lstStyle/>
          <a:p>
            <a:r>
              <a:rPr lang="en-US" altLang="zh-CN" spc="300" dirty="0">
                <a:solidFill>
                  <a:schemeClr val="tx2"/>
                </a:solidFill>
                <a:latin typeface="+mn-lt"/>
                <a:ea typeface="+mn-ea"/>
                <a:cs typeface="+mn-cs"/>
              </a:rPr>
              <a:t>执行测试的过程</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t>8</a:t>
            </a:fld>
            <a:endParaRPr lang="zh-CN" altLang="en-US" dirty="0"/>
          </a:p>
        </p:txBody>
      </p:sp>
      <p:grpSp>
        <p:nvGrpSpPr>
          <p:cNvPr id="5" name="1e1e30c9-44e8-4808-b45e-c1de80d92571"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151593" y="380762"/>
            <a:ext cx="11369644" cy="6168826"/>
            <a:chOff x="-40920" y="412051"/>
            <a:chExt cx="12048139" cy="6536957"/>
          </a:xfrm>
        </p:grpSpPr>
        <p:grpSp>
          <p:nvGrpSpPr>
            <p:cNvPr id="6" name="íšḻïḍé"/>
            <p:cNvGrpSpPr/>
            <p:nvPr/>
          </p:nvGrpSpPr>
          <p:grpSpPr>
            <a:xfrm>
              <a:off x="995185" y="1169617"/>
              <a:ext cx="5324346" cy="4796872"/>
              <a:chOff x="3433827" y="749643"/>
              <a:chExt cx="5324346" cy="4796872"/>
            </a:xfrm>
          </p:grpSpPr>
          <p:sp>
            <p:nvSpPr>
              <p:cNvPr id="22" name="íṩlidê"/>
              <p:cNvSpPr/>
              <p:nvPr/>
            </p:nvSpPr>
            <p:spPr bwMode="auto">
              <a:xfrm>
                <a:off x="7458032" y="248100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chemeClr val="bg2"/>
              </a:solidFill>
              <a:ln>
                <a:noFill/>
              </a:ln>
            </p:spPr>
            <p:txBody>
              <a:bodyPr anchor="ctr"/>
              <a:lstStyle/>
              <a:p>
                <a:pPr algn="ctr"/>
                <a:endParaRPr/>
              </a:p>
            </p:txBody>
          </p:sp>
          <p:sp>
            <p:nvSpPr>
              <p:cNvPr id="23" name="í$ļide"/>
              <p:cNvSpPr/>
              <p:nvPr/>
            </p:nvSpPr>
            <p:spPr bwMode="auto">
              <a:xfrm>
                <a:off x="3433827" y="3040331"/>
                <a:ext cx="845065" cy="688582"/>
              </a:xfrm>
              <a:custGeom>
                <a:avLst/>
                <a:gdLst>
                  <a:gd name="T0" fmla="*/ 280 w 280"/>
                  <a:gd name="T1" fmla="*/ 27 h 228"/>
                  <a:gd name="T2" fmla="*/ 247 w 280"/>
                  <a:gd name="T3" fmla="*/ 36 h 228"/>
                  <a:gd name="T4" fmla="*/ 272 w 280"/>
                  <a:gd name="T5" fmla="*/ 5 h 228"/>
                  <a:gd name="T6" fmla="*/ 236 w 280"/>
                  <a:gd name="T7" fmla="*/ 19 h 228"/>
                  <a:gd name="T8" fmla="*/ 194 w 280"/>
                  <a:gd name="T9" fmla="*/ 0 h 228"/>
                  <a:gd name="T10" fmla="*/ 136 w 280"/>
                  <a:gd name="T11" fmla="*/ 58 h 228"/>
                  <a:gd name="T12" fmla="*/ 138 w 280"/>
                  <a:gd name="T13" fmla="*/ 71 h 228"/>
                  <a:gd name="T14" fmla="*/ 19 w 280"/>
                  <a:gd name="T15" fmla="*/ 11 h 228"/>
                  <a:gd name="T16" fmla="*/ 12 w 280"/>
                  <a:gd name="T17" fmla="*/ 40 h 228"/>
                  <a:gd name="T18" fmla="*/ 37 w 280"/>
                  <a:gd name="T19" fmla="*/ 88 h 228"/>
                  <a:gd name="T20" fmla="*/ 11 w 280"/>
                  <a:gd name="T21" fmla="*/ 80 h 228"/>
                  <a:gd name="T22" fmla="*/ 11 w 280"/>
                  <a:gd name="T23" fmla="*/ 81 h 228"/>
                  <a:gd name="T24" fmla="*/ 57 w 280"/>
                  <a:gd name="T25" fmla="*/ 138 h 228"/>
                  <a:gd name="T26" fmla="*/ 42 w 280"/>
                  <a:gd name="T27" fmla="*/ 140 h 228"/>
                  <a:gd name="T28" fmla="*/ 31 w 280"/>
                  <a:gd name="T29" fmla="*/ 139 h 228"/>
                  <a:gd name="T30" fmla="*/ 85 w 280"/>
                  <a:gd name="T31" fmla="*/ 178 h 228"/>
                  <a:gd name="T32" fmla="*/ 14 w 280"/>
                  <a:gd name="T33" fmla="*/ 203 h 228"/>
                  <a:gd name="T34" fmla="*/ 0 w 280"/>
                  <a:gd name="T35" fmla="*/ 202 h 228"/>
                  <a:gd name="T36" fmla="*/ 88 w 280"/>
                  <a:gd name="T37" fmla="*/ 228 h 228"/>
                  <a:gd name="T38" fmla="*/ 251 w 280"/>
                  <a:gd name="T39" fmla="*/ 65 h 228"/>
                  <a:gd name="T40" fmla="*/ 251 w 280"/>
                  <a:gd name="T41" fmla="*/ 57 h 228"/>
                  <a:gd name="T42" fmla="*/ 280 w 280"/>
                  <a:gd name="T43" fmla="*/ 27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0" h="228">
                    <a:moveTo>
                      <a:pt x="280" y="27"/>
                    </a:moveTo>
                    <a:cubicBezTo>
                      <a:pt x="270" y="32"/>
                      <a:pt x="259" y="35"/>
                      <a:pt x="247" y="36"/>
                    </a:cubicBezTo>
                    <a:cubicBezTo>
                      <a:pt x="259" y="29"/>
                      <a:pt x="268" y="18"/>
                      <a:pt x="272" y="5"/>
                    </a:cubicBezTo>
                    <a:cubicBezTo>
                      <a:pt x="261" y="11"/>
                      <a:pt x="249" y="16"/>
                      <a:pt x="236" y="19"/>
                    </a:cubicBezTo>
                    <a:cubicBezTo>
                      <a:pt x="225" y="7"/>
                      <a:pt x="210" y="0"/>
                      <a:pt x="194" y="0"/>
                    </a:cubicBezTo>
                    <a:cubicBezTo>
                      <a:pt x="162" y="0"/>
                      <a:pt x="136" y="26"/>
                      <a:pt x="136" y="58"/>
                    </a:cubicBezTo>
                    <a:cubicBezTo>
                      <a:pt x="136" y="62"/>
                      <a:pt x="137" y="67"/>
                      <a:pt x="138" y="71"/>
                    </a:cubicBezTo>
                    <a:cubicBezTo>
                      <a:pt x="90" y="69"/>
                      <a:pt x="48" y="46"/>
                      <a:pt x="19" y="11"/>
                    </a:cubicBezTo>
                    <a:cubicBezTo>
                      <a:pt x="14" y="19"/>
                      <a:pt x="12" y="29"/>
                      <a:pt x="12" y="40"/>
                    </a:cubicBezTo>
                    <a:cubicBezTo>
                      <a:pt x="12" y="60"/>
                      <a:pt x="22" y="77"/>
                      <a:pt x="37" y="88"/>
                    </a:cubicBezTo>
                    <a:cubicBezTo>
                      <a:pt x="28" y="87"/>
                      <a:pt x="19" y="85"/>
                      <a:pt x="11" y="80"/>
                    </a:cubicBezTo>
                    <a:cubicBezTo>
                      <a:pt x="11" y="81"/>
                      <a:pt x="11" y="81"/>
                      <a:pt x="11" y="81"/>
                    </a:cubicBezTo>
                    <a:cubicBezTo>
                      <a:pt x="11" y="109"/>
                      <a:pt x="31" y="132"/>
                      <a:pt x="57" y="138"/>
                    </a:cubicBezTo>
                    <a:cubicBezTo>
                      <a:pt x="52" y="139"/>
                      <a:pt x="47" y="140"/>
                      <a:pt x="42" y="140"/>
                    </a:cubicBezTo>
                    <a:cubicBezTo>
                      <a:pt x="38" y="140"/>
                      <a:pt x="35" y="139"/>
                      <a:pt x="31" y="139"/>
                    </a:cubicBezTo>
                    <a:cubicBezTo>
                      <a:pt x="39" y="161"/>
                      <a:pt x="60" y="178"/>
                      <a:pt x="85" y="178"/>
                    </a:cubicBezTo>
                    <a:cubicBezTo>
                      <a:pt x="65" y="194"/>
                      <a:pt x="40" y="203"/>
                      <a:pt x="14" y="203"/>
                    </a:cubicBezTo>
                    <a:cubicBezTo>
                      <a:pt x="9" y="203"/>
                      <a:pt x="4" y="203"/>
                      <a:pt x="0" y="202"/>
                    </a:cubicBezTo>
                    <a:cubicBezTo>
                      <a:pt x="25" y="219"/>
                      <a:pt x="55" y="228"/>
                      <a:pt x="88" y="228"/>
                    </a:cubicBezTo>
                    <a:cubicBezTo>
                      <a:pt x="194" y="228"/>
                      <a:pt x="251" y="140"/>
                      <a:pt x="251" y="65"/>
                    </a:cubicBezTo>
                    <a:cubicBezTo>
                      <a:pt x="251" y="62"/>
                      <a:pt x="251" y="60"/>
                      <a:pt x="251" y="57"/>
                    </a:cubicBezTo>
                    <a:cubicBezTo>
                      <a:pt x="263" y="49"/>
                      <a:pt x="272" y="39"/>
                      <a:pt x="280" y="27"/>
                    </a:cubicBezTo>
                    <a:close/>
                  </a:path>
                </a:pathLst>
              </a:custGeom>
              <a:solidFill>
                <a:schemeClr val="bg2"/>
              </a:solidFill>
              <a:ln>
                <a:noFill/>
              </a:ln>
            </p:spPr>
            <p:txBody>
              <a:bodyPr anchor="ctr"/>
              <a:lstStyle/>
              <a:p>
                <a:pPr algn="ctr"/>
                <a:endParaRPr/>
              </a:p>
            </p:txBody>
          </p:sp>
          <p:sp>
            <p:nvSpPr>
              <p:cNvPr id="25" name="iśḷîḍe"/>
              <p:cNvSpPr/>
              <p:nvPr/>
            </p:nvSpPr>
            <p:spPr bwMode="auto">
              <a:xfrm>
                <a:off x="7213350" y="2277046"/>
                <a:ext cx="456138" cy="454746"/>
              </a:xfrm>
              <a:custGeom>
                <a:avLst/>
                <a:gdLst>
                  <a:gd name="T0" fmla="*/ 106 w 114"/>
                  <a:gd name="T1" fmla="*/ 0 h 114"/>
                  <a:gd name="T2" fmla="*/ 8 w 114"/>
                  <a:gd name="T3" fmla="*/ 0 h 114"/>
                  <a:gd name="T4" fmla="*/ 0 w 114"/>
                  <a:gd name="T5" fmla="*/ 8 h 114"/>
                  <a:gd name="T6" fmla="*/ 0 w 114"/>
                  <a:gd name="T7" fmla="*/ 106 h 114"/>
                  <a:gd name="T8" fmla="*/ 8 w 114"/>
                  <a:gd name="T9" fmla="*/ 114 h 114"/>
                  <a:gd name="T10" fmla="*/ 106 w 114"/>
                  <a:gd name="T11" fmla="*/ 114 h 114"/>
                  <a:gd name="T12" fmla="*/ 114 w 114"/>
                  <a:gd name="T13" fmla="*/ 106 h 114"/>
                  <a:gd name="T14" fmla="*/ 114 w 114"/>
                  <a:gd name="T15" fmla="*/ 8 h 114"/>
                  <a:gd name="T16" fmla="*/ 106 w 114"/>
                  <a:gd name="T17" fmla="*/ 0 h 114"/>
                  <a:gd name="T18" fmla="*/ 35 w 114"/>
                  <a:gd name="T19" fmla="*/ 96 h 114"/>
                  <a:gd name="T20" fmla="*/ 17 w 114"/>
                  <a:gd name="T21" fmla="*/ 96 h 114"/>
                  <a:gd name="T22" fmla="*/ 17 w 114"/>
                  <a:gd name="T23" fmla="*/ 44 h 114"/>
                  <a:gd name="T24" fmla="*/ 35 w 114"/>
                  <a:gd name="T25" fmla="*/ 44 h 114"/>
                  <a:gd name="T26" fmla="*/ 35 w 114"/>
                  <a:gd name="T27" fmla="*/ 96 h 114"/>
                  <a:gd name="T28" fmla="*/ 26 w 114"/>
                  <a:gd name="T29" fmla="*/ 37 h 114"/>
                  <a:gd name="T30" fmla="*/ 26 w 114"/>
                  <a:gd name="T31" fmla="*/ 37 h 114"/>
                  <a:gd name="T32" fmla="*/ 16 w 114"/>
                  <a:gd name="T33" fmla="*/ 28 h 114"/>
                  <a:gd name="T34" fmla="*/ 26 w 114"/>
                  <a:gd name="T35" fmla="*/ 19 h 114"/>
                  <a:gd name="T36" fmla="*/ 36 w 114"/>
                  <a:gd name="T37" fmla="*/ 28 h 114"/>
                  <a:gd name="T38" fmla="*/ 26 w 114"/>
                  <a:gd name="T39" fmla="*/ 37 h 114"/>
                  <a:gd name="T40" fmla="*/ 97 w 114"/>
                  <a:gd name="T41" fmla="*/ 96 h 114"/>
                  <a:gd name="T42" fmla="*/ 80 w 114"/>
                  <a:gd name="T43" fmla="*/ 96 h 114"/>
                  <a:gd name="T44" fmla="*/ 80 w 114"/>
                  <a:gd name="T45" fmla="*/ 68 h 114"/>
                  <a:gd name="T46" fmla="*/ 71 w 114"/>
                  <a:gd name="T47" fmla="*/ 56 h 114"/>
                  <a:gd name="T48" fmla="*/ 62 w 114"/>
                  <a:gd name="T49" fmla="*/ 63 h 114"/>
                  <a:gd name="T50" fmla="*/ 61 w 114"/>
                  <a:gd name="T51" fmla="*/ 67 h 114"/>
                  <a:gd name="T52" fmla="*/ 61 w 114"/>
                  <a:gd name="T53" fmla="*/ 96 h 114"/>
                  <a:gd name="T54" fmla="*/ 44 w 114"/>
                  <a:gd name="T55" fmla="*/ 96 h 114"/>
                  <a:gd name="T56" fmla="*/ 44 w 114"/>
                  <a:gd name="T57" fmla="*/ 44 h 114"/>
                  <a:gd name="T58" fmla="*/ 61 w 114"/>
                  <a:gd name="T59" fmla="*/ 44 h 114"/>
                  <a:gd name="T60" fmla="*/ 61 w 114"/>
                  <a:gd name="T61" fmla="*/ 51 h 114"/>
                  <a:gd name="T62" fmla="*/ 77 w 114"/>
                  <a:gd name="T63" fmla="*/ 43 h 114"/>
                  <a:gd name="T64" fmla="*/ 97 w 114"/>
                  <a:gd name="T65" fmla="*/ 66 h 114"/>
                  <a:gd name="T66" fmla="*/ 97 w 114"/>
                  <a:gd name="T67" fmla="*/ 96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4" h="114">
                    <a:moveTo>
                      <a:pt x="106" y="0"/>
                    </a:moveTo>
                    <a:cubicBezTo>
                      <a:pt x="8" y="0"/>
                      <a:pt x="8" y="0"/>
                      <a:pt x="8" y="0"/>
                    </a:cubicBezTo>
                    <a:cubicBezTo>
                      <a:pt x="4" y="0"/>
                      <a:pt x="0" y="3"/>
                      <a:pt x="0" y="8"/>
                    </a:cubicBezTo>
                    <a:cubicBezTo>
                      <a:pt x="0" y="106"/>
                      <a:pt x="0" y="106"/>
                      <a:pt x="0" y="106"/>
                    </a:cubicBezTo>
                    <a:cubicBezTo>
                      <a:pt x="0" y="111"/>
                      <a:pt x="4" y="114"/>
                      <a:pt x="8" y="114"/>
                    </a:cubicBezTo>
                    <a:cubicBezTo>
                      <a:pt x="106" y="114"/>
                      <a:pt x="106" y="114"/>
                      <a:pt x="106" y="114"/>
                    </a:cubicBezTo>
                    <a:cubicBezTo>
                      <a:pt x="110" y="114"/>
                      <a:pt x="114" y="111"/>
                      <a:pt x="114" y="106"/>
                    </a:cubicBezTo>
                    <a:cubicBezTo>
                      <a:pt x="114" y="8"/>
                      <a:pt x="114" y="8"/>
                      <a:pt x="114" y="8"/>
                    </a:cubicBezTo>
                    <a:cubicBezTo>
                      <a:pt x="114" y="3"/>
                      <a:pt x="110" y="0"/>
                      <a:pt x="106" y="0"/>
                    </a:cubicBezTo>
                    <a:close/>
                    <a:moveTo>
                      <a:pt x="35" y="96"/>
                    </a:moveTo>
                    <a:cubicBezTo>
                      <a:pt x="17" y="96"/>
                      <a:pt x="17" y="96"/>
                      <a:pt x="17" y="96"/>
                    </a:cubicBezTo>
                    <a:cubicBezTo>
                      <a:pt x="17" y="44"/>
                      <a:pt x="17" y="44"/>
                      <a:pt x="17" y="44"/>
                    </a:cubicBezTo>
                    <a:cubicBezTo>
                      <a:pt x="35" y="44"/>
                      <a:pt x="35" y="44"/>
                      <a:pt x="35" y="44"/>
                    </a:cubicBezTo>
                    <a:lnTo>
                      <a:pt x="35" y="96"/>
                    </a:lnTo>
                    <a:close/>
                    <a:moveTo>
                      <a:pt x="26" y="37"/>
                    </a:moveTo>
                    <a:cubicBezTo>
                      <a:pt x="26" y="37"/>
                      <a:pt x="26" y="37"/>
                      <a:pt x="26" y="37"/>
                    </a:cubicBezTo>
                    <a:cubicBezTo>
                      <a:pt x="20" y="37"/>
                      <a:pt x="16" y="33"/>
                      <a:pt x="16" y="28"/>
                    </a:cubicBezTo>
                    <a:cubicBezTo>
                      <a:pt x="16" y="23"/>
                      <a:pt x="20" y="19"/>
                      <a:pt x="26" y="19"/>
                    </a:cubicBezTo>
                    <a:cubicBezTo>
                      <a:pt x="32" y="19"/>
                      <a:pt x="36" y="23"/>
                      <a:pt x="36" y="28"/>
                    </a:cubicBezTo>
                    <a:cubicBezTo>
                      <a:pt x="36" y="33"/>
                      <a:pt x="32" y="37"/>
                      <a:pt x="26" y="37"/>
                    </a:cubicBezTo>
                    <a:close/>
                    <a:moveTo>
                      <a:pt x="97" y="96"/>
                    </a:moveTo>
                    <a:cubicBezTo>
                      <a:pt x="80" y="96"/>
                      <a:pt x="80" y="96"/>
                      <a:pt x="80" y="96"/>
                    </a:cubicBezTo>
                    <a:cubicBezTo>
                      <a:pt x="80" y="68"/>
                      <a:pt x="80" y="68"/>
                      <a:pt x="80" y="68"/>
                    </a:cubicBezTo>
                    <a:cubicBezTo>
                      <a:pt x="80" y="61"/>
                      <a:pt x="77" y="56"/>
                      <a:pt x="71" y="56"/>
                    </a:cubicBezTo>
                    <a:cubicBezTo>
                      <a:pt x="66" y="56"/>
                      <a:pt x="63" y="59"/>
                      <a:pt x="62" y="63"/>
                    </a:cubicBezTo>
                    <a:cubicBezTo>
                      <a:pt x="61" y="64"/>
                      <a:pt x="61" y="65"/>
                      <a:pt x="61" y="67"/>
                    </a:cubicBezTo>
                    <a:cubicBezTo>
                      <a:pt x="61" y="96"/>
                      <a:pt x="61" y="96"/>
                      <a:pt x="61" y="96"/>
                    </a:cubicBezTo>
                    <a:cubicBezTo>
                      <a:pt x="44" y="96"/>
                      <a:pt x="44" y="96"/>
                      <a:pt x="44" y="96"/>
                    </a:cubicBezTo>
                    <a:cubicBezTo>
                      <a:pt x="44" y="96"/>
                      <a:pt x="44" y="49"/>
                      <a:pt x="44" y="44"/>
                    </a:cubicBezTo>
                    <a:cubicBezTo>
                      <a:pt x="61" y="44"/>
                      <a:pt x="61" y="44"/>
                      <a:pt x="61" y="44"/>
                    </a:cubicBezTo>
                    <a:cubicBezTo>
                      <a:pt x="61" y="51"/>
                      <a:pt x="61" y="51"/>
                      <a:pt x="61" y="51"/>
                    </a:cubicBezTo>
                    <a:cubicBezTo>
                      <a:pt x="64" y="48"/>
                      <a:pt x="68" y="43"/>
                      <a:pt x="77" y="43"/>
                    </a:cubicBezTo>
                    <a:cubicBezTo>
                      <a:pt x="88" y="43"/>
                      <a:pt x="97" y="50"/>
                      <a:pt x="97" y="66"/>
                    </a:cubicBezTo>
                    <a:lnTo>
                      <a:pt x="97" y="96"/>
                    </a:lnTo>
                    <a:close/>
                  </a:path>
                </a:pathLst>
              </a:custGeom>
              <a:solidFill>
                <a:schemeClr val="bg2"/>
              </a:solidFill>
              <a:ln>
                <a:noFill/>
              </a:ln>
            </p:spPr>
            <p:txBody>
              <a:bodyPr anchor="ctr"/>
              <a:lstStyle/>
              <a:p>
                <a:pPr algn="ctr"/>
                <a:endParaRPr/>
              </a:p>
            </p:txBody>
          </p:sp>
          <p:grpSp>
            <p:nvGrpSpPr>
              <p:cNvPr id="26" name="iṩḻidé"/>
              <p:cNvGrpSpPr/>
              <p:nvPr/>
            </p:nvGrpSpPr>
            <p:grpSpPr>
              <a:xfrm>
                <a:off x="7122757" y="4228974"/>
                <a:ext cx="865461" cy="865677"/>
                <a:chOff x="4127501" y="4194175"/>
                <a:chExt cx="909638" cy="909637"/>
              </a:xfrm>
              <a:solidFill>
                <a:schemeClr val="bg2"/>
              </a:solidFill>
            </p:grpSpPr>
            <p:sp>
              <p:nvSpPr>
                <p:cNvPr id="56" name="îŝļïḑe"/>
                <p:cNvSpPr/>
                <p:nvPr/>
              </p:nvSpPr>
              <p:spPr bwMode="auto">
                <a:xfrm>
                  <a:off x="4386263" y="4659313"/>
                  <a:ext cx="96838" cy="192087"/>
                </a:xfrm>
                <a:custGeom>
                  <a:avLst/>
                  <a:gdLst>
                    <a:gd name="T0" fmla="*/ 0 w 61"/>
                    <a:gd name="T1" fmla="*/ 18 h 121"/>
                    <a:gd name="T2" fmla="*/ 22 w 61"/>
                    <a:gd name="T3" fmla="*/ 18 h 121"/>
                    <a:gd name="T4" fmla="*/ 22 w 61"/>
                    <a:gd name="T5" fmla="*/ 121 h 121"/>
                    <a:gd name="T6" fmla="*/ 40 w 61"/>
                    <a:gd name="T7" fmla="*/ 121 h 121"/>
                    <a:gd name="T8" fmla="*/ 40 w 61"/>
                    <a:gd name="T9" fmla="*/ 18 h 121"/>
                    <a:gd name="T10" fmla="*/ 61 w 61"/>
                    <a:gd name="T11" fmla="*/ 18 h 121"/>
                    <a:gd name="T12" fmla="*/ 61 w 61"/>
                    <a:gd name="T13" fmla="*/ 0 h 121"/>
                    <a:gd name="T14" fmla="*/ 0 w 61"/>
                    <a:gd name="T15" fmla="*/ 0 h 121"/>
                    <a:gd name="T16" fmla="*/ 0 w 61"/>
                    <a:gd name="T17" fmla="*/ 18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121">
                      <a:moveTo>
                        <a:pt x="0" y="18"/>
                      </a:moveTo>
                      <a:lnTo>
                        <a:pt x="22" y="18"/>
                      </a:lnTo>
                      <a:lnTo>
                        <a:pt x="22" y="121"/>
                      </a:lnTo>
                      <a:lnTo>
                        <a:pt x="40" y="121"/>
                      </a:lnTo>
                      <a:lnTo>
                        <a:pt x="40" y="18"/>
                      </a:lnTo>
                      <a:lnTo>
                        <a:pt x="61" y="18"/>
                      </a:lnTo>
                      <a:lnTo>
                        <a:pt x="61" y="0"/>
                      </a:lnTo>
                      <a:lnTo>
                        <a:pt x="0" y="0"/>
                      </a:lnTo>
                      <a:lnTo>
                        <a:pt x="0" y="18"/>
                      </a:lnTo>
                      <a:close/>
                    </a:path>
                  </a:pathLst>
                </a:custGeom>
                <a:grpFill/>
                <a:ln>
                  <a:noFill/>
                </a:ln>
              </p:spPr>
              <p:txBody>
                <a:bodyPr anchor="ctr"/>
                <a:lstStyle/>
                <a:p>
                  <a:pPr algn="ctr"/>
                  <a:endParaRPr/>
                </a:p>
              </p:txBody>
            </p:sp>
            <p:sp>
              <p:nvSpPr>
                <p:cNvPr id="57" name="iṥḷîḋè"/>
                <p:cNvSpPr/>
                <p:nvPr/>
              </p:nvSpPr>
              <p:spPr bwMode="auto">
                <a:xfrm>
                  <a:off x="4572001" y="4440238"/>
                  <a:ext cx="25400" cy="109537"/>
                </a:xfrm>
                <a:custGeom>
                  <a:avLst/>
                  <a:gdLst>
                    <a:gd name="T0" fmla="*/ 3 w 6"/>
                    <a:gd name="T1" fmla="*/ 26 h 26"/>
                    <a:gd name="T2" fmla="*/ 5 w 6"/>
                    <a:gd name="T3" fmla="*/ 25 h 26"/>
                    <a:gd name="T4" fmla="*/ 6 w 6"/>
                    <a:gd name="T5" fmla="*/ 23 h 26"/>
                    <a:gd name="T6" fmla="*/ 6 w 6"/>
                    <a:gd name="T7" fmla="*/ 3 h 26"/>
                    <a:gd name="T8" fmla="*/ 5 w 6"/>
                    <a:gd name="T9" fmla="*/ 1 h 26"/>
                    <a:gd name="T10" fmla="*/ 3 w 6"/>
                    <a:gd name="T11" fmla="*/ 0 h 26"/>
                    <a:gd name="T12" fmla="*/ 0 w 6"/>
                    <a:gd name="T13" fmla="*/ 1 h 26"/>
                    <a:gd name="T14" fmla="*/ 0 w 6"/>
                    <a:gd name="T15" fmla="*/ 3 h 26"/>
                    <a:gd name="T16" fmla="*/ 0 w 6"/>
                    <a:gd name="T17" fmla="*/ 23 h 26"/>
                    <a:gd name="T18" fmla="*/ 0 w 6"/>
                    <a:gd name="T19" fmla="*/ 25 h 26"/>
                    <a:gd name="T20" fmla="*/ 3 w 6"/>
                    <a:gd name="T21"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26">
                      <a:moveTo>
                        <a:pt x="3" y="26"/>
                      </a:moveTo>
                      <a:cubicBezTo>
                        <a:pt x="4" y="26"/>
                        <a:pt x="5" y="26"/>
                        <a:pt x="5" y="25"/>
                      </a:cubicBezTo>
                      <a:cubicBezTo>
                        <a:pt x="6" y="25"/>
                        <a:pt x="6" y="24"/>
                        <a:pt x="6" y="23"/>
                      </a:cubicBezTo>
                      <a:cubicBezTo>
                        <a:pt x="6" y="3"/>
                        <a:pt x="6" y="3"/>
                        <a:pt x="6" y="3"/>
                      </a:cubicBezTo>
                      <a:cubicBezTo>
                        <a:pt x="6" y="2"/>
                        <a:pt x="6" y="1"/>
                        <a:pt x="5" y="1"/>
                      </a:cubicBezTo>
                      <a:cubicBezTo>
                        <a:pt x="5" y="0"/>
                        <a:pt x="4" y="0"/>
                        <a:pt x="3" y="0"/>
                      </a:cubicBezTo>
                      <a:cubicBezTo>
                        <a:pt x="2" y="0"/>
                        <a:pt x="1" y="0"/>
                        <a:pt x="0" y="1"/>
                      </a:cubicBezTo>
                      <a:cubicBezTo>
                        <a:pt x="0" y="1"/>
                        <a:pt x="0" y="2"/>
                        <a:pt x="0" y="3"/>
                      </a:cubicBezTo>
                      <a:cubicBezTo>
                        <a:pt x="0" y="23"/>
                        <a:pt x="0" y="23"/>
                        <a:pt x="0" y="23"/>
                      </a:cubicBezTo>
                      <a:cubicBezTo>
                        <a:pt x="0" y="24"/>
                        <a:pt x="0" y="25"/>
                        <a:pt x="0" y="25"/>
                      </a:cubicBezTo>
                      <a:cubicBezTo>
                        <a:pt x="1" y="26"/>
                        <a:pt x="2" y="26"/>
                        <a:pt x="3" y="26"/>
                      </a:cubicBezTo>
                      <a:close/>
                    </a:path>
                  </a:pathLst>
                </a:custGeom>
                <a:grpFill/>
                <a:ln>
                  <a:noFill/>
                </a:ln>
              </p:spPr>
              <p:txBody>
                <a:bodyPr anchor="ctr"/>
                <a:lstStyle/>
                <a:p>
                  <a:pPr algn="ctr"/>
                  <a:endParaRPr/>
                </a:p>
              </p:txBody>
            </p:sp>
            <p:sp>
              <p:nvSpPr>
                <p:cNvPr id="58" name="íṧḻíḑe"/>
                <p:cNvSpPr/>
                <p:nvPr/>
              </p:nvSpPr>
              <p:spPr bwMode="auto">
                <a:xfrm>
                  <a:off x="4600576" y="4659313"/>
                  <a:ext cx="79375" cy="192087"/>
                </a:xfrm>
                <a:custGeom>
                  <a:avLst/>
                  <a:gdLst>
                    <a:gd name="T0" fmla="*/ 13 w 19"/>
                    <a:gd name="T1" fmla="*/ 12 h 46"/>
                    <a:gd name="T2" fmla="*/ 9 w 19"/>
                    <a:gd name="T3" fmla="*/ 12 h 46"/>
                    <a:gd name="T4" fmla="*/ 6 w 19"/>
                    <a:gd name="T5" fmla="*/ 15 h 46"/>
                    <a:gd name="T6" fmla="*/ 6 w 19"/>
                    <a:gd name="T7" fmla="*/ 0 h 46"/>
                    <a:gd name="T8" fmla="*/ 0 w 19"/>
                    <a:gd name="T9" fmla="*/ 0 h 46"/>
                    <a:gd name="T10" fmla="*/ 0 w 19"/>
                    <a:gd name="T11" fmla="*/ 46 h 46"/>
                    <a:gd name="T12" fmla="*/ 6 w 19"/>
                    <a:gd name="T13" fmla="*/ 46 h 46"/>
                    <a:gd name="T14" fmla="*/ 6 w 19"/>
                    <a:gd name="T15" fmla="*/ 43 h 46"/>
                    <a:gd name="T16" fmla="*/ 9 w 19"/>
                    <a:gd name="T17" fmla="*/ 45 h 46"/>
                    <a:gd name="T18" fmla="*/ 13 w 19"/>
                    <a:gd name="T19" fmla="*/ 46 h 46"/>
                    <a:gd name="T20" fmla="*/ 18 w 19"/>
                    <a:gd name="T21" fmla="*/ 44 h 46"/>
                    <a:gd name="T22" fmla="*/ 19 w 19"/>
                    <a:gd name="T23" fmla="*/ 39 h 46"/>
                    <a:gd name="T24" fmla="*/ 19 w 19"/>
                    <a:gd name="T25" fmla="*/ 20 h 46"/>
                    <a:gd name="T26" fmla="*/ 17 w 19"/>
                    <a:gd name="T27" fmla="*/ 14 h 46"/>
                    <a:gd name="T28" fmla="*/ 13 w 19"/>
                    <a:gd name="T29" fmla="*/ 12 h 46"/>
                    <a:gd name="T30" fmla="*/ 12 w 19"/>
                    <a:gd name="T31" fmla="*/ 38 h 46"/>
                    <a:gd name="T32" fmla="*/ 12 w 19"/>
                    <a:gd name="T33" fmla="*/ 40 h 46"/>
                    <a:gd name="T34" fmla="*/ 10 w 19"/>
                    <a:gd name="T35" fmla="*/ 41 h 46"/>
                    <a:gd name="T36" fmla="*/ 8 w 19"/>
                    <a:gd name="T37" fmla="*/ 41 h 46"/>
                    <a:gd name="T38" fmla="*/ 6 w 19"/>
                    <a:gd name="T39" fmla="*/ 39 h 46"/>
                    <a:gd name="T40" fmla="*/ 6 w 19"/>
                    <a:gd name="T41" fmla="*/ 18 h 46"/>
                    <a:gd name="T42" fmla="*/ 8 w 19"/>
                    <a:gd name="T43" fmla="*/ 17 h 46"/>
                    <a:gd name="T44" fmla="*/ 9 w 19"/>
                    <a:gd name="T45" fmla="*/ 17 h 46"/>
                    <a:gd name="T46" fmla="*/ 11 w 19"/>
                    <a:gd name="T47" fmla="*/ 18 h 46"/>
                    <a:gd name="T48" fmla="*/ 12 w 19"/>
                    <a:gd name="T49" fmla="*/ 20 h 46"/>
                    <a:gd name="T50" fmla="*/ 12 w 19"/>
                    <a:gd name="T51" fmla="*/ 38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 h="46">
                      <a:moveTo>
                        <a:pt x="13" y="12"/>
                      </a:moveTo>
                      <a:cubicBezTo>
                        <a:pt x="11" y="12"/>
                        <a:pt x="10" y="12"/>
                        <a:pt x="9" y="12"/>
                      </a:cubicBezTo>
                      <a:cubicBezTo>
                        <a:pt x="8" y="13"/>
                        <a:pt x="7" y="14"/>
                        <a:pt x="6" y="15"/>
                      </a:cubicBezTo>
                      <a:cubicBezTo>
                        <a:pt x="6" y="0"/>
                        <a:pt x="6" y="0"/>
                        <a:pt x="6" y="0"/>
                      </a:cubicBezTo>
                      <a:cubicBezTo>
                        <a:pt x="0" y="0"/>
                        <a:pt x="0" y="0"/>
                        <a:pt x="0" y="0"/>
                      </a:cubicBezTo>
                      <a:cubicBezTo>
                        <a:pt x="0" y="46"/>
                        <a:pt x="0" y="46"/>
                        <a:pt x="0" y="46"/>
                      </a:cubicBezTo>
                      <a:cubicBezTo>
                        <a:pt x="6" y="46"/>
                        <a:pt x="6" y="46"/>
                        <a:pt x="6" y="46"/>
                      </a:cubicBezTo>
                      <a:cubicBezTo>
                        <a:pt x="6" y="43"/>
                        <a:pt x="6" y="43"/>
                        <a:pt x="6" y="43"/>
                      </a:cubicBezTo>
                      <a:cubicBezTo>
                        <a:pt x="7" y="44"/>
                        <a:pt x="8" y="45"/>
                        <a:pt x="9" y="45"/>
                      </a:cubicBezTo>
                      <a:cubicBezTo>
                        <a:pt x="10" y="46"/>
                        <a:pt x="12" y="46"/>
                        <a:pt x="13" y="46"/>
                      </a:cubicBezTo>
                      <a:cubicBezTo>
                        <a:pt x="15" y="46"/>
                        <a:pt x="16" y="46"/>
                        <a:pt x="18" y="44"/>
                      </a:cubicBezTo>
                      <a:cubicBezTo>
                        <a:pt x="19" y="43"/>
                        <a:pt x="19" y="41"/>
                        <a:pt x="19" y="39"/>
                      </a:cubicBezTo>
                      <a:cubicBezTo>
                        <a:pt x="19" y="20"/>
                        <a:pt x="19" y="20"/>
                        <a:pt x="19" y="20"/>
                      </a:cubicBezTo>
                      <a:cubicBezTo>
                        <a:pt x="19" y="17"/>
                        <a:pt x="19" y="15"/>
                        <a:pt x="17" y="14"/>
                      </a:cubicBezTo>
                      <a:cubicBezTo>
                        <a:pt x="16" y="12"/>
                        <a:pt x="15" y="12"/>
                        <a:pt x="13" y="12"/>
                      </a:cubicBezTo>
                      <a:close/>
                      <a:moveTo>
                        <a:pt x="12" y="38"/>
                      </a:moveTo>
                      <a:cubicBezTo>
                        <a:pt x="12" y="39"/>
                        <a:pt x="12" y="40"/>
                        <a:pt x="12" y="40"/>
                      </a:cubicBezTo>
                      <a:cubicBezTo>
                        <a:pt x="11" y="41"/>
                        <a:pt x="11" y="41"/>
                        <a:pt x="10" y="41"/>
                      </a:cubicBezTo>
                      <a:cubicBezTo>
                        <a:pt x="9" y="41"/>
                        <a:pt x="9" y="41"/>
                        <a:pt x="8" y="41"/>
                      </a:cubicBezTo>
                      <a:cubicBezTo>
                        <a:pt x="8" y="40"/>
                        <a:pt x="7" y="40"/>
                        <a:pt x="6" y="39"/>
                      </a:cubicBezTo>
                      <a:cubicBezTo>
                        <a:pt x="6" y="18"/>
                        <a:pt x="6" y="18"/>
                        <a:pt x="6" y="18"/>
                      </a:cubicBezTo>
                      <a:cubicBezTo>
                        <a:pt x="7" y="18"/>
                        <a:pt x="7" y="17"/>
                        <a:pt x="8" y="17"/>
                      </a:cubicBezTo>
                      <a:cubicBezTo>
                        <a:pt x="8" y="17"/>
                        <a:pt x="9" y="17"/>
                        <a:pt x="9" y="17"/>
                      </a:cubicBezTo>
                      <a:cubicBezTo>
                        <a:pt x="10" y="17"/>
                        <a:pt x="11" y="17"/>
                        <a:pt x="11" y="18"/>
                      </a:cubicBezTo>
                      <a:cubicBezTo>
                        <a:pt x="12" y="18"/>
                        <a:pt x="12" y="19"/>
                        <a:pt x="12" y="20"/>
                      </a:cubicBezTo>
                      <a:lnTo>
                        <a:pt x="12" y="38"/>
                      </a:lnTo>
                      <a:close/>
                    </a:path>
                  </a:pathLst>
                </a:custGeom>
                <a:grpFill/>
                <a:ln>
                  <a:noFill/>
                </a:ln>
              </p:spPr>
              <p:txBody>
                <a:bodyPr anchor="ctr"/>
                <a:lstStyle/>
                <a:p>
                  <a:pPr algn="ctr"/>
                  <a:endParaRPr/>
                </a:p>
              </p:txBody>
            </p:sp>
            <p:sp>
              <p:nvSpPr>
                <p:cNvPr id="59" name="íṡḻiḓé"/>
                <p:cNvSpPr/>
                <p:nvPr/>
              </p:nvSpPr>
              <p:spPr bwMode="auto">
                <a:xfrm>
                  <a:off x="4495801" y="4710113"/>
                  <a:ext cx="84138" cy="141287"/>
                </a:xfrm>
                <a:custGeom>
                  <a:avLst/>
                  <a:gdLst>
                    <a:gd name="T0" fmla="*/ 13 w 20"/>
                    <a:gd name="T1" fmla="*/ 26 h 34"/>
                    <a:gd name="T2" fmla="*/ 11 w 20"/>
                    <a:gd name="T3" fmla="*/ 27 h 34"/>
                    <a:gd name="T4" fmla="*/ 9 w 20"/>
                    <a:gd name="T5" fmla="*/ 28 h 34"/>
                    <a:gd name="T6" fmla="*/ 7 w 20"/>
                    <a:gd name="T7" fmla="*/ 28 h 34"/>
                    <a:gd name="T8" fmla="*/ 7 w 20"/>
                    <a:gd name="T9" fmla="*/ 26 h 34"/>
                    <a:gd name="T10" fmla="*/ 7 w 20"/>
                    <a:gd name="T11" fmla="*/ 0 h 34"/>
                    <a:gd name="T12" fmla="*/ 0 w 20"/>
                    <a:gd name="T13" fmla="*/ 0 h 34"/>
                    <a:gd name="T14" fmla="*/ 0 w 20"/>
                    <a:gd name="T15" fmla="*/ 28 h 34"/>
                    <a:gd name="T16" fmla="*/ 1 w 20"/>
                    <a:gd name="T17" fmla="*/ 33 h 34"/>
                    <a:gd name="T18" fmla="*/ 5 w 20"/>
                    <a:gd name="T19" fmla="*/ 34 h 34"/>
                    <a:gd name="T20" fmla="*/ 9 w 20"/>
                    <a:gd name="T21" fmla="*/ 33 h 34"/>
                    <a:gd name="T22" fmla="*/ 13 w 20"/>
                    <a:gd name="T23" fmla="*/ 30 h 34"/>
                    <a:gd name="T24" fmla="*/ 13 w 20"/>
                    <a:gd name="T25" fmla="*/ 34 h 34"/>
                    <a:gd name="T26" fmla="*/ 20 w 20"/>
                    <a:gd name="T27" fmla="*/ 34 h 34"/>
                    <a:gd name="T28" fmla="*/ 20 w 20"/>
                    <a:gd name="T29" fmla="*/ 0 h 34"/>
                    <a:gd name="T30" fmla="*/ 13 w 20"/>
                    <a:gd name="T31" fmla="*/ 0 h 34"/>
                    <a:gd name="T32" fmla="*/ 13 w 20"/>
                    <a:gd name="T33" fmla="*/ 26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 h="34">
                      <a:moveTo>
                        <a:pt x="13" y="26"/>
                      </a:moveTo>
                      <a:cubicBezTo>
                        <a:pt x="12" y="26"/>
                        <a:pt x="11" y="27"/>
                        <a:pt x="11" y="27"/>
                      </a:cubicBezTo>
                      <a:cubicBezTo>
                        <a:pt x="10" y="28"/>
                        <a:pt x="9" y="28"/>
                        <a:pt x="9" y="28"/>
                      </a:cubicBezTo>
                      <a:cubicBezTo>
                        <a:pt x="8" y="28"/>
                        <a:pt x="8" y="28"/>
                        <a:pt x="7" y="28"/>
                      </a:cubicBezTo>
                      <a:cubicBezTo>
                        <a:pt x="7" y="27"/>
                        <a:pt x="7" y="27"/>
                        <a:pt x="7" y="26"/>
                      </a:cubicBezTo>
                      <a:cubicBezTo>
                        <a:pt x="7" y="0"/>
                        <a:pt x="7" y="0"/>
                        <a:pt x="7" y="0"/>
                      </a:cubicBezTo>
                      <a:cubicBezTo>
                        <a:pt x="0" y="0"/>
                        <a:pt x="0" y="0"/>
                        <a:pt x="0" y="0"/>
                      </a:cubicBezTo>
                      <a:cubicBezTo>
                        <a:pt x="0" y="28"/>
                        <a:pt x="0" y="28"/>
                        <a:pt x="0" y="28"/>
                      </a:cubicBezTo>
                      <a:cubicBezTo>
                        <a:pt x="0" y="30"/>
                        <a:pt x="1" y="32"/>
                        <a:pt x="1" y="33"/>
                      </a:cubicBezTo>
                      <a:cubicBezTo>
                        <a:pt x="2" y="34"/>
                        <a:pt x="3" y="34"/>
                        <a:pt x="5" y="34"/>
                      </a:cubicBezTo>
                      <a:cubicBezTo>
                        <a:pt x="6" y="34"/>
                        <a:pt x="8" y="34"/>
                        <a:pt x="9" y="33"/>
                      </a:cubicBezTo>
                      <a:cubicBezTo>
                        <a:pt x="10" y="32"/>
                        <a:pt x="12" y="31"/>
                        <a:pt x="13" y="30"/>
                      </a:cubicBezTo>
                      <a:cubicBezTo>
                        <a:pt x="13" y="34"/>
                        <a:pt x="13" y="34"/>
                        <a:pt x="13" y="34"/>
                      </a:cubicBezTo>
                      <a:cubicBezTo>
                        <a:pt x="20" y="34"/>
                        <a:pt x="20" y="34"/>
                        <a:pt x="20" y="34"/>
                      </a:cubicBezTo>
                      <a:cubicBezTo>
                        <a:pt x="20" y="0"/>
                        <a:pt x="20" y="0"/>
                        <a:pt x="20" y="0"/>
                      </a:cubicBezTo>
                      <a:cubicBezTo>
                        <a:pt x="13" y="0"/>
                        <a:pt x="13" y="0"/>
                        <a:pt x="13" y="0"/>
                      </a:cubicBezTo>
                      <a:lnTo>
                        <a:pt x="13" y="26"/>
                      </a:lnTo>
                      <a:close/>
                    </a:path>
                  </a:pathLst>
                </a:custGeom>
                <a:grpFill/>
                <a:ln>
                  <a:noFill/>
                </a:ln>
              </p:spPr>
              <p:txBody>
                <a:bodyPr anchor="ctr"/>
                <a:lstStyle/>
                <a:p>
                  <a:pPr algn="ctr"/>
                  <a:endParaRPr/>
                </a:p>
              </p:txBody>
            </p:sp>
            <p:sp>
              <p:nvSpPr>
                <p:cNvPr id="60" name="íṥḷidê"/>
                <p:cNvSpPr/>
                <p:nvPr/>
              </p:nvSpPr>
              <p:spPr bwMode="auto">
                <a:xfrm>
                  <a:off x="4127501" y="4194175"/>
                  <a:ext cx="909638" cy="909637"/>
                </a:xfrm>
                <a:custGeom>
                  <a:avLst/>
                  <a:gdLst>
                    <a:gd name="T0" fmla="*/ 108 w 217"/>
                    <a:gd name="T1" fmla="*/ 0 h 217"/>
                    <a:gd name="T2" fmla="*/ 0 w 217"/>
                    <a:gd name="T3" fmla="*/ 108 h 217"/>
                    <a:gd name="T4" fmla="*/ 108 w 217"/>
                    <a:gd name="T5" fmla="*/ 217 h 217"/>
                    <a:gd name="T6" fmla="*/ 217 w 217"/>
                    <a:gd name="T7" fmla="*/ 108 h 217"/>
                    <a:gd name="T8" fmla="*/ 108 w 217"/>
                    <a:gd name="T9" fmla="*/ 0 h 217"/>
                    <a:gd name="T10" fmla="*/ 126 w 217"/>
                    <a:gd name="T11" fmla="*/ 53 h 217"/>
                    <a:gd name="T12" fmla="*/ 134 w 217"/>
                    <a:gd name="T13" fmla="*/ 53 h 217"/>
                    <a:gd name="T14" fmla="*/ 134 w 217"/>
                    <a:gd name="T15" fmla="*/ 82 h 217"/>
                    <a:gd name="T16" fmla="*/ 134 w 217"/>
                    <a:gd name="T17" fmla="*/ 84 h 217"/>
                    <a:gd name="T18" fmla="*/ 136 w 217"/>
                    <a:gd name="T19" fmla="*/ 84 h 217"/>
                    <a:gd name="T20" fmla="*/ 138 w 217"/>
                    <a:gd name="T21" fmla="*/ 84 h 217"/>
                    <a:gd name="T22" fmla="*/ 140 w 217"/>
                    <a:gd name="T23" fmla="*/ 82 h 217"/>
                    <a:gd name="T24" fmla="*/ 140 w 217"/>
                    <a:gd name="T25" fmla="*/ 53 h 217"/>
                    <a:gd name="T26" fmla="*/ 148 w 217"/>
                    <a:gd name="T27" fmla="*/ 53 h 217"/>
                    <a:gd name="T28" fmla="*/ 148 w 217"/>
                    <a:gd name="T29" fmla="*/ 91 h 217"/>
                    <a:gd name="T30" fmla="*/ 140 w 217"/>
                    <a:gd name="T31" fmla="*/ 91 h 217"/>
                    <a:gd name="T32" fmla="*/ 140 w 217"/>
                    <a:gd name="T33" fmla="*/ 86 h 217"/>
                    <a:gd name="T34" fmla="*/ 136 w 217"/>
                    <a:gd name="T35" fmla="*/ 90 h 217"/>
                    <a:gd name="T36" fmla="*/ 131 w 217"/>
                    <a:gd name="T37" fmla="*/ 91 h 217"/>
                    <a:gd name="T38" fmla="*/ 127 w 217"/>
                    <a:gd name="T39" fmla="*/ 89 h 217"/>
                    <a:gd name="T40" fmla="*/ 126 w 217"/>
                    <a:gd name="T41" fmla="*/ 84 h 217"/>
                    <a:gd name="T42" fmla="*/ 126 w 217"/>
                    <a:gd name="T43" fmla="*/ 53 h 217"/>
                    <a:gd name="T44" fmla="*/ 98 w 217"/>
                    <a:gd name="T45" fmla="*/ 62 h 217"/>
                    <a:gd name="T46" fmla="*/ 101 w 217"/>
                    <a:gd name="T47" fmla="*/ 55 h 217"/>
                    <a:gd name="T48" fmla="*/ 109 w 217"/>
                    <a:gd name="T49" fmla="*/ 52 h 217"/>
                    <a:gd name="T50" fmla="*/ 117 w 217"/>
                    <a:gd name="T51" fmla="*/ 55 h 217"/>
                    <a:gd name="T52" fmla="*/ 120 w 217"/>
                    <a:gd name="T53" fmla="*/ 62 h 217"/>
                    <a:gd name="T54" fmla="*/ 120 w 217"/>
                    <a:gd name="T55" fmla="*/ 81 h 217"/>
                    <a:gd name="T56" fmla="*/ 117 w 217"/>
                    <a:gd name="T57" fmla="*/ 89 h 217"/>
                    <a:gd name="T58" fmla="*/ 109 w 217"/>
                    <a:gd name="T59" fmla="*/ 91 h 217"/>
                    <a:gd name="T60" fmla="*/ 101 w 217"/>
                    <a:gd name="T61" fmla="*/ 89 h 217"/>
                    <a:gd name="T62" fmla="*/ 98 w 217"/>
                    <a:gd name="T63" fmla="*/ 81 h 217"/>
                    <a:gd name="T64" fmla="*/ 98 w 217"/>
                    <a:gd name="T65" fmla="*/ 62 h 217"/>
                    <a:gd name="T66" fmla="*/ 77 w 217"/>
                    <a:gd name="T67" fmla="*/ 40 h 217"/>
                    <a:gd name="T68" fmla="*/ 83 w 217"/>
                    <a:gd name="T69" fmla="*/ 60 h 217"/>
                    <a:gd name="T70" fmla="*/ 83 w 217"/>
                    <a:gd name="T71" fmla="*/ 60 h 217"/>
                    <a:gd name="T72" fmla="*/ 88 w 217"/>
                    <a:gd name="T73" fmla="*/ 40 h 217"/>
                    <a:gd name="T74" fmla="*/ 97 w 217"/>
                    <a:gd name="T75" fmla="*/ 40 h 217"/>
                    <a:gd name="T76" fmla="*/ 87 w 217"/>
                    <a:gd name="T77" fmla="*/ 70 h 217"/>
                    <a:gd name="T78" fmla="*/ 87 w 217"/>
                    <a:gd name="T79" fmla="*/ 91 h 217"/>
                    <a:gd name="T80" fmla="*/ 79 w 217"/>
                    <a:gd name="T81" fmla="*/ 91 h 217"/>
                    <a:gd name="T82" fmla="*/ 79 w 217"/>
                    <a:gd name="T83" fmla="*/ 71 h 217"/>
                    <a:gd name="T84" fmla="*/ 68 w 217"/>
                    <a:gd name="T85" fmla="*/ 40 h 217"/>
                    <a:gd name="T86" fmla="*/ 77 w 217"/>
                    <a:gd name="T87" fmla="*/ 40 h 217"/>
                    <a:gd name="T88" fmla="*/ 177 w 217"/>
                    <a:gd name="T89" fmla="*/ 146 h 217"/>
                    <a:gd name="T90" fmla="*/ 152 w 217"/>
                    <a:gd name="T91" fmla="*/ 171 h 217"/>
                    <a:gd name="T92" fmla="*/ 68 w 217"/>
                    <a:gd name="T93" fmla="*/ 171 h 217"/>
                    <a:gd name="T94" fmla="*/ 43 w 217"/>
                    <a:gd name="T95" fmla="*/ 146 h 217"/>
                    <a:gd name="T96" fmla="*/ 43 w 217"/>
                    <a:gd name="T97" fmla="*/ 127 h 217"/>
                    <a:gd name="T98" fmla="*/ 68 w 217"/>
                    <a:gd name="T99" fmla="*/ 102 h 217"/>
                    <a:gd name="T100" fmla="*/ 152 w 217"/>
                    <a:gd name="T101" fmla="*/ 102 h 217"/>
                    <a:gd name="T102" fmla="*/ 177 w 217"/>
                    <a:gd name="T103" fmla="*/ 127 h 217"/>
                    <a:gd name="T104" fmla="*/ 177 w 217"/>
                    <a:gd name="T105" fmla="*/ 146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17" h="217">
                      <a:moveTo>
                        <a:pt x="108" y="0"/>
                      </a:moveTo>
                      <a:cubicBezTo>
                        <a:pt x="48" y="0"/>
                        <a:pt x="0" y="48"/>
                        <a:pt x="0" y="108"/>
                      </a:cubicBezTo>
                      <a:cubicBezTo>
                        <a:pt x="0" y="169"/>
                        <a:pt x="48" y="217"/>
                        <a:pt x="108" y="217"/>
                      </a:cubicBezTo>
                      <a:cubicBezTo>
                        <a:pt x="169" y="217"/>
                        <a:pt x="217" y="169"/>
                        <a:pt x="217" y="108"/>
                      </a:cubicBezTo>
                      <a:cubicBezTo>
                        <a:pt x="217" y="48"/>
                        <a:pt x="169" y="0"/>
                        <a:pt x="108" y="0"/>
                      </a:cubicBezTo>
                      <a:close/>
                      <a:moveTo>
                        <a:pt x="126" y="53"/>
                      </a:moveTo>
                      <a:cubicBezTo>
                        <a:pt x="134" y="53"/>
                        <a:pt x="134" y="53"/>
                        <a:pt x="134" y="53"/>
                      </a:cubicBezTo>
                      <a:cubicBezTo>
                        <a:pt x="134" y="82"/>
                        <a:pt x="134" y="82"/>
                        <a:pt x="134" y="82"/>
                      </a:cubicBezTo>
                      <a:cubicBezTo>
                        <a:pt x="134" y="83"/>
                        <a:pt x="134" y="83"/>
                        <a:pt x="134" y="84"/>
                      </a:cubicBezTo>
                      <a:cubicBezTo>
                        <a:pt x="134" y="84"/>
                        <a:pt x="135" y="84"/>
                        <a:pt x="136" y="84"/>
                      </a:cubicBezTo>
                      <a:cubicBezTo>
                        <a:pt x="136" y="84"/>
                        <a:pt x="137" y="84"/>
                        <a:pt x="138" y="84"/>
                      </a:cubicBezTo>
                      <a:cubicBezTo>
                        <a:pt x="139" y="83"/>
                        <a:pt x="139" y="82"/>
                        <a:pt x="140" y="82"/>
                      </a:cubicBezTo>
                      <a:cubicBezTo>
                        <a:pt x="140" y="53"/>
                        <a:pt x="140" y="53"/>
                        <a:pt x="140" y="53"/>
                      </a:cubicBezTo>
                      <a:cubicBezTo>
                        <a:pt x="148" y="53"/>
                        <a:pt x="148" y="53"/>
                        <a:pt x="148" y="53"/>
                      </a:cubicBezTo>
                      <a:cubicBezTo>
                        <a:pt x="148" y="91"/>
                        <a:pt x="148" y="91"/>
                        <a:pt x="148" y="91"/>
                      </a:cubicBezTo>
                      <a:cubicBezTo>
                        <a:pt x="140" y="91"/>
                        <a:pt x="140" y="91"/>
                        <a:pt x="140" y="91"/>
                      </a:cubicBezTo>
                      <a:cubicBezTo>
                        <a:pt x="140" y="86"/>
                        <a:pt x="140" y="86"/>
                        <a:pt x="140" y="86"/>
                      </a:cubicBezTo>
                      <a:cubicBezTo>
                        <a:pt x="139" y="88"/>
                        <a:pt x="137" y="89"/>
                        <a:pt x="136" y="90"/>
                      </a:cubicBezTo>
                      <a:cubicBezTo>
                        <a:pt x="134" y="91"/>
                        <a:pt x="133" y="91"/>
                        <a:pt x="131" y="91"/>
                      </a:cubicBezTo>
                      <a:cubicBezTo>
                        <a:pt x="130" y="91"/>
                        <a:pt x="128" y="91"/>
                        <a:pt x="127" y="89"/>
                      </a:cubicBezTo>
                      <a:cubicBezTo>
                        <a:pt x="126" y="88"/>
                        <a:pt x="126" y="87"/>
                        <a:pt x="126" y="84"/>
                      </a:cubicBezTo>
                      <a:lnTo>
                        <a:pt x="126" y="53"/>
                      </a:lnTo>
                      <a:close/>
                      <a:moveTo>
                        <a:pt x="98" y="62"/>
                      </a:moveTo>
                      <a:cubicBezTo>
                        <a:pt x="98" y="59"/>
                        <a:pt x="99" y="57"/>
                        <a:pt x="101" y="55"/>
                      </a:cubicBezTo>
                      <a:cubicBezTo>
                        <a:pt x="103" y="53"/>
                        <a:pt x="106" y="52"/>
                        <a:pt x="109" y="52"/>
                      </a:cubicBezTo>
                      <a:cubicBezTo>
                        <a:pt x="112" y="52"/>
                        <a:pt x="115" y="53"/>
                        <a:pt x="117" y="55"/>
                      </a:cubicBezTo>
                      <a:cubicBezTo>
                        <a:pt x="119" y="57"/>
                        <a:pt x="120" y="59"/>
                        <a:pt x="120" y="62"/>
                      </a:cubicBezTo>
                      <a:cubicBezTo>
                        <a:pt x="120" y="81"/>
                        <a:pt x="120" y="81"/>
                        <a:pt x="120" y="81"/>
                      </a:cubicBezTo>
                      <a:cubicBezTo>
                        <a:pt x="120" y="84"/>
                        <a:pt x="119" y="87"/>
                        <a:pt x="117" y="89"/>
                      </a:cubicBezTo>
                      <a:cubicBezTo>
                        <a:pt x="115" y="91"/>
                        <a:pt x="112" y="91"/>
                        <a:pt x="109" y="91"/>
                      </a:cubicBezTo>
                      <a:cubicBezTo>
                        <a:pt x="105" y="91"/>
                        <a:pt x="103" y="91"/>
                        <a:pt x="101" y="89"/>
                      </a:cubicBezTo>
                      <a:cubicBezTo>
                        <a:pt x="99" y="87"/>
                        <a:pt x="98" y="84"/>
                        <a:pt x="98" y="81"/>
                      </a:cubicBezTo>
                      <a:lnTo>
                        <a:pt x="98" y="62"/>
                      </a:lnTo>
                      <a:close/>
                      <a:moveTo>
                        <a:pt x="77" y="40"/>
                      </a:moveTo>
                      <a:cubicBezTo>
                        <a:pt x="83" y="60"/>
                        <a:pt x="83" y="60"/>
                        <a:pt x="83" y="60"/>
                      </a:cubicBezTo>
                      <a:cubicBezTo>
                        <a:pt x="83" y="60"/>
                        <a:pt x="83" y="60"/>
                        <a:pt x="83" y="60"/>
                      </a:cubicBezTo>
                      <a:cubicBezTo>
                        <a:pt x="88" y="40"/>
                        <a:pt x="88" y="40"/>
                        <a:pt x="88" y="40"/>
                      </a:cubicBezTo>
                      <a:cubicBezTo>
                        <a:pt x="97" y="40"/>
                        <a:pt x="97" y="40"/>
                        <a:pt x="97" y="40"/>
                      </a:cubicBezTo>
                      <a:cubicBezTo>
                        <a:pt x="87" y="70"/>
                        <a:pt x="87" y="70"/>
                        <a:pt x="87" y="70"/>
                      </a:cubicBezTo>
                      <a:cubicBezTo>
                        <a:pt x="87" y="91"/>
                        <a:pt x="87" y="91"/>
                        <a:pt x="87" y="91"/>
                      </a:cubicBezTo>
                      <a:cubicBezTo>
                        <a:pt x="79" y="91"/>
                        <a:pt x="79" y="91"/>
                        <a:pt x="79" y="91"/>
                      </a:cubicBezTo>
                      <a:cubicBezTo>
                        <a:pt x="79" y="71"/>
                        <a:pt x="79" y="71"/>
                        <a:pt x="79" y="71"/>
                      </a:cubicBezTo>
                      <a:cubicBezTo>
                        <a:pt x="68" y="40"/>
                        <a:pt x="68" y="40"/>
                        <a:pt x="68" y="40"/>
                      </a:cubicBezTo>
                      <a:lnTo>
                        <a:pt x="77" y="40"/>
                      </a:lnTo>
                      <a:close/>
                      <a:moveTo>
                        <a:pt x="177" y="146"/>
                      </a:moveTo>
                      <a:cubicBezTo>
                        <a:pt x="177" y="160"/>
                        <a:pt x="166" y="171"/>
                        <a:pt x="152" y="171"/>
                      </a:cubicBezTo>
                      <a:cubicBezTo>
                        <a:pt x="68" y="171"/>
                        <a:pt x="68" y="171"/>
                        <a:pt x="68" y="171"/>
                      </a:cubicBezTo>
                      <a:cubicBezTo>
                        <a:pt x="54" y="171"/>
                        <a:pt x="43" y="160"/>
                        <a:pt x="43" y="146"/>
                      </a:cubicBezTo>
                      <a:cubicBezTo>
                        <a:pt x="43" y="127"/>
                        <a:pt x="43" y="127"/>
                        <a:pt x="43" y="127"/>
                      </a:cubicBezTo>
                      <a:cubicBezTo>
                        <a:pt x="43" y="113"/>
                        <a:pt x="54" y="102"/>
                        <a:pt x="68" y="102"/>
                      </a:cubicBezTo>
                      <a:cubicBezTo>
                        <a:pt x="152" y="102"/>
                        <a:pt x="152" y="102"/>
                        <a:pt x="152" y="102"/>
                      </a:cubicBezTo>
                      <a:cubicBezTo>
                        <a:pt x="166" y="102"/>
                        <a:pt x="177" y="113"/>
                        <a:pt x="177" y="127"/>
                      </a:cubicBezTo>
                      <a:lnTo>
                        <a:pt x="177" y="146"/>
                      </a:lnTo>
                      <a:close/>
                    </a:path>
                  </a:pathLst>
                </a:custGeom>
                <a:grpFill/>
                <a:ln>
                  <a:noFill/>
                </a:ln>
              </p:spPr>
              <p:txBody>
                <a:bodyPr anchor="ctr"/>
                <a:lstStyle/>
                <a:p>
                  <a:pPr algn="ctr"/>
                  <a:endParaRPr/>
                </a:p>
              </p:txBody>
            </p:sp>
            <p:sp>
              <p:nvSpPr>
                <p:cNvPr id="61" name="îŝ1iḍè"/>
                <p:cNvSpPr/>
                <p:nvPr/>
              </p:nvSpPr>
              <p:spPr bwMode="auto">
                <a:xfrm>
                  <a:off x="4697413" y="4705350"/>
                  <a:ext cx="84138" cy="150812"/>
                </a:xfrm>
                <a:custGeom>
                  <a:avLst/>
                  <a:gdLst>
                    <a:gd name="T0" fmla="*/ 10 w 20"/>
                    <a:gd name="T1" fmla="*/ 0 h 36"/>
                    <a:gd name="T2" fmla="*/ 3 w 20"/>
                    <a:gd name="T3" fmla="*/ 3 h 36"/>
                    <a:gd name="T4" fmla="*/ 0 w 20"/>
                    <a:gd name="T5" fmla="*/ 10 h 36"/>
                    <a:gd name="T6" fmla="*/ 0 w 20"/>
                    <a:gd name="T7" fmla="*/ 25 h 36"/>
                    <a:gd name="T8" fmla="*/ 2 w 20"/>
                    <a:gd name="T9" fmla="*/ 33 h 36"/>
                    <a:gd name="T10" fmla="*/ 9 w 20"/>
                    <a:gd name="T11" fmla="*/ 36 h 36"/>
                    <a:gd name="T12" fmla="*/ 17 w 20"/>
                    <a:gd name="T13" fmla="*/ 33 h 36"/>
                    <a:gd name="T14" fmla="*/ 20 w 20"/>
                    <a:gd name="T15" fmla="*/ 25 h 36"/>
                    <a:gd name="T16" fmla="*/ 20 w 20"/>
                    <a:gd name="T17" fmla="*/ 23 h 36"/>
                    <a:gd name="T18" fmla="*/ 13 w 20"/>
                    <a:gd name="T19" fmla="*/ 23 h 36"/>
                    <a:gd name="T20" fmla="*/ 13 w 20"/>
                    <a:gd name="T21" fmla="*/ 25 h 36"/>
                    <a:gd name="T22" fmla="*/ 12 w 20"/>
                    <a:gd name="T23" fmla="*/ 29 h 36"/>
                    <a:gd name="T24" fmla="*/ 10 w 20"/>
                    <a:gd name="T25" fmla="*/ 30 h 36"/>
                    <a:gd name="T26" fmla="*/ 7 w 20"/>
                    <a:gd name="T27" fmla="*/ 29 h 36"/>
                    <a:gd name="T28" fmla="*/ 7 w 20"/>
                    <a:gd name="T29" fmla="*/ 25 h 36"/>
                    <a:gd name="T30" fmla="*/ 7 w 20"/>
                    <a:gd name="T31" fmla="*/ 19 h 36"/>
                    <a:gd name="T32" fmla="*/ 20 w 20"/>
                    <a:gd name="T33" fmla="*/ 19 h 36"/>
                    <a:gd name="T34" fmla="*/ 20 w 20"/>
                    <a:gd name="T35" fmla="*/ 10 h 36"/>
                    <a:gd name="T36" fmla="*/ 17 w 20"/>
                    <a:gd name="T37" fmla="*/ 3 h 36"/>
                    <a:gd name="T38" fmla="*/ 10 w 20"/>
                    <a:gd name="T39" fmla="*/ 0 h 36"/>
                    <a:gd name="T40" fmla="*/ 13 w 20"/>
                    <a:gd name="T41" fmla="*/ 13 h 36"/>
                    <a:gd name="T42" fmla="*/ 7 w 20"/>
                    <a:gd name="T43" fmla="*/ 13 h 36"/>
                    <a:gd name="T44" fmla="*/ 7 w 20"/>
                    <a:gd name="T45" fmla="*/ 10 h 36"/>
                    <a:gd name="T46" fmla="*/ 7 w 20"/>
                    <a:gd name="T47" fmla="*/ 7 h 36"/>
                    <a:gd name="T48" fmla="*/ 10 w 20"/>
                    <a:gd name="T49" fmla="*/ 6 h 36"/>
                    <a:gd name="T50" fmla="*/ 12 w 20"/>
                    <a:gd name="T51" fmla="*/ 7 h 36"/>
                    <a:gd name="T52" fmla="*/ 13 w 20"/>
                    <a:gd name="T53" fmla="*/ 10 h 36"/>
                    <a:gd name="T54" fmla="*/ 13 w 20"/>
                    <a:gd name="T55" fmla="*/ 1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0" h="36">
                      <a:moveTo>
                        <a:pt x="10" y="0"/>
                      </a:moveTo>
                      <a:cubicBezTo>
                        <a:pt x="7" y="0"/>
                        <a:pt x="4" y="1"/>
                        <a:pt x="3" y="3"/>
                      </a:cubicBezTo>
                      <a:cubicBezTo>
                        <a:pt x="1" y="5"/>
                        <a:pt x="0" y="7"/>
                        <a:pt x="0" y="10"/>
                      </a:cubicBezTo>
                      <a:cubicBezTo>
                        <a:pt x="0" y="25"/>
                        <a:pt x="0" y="25"/>
                        <a:pt x="0" y="25"/>
                      </a:cubicBezTo>
                      <a:cubicBezTo>
                        <a:pt x="0" y="28"/>
                        <a:pt x="1" y="31"/>
                        <a:pt x="2" y="33"/>
                      </a:cubicBezTo>
                      <a:cubicBezTo>
                        <a:pt x="4" y="35"/>
                        <a:pt x="6" y="36"/>
                        <a:pt x="9" y="36"/>
                      </a:cubicBezTo>
                      <a:cubicBezTo>
                        <a:pt x="13" y="36"/>
                        <a:pt x="15" y="35"/>
                        <a:pt x="17" y="33"/>
                      </a:cubicBezTo>
                      <a:cubicBezTo>
                        <a:pt x="19" y="31"/>
                        <a:pt x="20" y="29"/>
                        <a:pt x="20" y="25"/>
                      </a:cubicBezTo>
                      <a:cubicBezTo>
                        <a:pt x="20" y="23"/>
                        <a:pt x="20" y="23"/>
                        <a:pt x="20" y="23"/>
                      </a:cubicBezTo>
                      <a:cubicBezTo>
                        <a:pt x="13" y="23"/>
                        <a:pt x="13" y="23"/>
                        <a:pt x="13" y="23"/>
                      </a:cubicBezTo>
                      <a:cubicBezTo>
                        <a:pt x="13" y="25"/>
                        <a:pt x="13" y="25"/>
                        <a:pt x="13" y="25"/>
                      </a:cubicBezTo>
                      <a:cubicBezTo>
                        <a:pt x="13" y="27"/>
                        <a:pt x="12" y="28"/>
                        <a:pt x="12" y="29"/>
                      </a:cubicBezTo>
                      <a:cubicBezTo>
                        <a:pt x="11" y="29"/>
                        <a:pt x="11" y="30"/>
                        <a:pt x="10" y="30"/>
                      </a:cubicBezTo>
                      <a:cubicBezTo>
                        <a:pt x="8" y="30"/>
                        <a:pt x="8" y="29"/>
                        <a:pt x="7" y="29"/>
                      </a:cubicBezTo>
                      <a:cubicBezTo>
                        <a:pt x="7" y="28"/>
                        <a:pt x="7" y="27"/>
                        <a:pt x="7" y="25"/>
                      </a:cubicBezTo>
                      <a:cubicBezTo>
                        <a:pt x="7" y="19"/>
                        <a:pt x="7" y="19"/>
                        <a:pt x="7" y="19"/>
                      </a:cubicBezTo>
                      <a:cubicBezTo>
                        <a:pt x="20" y="19"/>
                        <a:pt x="20" y="19"/>
                        <a:pt x="20" y="19"/>
                      </a:cubicBezTo>
                      <a:cubicBezTo>
                        <a:pt x="20" y="10"/>
                        <a:pt x="20" y="10"/>
                        <a:pt x="20" y="10"/>
                      </a:cubicBezTo>
                      <a:cubicBezTo>
                        <a:pt x="20" y="7"/>
                        <a:pt x="19" y="4"/>
                        <a:pt x="17" y="3"/>
                      </a:cubicBezTo>
                      <a:cubicBezTo>
                        <a:pt x="15" y="1"/>
                        <a:pt x="13" y="0"/>
                        <a:pt x="10" y="0"/>
                      </a:cubicBezTo>
                      <a:close/>
                      <a:moveTo>
                        <a:pt x="13" y="13"/>
                      </a:moveTo>
                      <a:cubicBezTo>
                        <a:pt x="7" y="13"/>
                        <a:pt x="7" y="13"/>
                        <a:pt x="7" y="13"/>
                      </a:cubicBezTo>
                      <a:cubicBezTo>
                        <a:pt x="7" y="10"/>
                        <a:pt x="7" y="10"/>
                        <a:pt x="7" y="10"/>
                      </a:cubicBezTo>
                      <a:cubicBezTo>
                        <a:pt x="7" y="9"/>
                        <a:pt x="7" y="8"/>
                        <a:pt x="7" y="7"/>
                      </a:cubicBezTo>
                      <a:cubicBezTo>
                        <a:pt x="8" y="6"/>
                        <a:pt x="9" y="6"/>
                        <a:pt x="10" y="6"/>
                      </a:cubicBezTo>
                      <a:cubicBezTo>
                        <a:pt x="11" y="6"/>
                        <a:pt x="11" y="6"/>
                        <a:pt x="12" y="7"/>
                      </a:cubicBezTo>
                      <a:cubicBezTo>
                        <a:pt x="12" y="8"/>
                        <a:pt x="13" y="9"/>
                        <a:pt x="13" y="10"/>
                      </a:cubicBezTo>
                      <a:lnTo>
                        <a:pt x="13" y="13"/>
                      </a:lnTo>
                      <a:close/>
                    </a:path>
                  </a:pathLst>
                </a:custGeom>
                <a:grpFill/>
                <a:ln>
                  <a:noFill/>
                </a:ln>
              </p:spPr>
              <p:txBody>
                <a:bodyPr anchor="ctr"/>
                <a:lstStyle/>
                <a:p>
                  <a:pPr algn="ctr"/>
                  <a:endParaRPr/>
                </a:p>
              </p:txBody>
            </p:sp>
          </p:grpSp>
          <p:sp>
            <p:nvSpPr>
              <p:cNvPr id="27" name="iṣļíďé"/>
              <p:cNvSpPr/>
              <p:nvPr/>
            </p:nvSpPr>
            <p:spPr bwMode="auto">
              <a:xfrm>
                <a:off x="4887348" y="2863230"/>
                <a:ext cx="950036" cy="475896"/>
              </a:xfrm>
              <a:custGeom>
                <a:avLst/>
                <a:gdLst>
                  <a:gd name="T0" fmla="*/ 101 w 238"/>
                  <a:gd name="T1" fmla="*/ 35 h 119"/>
                  <a:gd name="T2" fmla="*/ 190 w 238"/>
                  <a:gd name="T3" fmla="*/ 50 h 119"/>
                  <a:gd name="T4" fmla="*/ 157 w 238"/>
                  <a:gd name="T5" fmla="*/ 59 h 119"/>
                  <a:gd name="T6" fmla="*/ 147 w 238"/>
                  <a:gd name="T7" fmla="*/ 41 h 119"/>
                  <a:gd name="T8" fmla="*/ 116 w 238"/>
                  <a:gd name="T9" fmla="*/ 41 h 119"/>
                  <a:gd name="T10" fmla="*/ 139 w 238"/>
                  <a:gd name="T11" fmla="*/ 87 h 119"/>
                  <a:gd name="T12" fmla="*/ 238 w 238"/>
                  <a:gd name="T13" fmla="*/ 59 h 119"/>
                  <a:gd name="T14" fmla="*/ 95 w 238"/>
                  <a:gd name="T15" fmla="*/ 21 h 119"/>
                  <a:gd name="T16" fmla="*/ 93 w 238"/>
                  <a:gd name="T17" fmla="*/ 21 h 119"/>
                  <a:gd name="T18" fmla="*/ 83 w 238"/>
                  <a:gd name="T19" fmla="*/ 0 h 119"/>
                  <a:gd name="T20" fmla="*/ 52 w 238"/>
                  <a:gd name="T21" fmla="*/ 4 h 119"/>
                  <a:gd name="T22" fmla="*/ 65 w 238"/>
                  <a:gd name="T23" fmla="*/ 29 h 119"/>
                  <a:gd name="T24" fmla="*/ 29 w 238"/>
                  <a:gd name="T25" fmla="*/ 119 h 119"/>
                  <a:gd name="T26" fmla="*/ 128 w 238"/>
                  <a:gd name="T27" fmla="*/ 91 h 119"/>
                  <a:gd name="T28" fmla="*/ 101 w 238"/>
                  <a:gd name="T29" fmla="*/ 35 h 119"/>
                  <a:gd name="T30" fmla="*/ 56 w 238"/>
                  <a:gd name="T31" fmla="*/ 86 h 119"/>
                  <a:gd name="T32" fmla="*/ 74 w 238"/>
                  <a:gd name="T33" fmla="*/ 47 h 119"/>
                  <a:gd name="T34" fmla="*/ 89 w 238"/>
                  <a:gd name="T35" fmla="*/ 78 h 119"/>
                  <a:gd name="T36" fmla="*/ 56 w 238"/>
                  <a:gd name="T37" fmla="*/ 86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8" h="119">
                    <a:moveTo>
                      <a:pt x="101" y="35"/>
                    </a:moveTo>
                    <a:cubicBezTo>
                      <a:pt x="149" y="21"/>
                      <a:pt x="190" y="50"/>
                      <a:pt x="190" y="50"/>
                    </a:cubicBezTo>
                    <a:cubicBezTo>
                      <a:pt x="157" y="59"/>
                      <a:pt x="157" y="59"/>
                      <a:pt x="157" y="59"/>
                    </a:cubicBezTo>
                    <a:cubicBezTo>
                      <a:pt x="147" y="41"/>
                      <a:pt x="147" y="41"/>
                      <a:pt x="147" y="41"/>
                    </a:cubicBezTo>
                    <a:cubicBezTo>
                      <a:pt x="138" y="40"/>
                      <a:pt x="127" y="39"/>
                      <a:pt x="116" y="41"/>
                    </a:cubicBezTo>
                    <a:cubicBezTo>
                      <a:pt x="139" y="87"/>
                      <a:pt x="139" y="87"/>
                      <a:pt x="139" y="87"/>
                    </a:cubicBezTo>
                    <a:cubicBezTo>
                      <a:pt x="238" y="59"/>
                      <a:pt x="238" y="59"/>
                      <a:pt x="238" y="59"/>
                    </a:cubicBezTo>
                    <a:cubicBezTo>
                      <a:pt x="238" y="59"/>
                      <a:pt x="202" y="3"/>
                      <a:pt x="95" y="21"/>
                    </a:cubicBezTo>
                    <a:cubicBezTo>
                      <a:pt x="95" y="21"/>
                      <a:pt x="94" y="21"/>
                      <a:pt x="93" y="21"/>
                    </a:cubicBezTo>
                    <a:cubicBezTo>
                      <a:pt x="83" y="0"/>
                      <a:pt x="83" y="0"/>
                      <a:pt x="83" y="0"/>
                    </a:cubicBezTo>
                    <a:cubicBezTo>
                      <a:pt x="52" y="4"/>
                      <a:pt x="52" y="4"/>
                      <a:pt x="52" y="4"/>
                    </a:cubicBezTo>
                    <a:cubicBezTo>
                      <a:pt x="65" y="29"/>
                      <a:pt x="65" y="29"/>
                      <a:pt x="65" y="29"/>
                    </a:cubicBezTo>
                    <a:cubicBezTo>
                      <a:pt x="0" y="56"/>
                      <a:pt x="29" y="119"/>
                      <a:pt x="29" y="119"/>
                    </a:cubicBezTo>
                    <a:cubicBezTo>
                      <a:pt x="128" y="91"/>
                      <a:pt x="128" y="91"/>
                      <a:pt x="128" y="91"/>
                    </a:cubicBezTo>
                    <a:lnTo>
                      <a:pt x="101" y="35"/>
                    </a:lnTo>
                    <a:close/>
                    <a:moveTo>
                      <a:pt x="56" y="86"/>
                    </a:moveTo>
                    <a:cubicBezTo>
                      <a:pt x="56" y="86"/>
                      <a:pt x="46" y="65"/>
                      <a:pt x="74" y="47"/>
                    </a:cubicBezTo>
                    <a:cubicBezTo>
                      <a:pt x="89" y="78"/>
                      <a:pt x="89" y="78"/>
                      <a:pt x="89" y="78"/>
                    </a:cubicBezTo>
                    <a:lnTo>
                      <a:pt x="56" y="86"/>
                    </a:lnTo>
                    <a:close/>
                  </a:path>
                </a:pathLst>
              </a:custGeom>
              <a:solidFill>
                <a:schemeClr val="bg2"/>
              </a:solidFill>
              <a:ln>
                <a:noFill/>
              </a:ln>
            </p:spPr>
            <p:txBody>
              <a:bodyPr anchor="ctr"/>
              <a:lstStyle/>
              <a:p>
                <a:pPr algn="ctr"/>
                <a:endParaRPr/>
              </a:p>
            </p:txBody>
          </p:sp>
          <p:sp>
            <p:nvSpPr>
              <p:cNvPr id="28" name="íṥ1iḓe"/>
              <p:cNvSpPr/>
              <p:nvPr/>
            </p:nvSpPr>
            <p:spPr bwMode="auto">
              <a:xfrm>
                <a:off x="6204409" y="2517261"/>
                <a:ext cx="830715" cy="800715"/>
              </a:xfrm>
              <a:custGeom>
                <a:avLst/>
                <a:gdLst>
                  <a:gd name="T0" fmla="*/ 0 w 208"/>
                  <a:gd name="T1" fmla="*/ 68 h 201"/>
                  <a:gd name="T2" fmla="*/ 8 w 208"/>
                  <a:gd name="T3" fmla="*/ 78 h 201"/>
                  <a:gd name="T4" fmla="*/ 31 w 208"/>
                  <a:gd name="T5" fmla="*/ 72 h 201"/>
                  <a:gd name="T6" fmla="*/ 64 w 208"/>
                  <a:gd name="T7" fmla="*/ 172 h 201"/>
                  <a:gd name="T8" fmla="*/ 106 w 208"/>
                  <a:gd name="T9" fmla="*/ 189 h 201"/>
                  <a:gd name="T10" fmla="*/ 197 w 208"/>
                  <a:gd name="T11" fmla="*/ 62 h 201"/>
                  <a:gd name="T12" fmla="*/ 114 w 208"/>
                  <a:gd name="T13" fmla="*/ 67 h 201"/>
                  <a:gd name="T14" fmla="*/ 137 w 208"/>
                  <a:gd name="T15" fmla="*/ 94 h 201"/>
                  <a:gd name="T16" fmla="*/ 109 w 208"/>
                  <a:gd name="T17" fmla="*/ 130 h 201"/>
                  <a:gd name="T18" fmla="*/ 93 w 208"/>
                  <a:gd name="T19" fmla="*/ 90 h 201"/>
                  <a:gd name="T20" fmla="*/ 60 w 208"/>
                  <a:gd name="T21" fmla="*/ 22 h 201"/>
                  <a:gd name="T22" fmla="*/ 0 w 208"/>
                  <a:gd name="T23" fmla="*/ 68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8" h="201">
                    <a:moveTo>
                      <a:pt x="0" y="68"/>
                    </a:moveTo>
                    <a:cubicBezTo>
                      <a:pt x="8" y="78"/>
                      <a:pt x="8" y="78"/>
                      <a:pt x="8" y="78"/>
                    </a:cubicBezTo>
                    <a:cubicBezTo>
                      <a:pt x="8" y="78"/>
                      <a:pt x="25" y="65"/>
                      <a:pt x="31" y="72"/>
                    </a:cubicBezTo>
                    <a:cubicBezTo>
                      <a:pt x="36" y="78"/>
                      <a:pt x="57" y="157"/>
                      <a:pt x="64" y="172"/>
                    </a:cubicBezTo>
                    <a:cubicBezTo>
                      <a:pt x="70" y="184"/>
                      <a:pt x="87" y="201"/>
                      <a:pt x="106" y="189"/>
                    </a:cubicBezTo>
                    <a:cubicBezTo>
                      <a:pt x="125" y="177"/>
                      <a:pt x="186" y="124"/>
                      <a:pt x="197" y="62"/>
                    </a:cubicBezTo>
                    <a:cubicBezTo>
                      <a:pt x="208" y="0"/>
                      <a:pt x="123" y="13"/>
                      <a:pt x="114" y="67"/>
                    </a:cubicBezTo>
                    <a:cubicBezTo>
                      <a:pt x="137" y="54"/>
                      <a:pt x="149" y="73"/>
                      <a:pt x="137" y="94"/>
                    </a:cubicBezTo>
                    <a:cubicBezTo>
                      <a:pt x="126" y="116"/>
                      <a:pt x="115" y="130"/>
                      <a:pt x="109" y="130"/>
                    </a:cubicBezTo>
                    <a:cubicBezTo>
                      <a:pt x="104" y="130"/>
                      <a:pt x="100" y="116"/>
                      <a:pt x="93" y="90"/>
                    </a:cubicBezTo>
                    <a:cubicBezTo>
                      <a:pt x="87" y="64"/>
                      <a:pt x="87" y="17"/>
                      <a:pt x="60" y="22"/>
                    </a:cubicBezTo>
                    <a:cubicBezTo>
                      <a:pt x="34" y="27"/>
                      <a:pt x="0" y="68"/>
                      <a:pt x="0" y="68"/>
                    </a:cubicBezTo>
                    <a:close/>
                  </a:path>
                </a:pathLst>
              </a:custGeom>
              <a:solidFill>
                <a:schemeClr val="bg2"/>
              </a:solidFill>
              <a:ln>
                <a:noFill/>
              </a:ln>
            </p:spPr>
            <p:txBody>
              <a:bodyPr anchor="ctr"/>
              <a:lstStyle/>
              <a:p>
                <a:pPr algn="ctr"/>
                <a:endParaRPr/>
              </a:p>
            </p:txBody>
          </p:sp>
          <p:sp>
            <p:nvSpPr>
              <p:cNvPr id="29" name="iŝḷîḋe"/>
              <p:cNvSpPr/>
              <p:nvPr/>
            </p:nvSpPr>
            <p:spPr bwMode="auto">
              <a:xfrm>
                <a:off x="8210806" y="1767713"/>
                <a:ext cx="464004" cy="462115"/>
              </a:xfrm>
              <a:custGeom>
                <a:avLst/>
                <a:gdLst>
                  <a:gd name="T0" fmla="*/ 168 w 175"/>
                  <a:gd name="T1" fmla="*/ 53 h 174"/>
                  <a:gd name="T2" fmla="*/ 149 w 175"/>
                  <a:gd name="T3" fmla="*/ 25 h 174"/>
                  <a:gd name="T4" fmla="*/ 121 w 175"/>
                  <a:gd name="T5" fmla="*/ 6 h 174"/>
                  <a:gd name="T6" fmla="*/ 87 w 175"/>
                  <a:gd name="T7" fmla="*/ 0 h 174"/>
                  <a:gd name="T8" fmla="*/ 53 w 175"/>
                  <a:gd name="T9" fmla="*/ 6 h 174"/>
                  <a:gd name="T10" fmla="*/ 26 w 175"/>
                  <a:gd name="T11" fmla="*/ 25 h 174"/>
                  <a:gd name="T12" fmla="*/ 7 w 175"/>
                  <a:gd name="T13" fmla="*/ 53 h 174"/>
                  <a:gd name="T14" fmla="*/ 0 w 175"/>
                  <a:gd name="T15" fmla="*/ 87 h 174"/>
                  <a:gd name="T16" fmla="*/ 7 w 175"/>
                  <a:gd name="T17" fmla="*/ 121 h 174"/>
                  <a:gd name="T18" fmla="*/ 26 w 175"/>
                  <a:gd name="T19" fmla="*/ 149 h 174"/>
                  <a:gd name="T20" fmla="*/ 53 w 175"/>
                  <a:gd name="T21" fmla="*/ 167 h 174"/>
                  <a:gd name="T22" fmla="*/ 87 w 175"/>
                  <a:gd name="T23" fmla="*/ 174 h 174"/>
                  <a:gd name="T24" fmla="*/ 121 w 175"/>
                  <a:gd name="T25" fmla="*/ 167 h 174"/>
                  <a:gd name="T26" fmla="*/ 149 w 175"/>
                  <a:gd name="T27" fmla="*/ 149 h 174"/>
                  <a:gd name="T28" fmla="*/ 168 w 175"/>
                  <a:gd name="T29" fmla="*/ 121 h 174"/>
                  <a:gd name="T30" fmla="*/ 175 w 175"/>
                  <a:gd name="T31" fmla="*/ 87 h 174"/>
                  <a:gd name="T32" fmla="*/ 162 w 175"/>
                  <a:gd name="T33" fmla="*/ 86 h 174"/>
                  <a:gd name="T34" fmla="*/ 108 w 175"/>
                  <a:gd name="T35" fmla="*/ 80 h 174"/>
                  <a:gd name="T36" fmla="*/ 145 w 175"/>
                  <a:gd name="T37" fmla="*/ 40 h 174"/>
                  <a:gd name="T38" fmla="*/ 137 w 175"/>
                  <a:gd name="T39" fmla="*/ 31 h 174"/>
                  <a:gd name="T40" fmla="*/ 70 w 175"/>
                  <a:gd name="T41" fmla="*/ 14 h 174"/>
                  <a:gd name="T42" fmla="*/ 137 w 175"/>
                  <a:gd name="T43" fmla="*/ 31 h 174"/>
                  <a:gd name="T44" fmla="*/ 70 w 175"/>
                  <a:gd name="T45" fmla="*/ 14 h 174"/>
                  <a:gd name="T46" fmla="*/ 70 w 175"/>
                  <a:gd name="T47" fmla="*/ 14 h 174"/>
                  <a:gd name="T48" fmla="*/ 83 w 175"/>
                  <a:gd name="T49" fmla="*/ 62 h 174"/>
                  <a:gd name="T50" fmla="*/ 56 w 175"/>
                  <a:gd name="T51" fmla="*/ 19 h 174"/>
                  <a:gd name="T52" fmla="*/ 13 w 175"/>
                  <a:gd name="T53" fmla="*/ 85 h 174"/>
                  <a:gd name="T54" fmla="*/ 96 w 175"/>
                  <a:gd name="T55" fmla="*/ 87 h 174"/>
                  <a:gd name="T56" fmla="*/ 32 w 175"/>
                  <a:gd name="T57" fmla="*/ 137 h 174"/>
                  <a:gd name="T58" fmla="*/ 13 w 175"/>
                  <a:gd name="T59" fmla="*/ 87 h 174"/>
                  <a:gd name="T60" fmla="*/ 40 w 175"/>
                  <a:gd name="T61" fmla="*/ 144 h 174"/>
                  <a:gd name="T62" fmla="*/ 100 w 175"/>
                  <a:gd name="T63" fmla="*/ 99 h 174"/>
                  <a:gd name="T64" fmla="*/ 117 w 175"/>
                  <a:gd name="T65" fmla="*/ 156 h 174"/>
                  <a:gd name="T66" fmla="*/ 129 w 175"/>
                  <a:gd name="T67" fmla="*/ 149 h 174"/>
                  <a:gd name="T68" fmla="*/ 161 w 175"/>
                  <a:gd name="T69" fmla="*/ 99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75" h="174">
                    <a:moveTo>
                      <a:pt x="173" y="69"/>
                    </a:moveTo>
                    <a:cubicBezTo>
                      <a:pt x="172" y="64"/>
                      <a:pt x="170" y="58"/>
                      <a:pt x="168" y="53"/>
                    </a:cubicBezTo>
                    <a:cubicBezTo>
                      <a:pt x="166" y="48"/>
                      <a:pt x="163" y="43"/>
                      <a:pt x="160" y="38"/>
                    </a:cubicBezTo>
                    <a:cubicBezTo>
                      <a:pt x="157" y="33"/>
                      <a:pt x="153" y="29"/>
                      <a:pt x="149" y="25"/>
                    </a:cubicBezTo>
                    <a:cubicBezTo>
                      <a:pt x="145" y="21"/>
                      <a:pt x="141" y="18"/>
                      <a:pt x="136" y="14"/>
                    </a:cubicBezTo>
                    <a:cubicBezTo>
                      <a:pt x="132" y="11"/>
                      <a:pt x="127" y="9"/>
                      <a:pt x="121" y="6"/>
                    </a:cubicBezTo>
                    <a:cubicBezTo>
                      <a:pt x="116" y="4"/>
                      <a:pt x="111" y="2"/>
                      <a:pt x="105" y="1"/>
                    </a:cubicBezTo>
                    <a:cubicBezTo>
                      <a:pt x="99" y="0"/>
                      <a:pt x="93" y="0"/>
                      <a:pt x="87" y="0"/>
                    </a:cubicBezTo>
                    <a:cubicBezTo>
                      <a:pt x="82" y="0"/>
                      <a:pt x="76" y="0"/>
                      <a:pt x="70" y="1"/>
                    </a:cubicBezTo>
                    <a:cubicBezTo>
                      <a:pt x="64" y="2"/>
                      <a:pt x="59" y="4"/>
                      <a:pt x="53" y="6"/>
                    </a:cubicBezTo>
                    <a:cubicBezTo>
                      <a:pt x="48" y="9"/>
                      <a:pt x="43" y="11"/>
                      <a:pt x="39" y="14"/>
                    </a:cubicBezTo>
                    <a:cubicBezTo>
                      <a:pt x="34" y="18"/>
                      <a:pt x="30" y="21"/>
                      <a:pt x="26" y="25"/>
                    </a:cubicBezTo>
                    <a:cubicBezTo>
                      <a:pt x="22" y="29"/>
                      <a:pt x="18" y="33"/>
                      <a:pt x="15" y="38"/>
                    </a:cubicBezTo>
                    <a:cubicBezTo>
                      <a:pt x="12" y="43"/>
                      <a:pt x="9" y="48"/>
                      <a:pt x="7" y="53"/>
                    </a:cubicBezTo>
                    <a:cubicBezTo>
                      <a:pt x="5" y="58"/>
                      <a:pt x="3" y="64"/>
                      <a:pt x="2" y="69"/>
                    </a:cubicBezTo>
                    <a:cubicBezTo>
                      <a:pt x="1" y="75"/>
                      <a:pt x="0" y="81"/>
                      <a:pt x="0" y="87"/>
                    </a:cubicBezTo>
                    <a:cubicBezTo>
                      <a:pt x="0" y="93"/>
                      <a:pt x="1" y="99"/>
                      <a:pt x="2" y="105"/>
                    </a:cubicBezTo>
                    <a:cubicBezTo>
                      <a:pt x="3" y="110"/>
                      <a:pt x="5" y="116"/>
                      <a:pt x="7" y="121"/>
                    </a:cubicBezTo>
                    <a:cubicBezTo>
                      <a:pt x="9" y="126"/>
                      <a:pt x="12" y="131"/>
                      <a:pt x="15" y="136"/>
                    </a:cubicBezTo>
                    <a:cubicBezTo>
                      <a:pt x="18" y="140"/>
                      <a:pt x="22" y="145"/>
                      <a:pt x="26" y="149"/>
                    </a:cubicBezTo>
                    <a:cubicBezTo>
                      <a:pt x="30" y="153"/>
                      <a:pt x="34" y="156"/>
                      <a:pt x="39" y="159"/>
                    </a:cubicBezTo>
                    <a:cubicBezTo>
                      <a:pt x="43" y="163"/>
                      <a:pt x="48" y="165"/>
                      <a:pt x="53" y="167"/>
                    </a:cubicBezTo>
                    <a:cubicBezTo>
                      <a:pt x="59" y="170"/>
                      <a:pt x="64" y="171"/>
                      <a:pt x="70" y="173"/>
                    </a:cubicBezTo>
                    <a:cubicBezTo>
                      <a:pt x="76" y="174"/>
                      <a:pt x="82" y="174"/>
                      <a:pt x="87" y="174"/>
                    </a:cubicBezTo>
                    <a:cubicBezTo>
                      <a:pt x="93" y="174"/>
                      <a:pt x="99" y="174"/>
                      <a:pt x="105" y="173"/>
                    </a:cubicBezTo>
                    <a:cubicBezTo>
                      <a:pt x="111" y="171"/>
                      <a:pt x="116" y="170"/>
                      <a:pt x="121" y="167"/>
                    </a:cubicBezTo>
                    <a:cubicBezTo>
                      <a:pt x="127" y="165"/>
                      <a:pt x="132" y="163"/>
                      <a:pt x="136" y="159"/>
                    </a:cubicBezTo>
                    <a:cubicBezTo>
                      <a:pt x="141" y="156"/>
                      <a:pt x="145" y="153"/>
                      <a:pt x="149" y="149"/>
                    </a:cubicBezTo>
                    <a:cubicBezTo>
                      <a:pt x="153" y="145"/>
                      <a:pt x="157" y="140"/>
                      <a:pt x="160" y="136"/>
                    </a:cubicBezTo>
                    <a:cubicBezTo>
                      <a:pt x="163" y="131"/>
                      <a:pt x="166" y="126"/>
                      <a:pt x="168" y="121"/>
                    </a:cubicBezTo>
                    <a:cubicBezTo>
                      <a:pt x="170" y="116"/>
                      <a:pt x="172" y="110"/>
                      <a:pt x="173" y="105"/>
                    </a:cubicBezTo>
                    <a:cubicBezTo>
                      <a:pt x="174" y="99"/>
                      <a:pt x="175" y="93"/>
                      <a:pt x="175" y="87"/>
                    </a:cubicBezTo>
                    <a:cubicBezTo>
                      <a:pt x="175" y="81"/>
                      <a:pt x="174" y="75"/>
                      <a:pt x="173" y="69"/>
                    </a:cubicBezTo>
                    <a:close/>
                    <a:moveTo>
                      <a:pt x="162" y="86"/>
                    </a:moveTo>
                    <a:cubicBezTo>
                      <a:pt x="161" y="86"/>
                      <a:pt x="136" y="81"/>
                      <a:pt x="110" y="84"/>
                    </a:cubicBezTo>
                    <a:cubicBezTo>
                      <a:pt x="110" y="82"/>
                      <a:pt x="109" y="81"/>
                      <a:pt x="108" y="80"/>
                    </a:cubicBezTo>
                    <a:cubicBezTo>
                      <a:pt x="107" y="76"/>
                      <a:pt x="105" y="73"/>
                      <a:pt x="104" y="69"/>
                    </a:cubicBezTo>
                    <a:cubicBezTo>
                      <a:pt x="133" y="57"/>
                      <a:pt x="145" y="40"/>
                      <a:pt x="145" y="40"/>
                    </a:cubicBezTo>
                    <a:cubicBezTo>
                      <a:pt x="156" y="52"/>
                      <a:pt x="162" y="68"/>
                      <a:pt x="162" y="86"/>
                    </a:cubicBezTo>
                    <a:close/>
                    <a:moveTo>
                      <a:pt x="137" y="31"/>
                    </a:moveTo>
                    <a:cubicBezTo>
                      <a:pt x="137" y="31"/>
                      <a:pt x="126" y="47"/>
                      <a:pt x="98" y="58"/>
                    </a:cubicBezTo>
                    <a:cubicBezTo>
                      <a:pt x="85" y="35"/>
                      <a:pt x="71" y="16"/>
                      <a:pt x="70" y="14"/>
                    </a:cubicBezTo>
                    <a:cubicBezTo>
                      <a:pt x="76" y="13"/>
                      <a:pt x="81" y="12"/>
                      <a:pt x="87" y="12"/>
                    </a:cubicBezTo>
                    <a:cubicBezTo>
                      <a:pt x="106" y="12"/>
                      <a:pt x="124" y="19"/>
                      <a:pt x="137" y="31"/>
                    </a:cubicBezTo>
                    <a:close/>
                    <a:moveTo>
                      <a:pt x="70" y="14"/>
                    </a:moveTo>
                    <a:cubicBezTo>
                      <a:pt x="70" y="14"/>
                      <a:pt x="70" y="14"/>
                      <a:pt x="70" y="14"/>
                    </a:cubicBezTo>
                    <a:cubicBezTo>
                      <a:pt x="70" y="14"/>
                      <a:pt x="69" y="15"/>
                      <a:pt x="69" y="15"/>
                    </a:cubicBezTo>
                    <a:cubicBezTo>
                      <a:pt x="69" y="15"/>
                      <a:pt x="70" y="15"/>
                      <a:pt x="70" y="14"/>
                    </a:cubicBezTo>
                    <a:close/>
                    <a:moveTo>
                      <a:pt x="56" y="19"/>
                    </a:moveTo>
                    <a:cubicBezTo>
                      <a:pt x="57" y="21"/>
                      <a:pt x="70" y="39"/>
                      <a:pt x="83" y="62"/>
                    </a:cubicBezTo>
                    <a:cubicBezTo>
                      <a:pt x="47" y="72"/>
                      <a:pt x="16" y="72"/>
                      <a:pt x="14" y="72"/>
                    </a:cubicBezTo>
                    <a:cubicBezTo>
                      <a:pt x="19" y="48"/>
                      <a:pt x="35" y="29"/>
                      <a:pt x="56" y="19"/>
                    </a:cubicBezTo>
                    <a:close/>
                    <a:moveTo>
                      <a:pt x="13" y="87"/>
                    </a:moveTo>
                    <a:cubicBezTo>
                      <a:pt x="13" y="86"/>
                      <a:pt x="13" y="85"/>
                      <a:pt x="13" y="85"/>
                    </a:cubicBezTo>
                    <a:cubicBezTo>
                      <a:pt x="14" y="85"/>
                      <a:pt x="51" y="85"/>
                      <a:pt x="90" y="74"/>
                    </a:cubicBezTo>
                    <a:cubicBezTo>
                      <a:pt x="92" y="78"/>
                      <a:pt x="94" y="82"/>
                      <a:pt x="96" y="87"/>
                    </a:cubicBezTo>
                    <a:cubicBezTo>
                      <a:pt x="95" y="87"/>
                      <a:pt x="94" y="87"/>
                      <a:pt x="93" y="88"/>
                    </a:cubicBezTo>
                    <a:cubicBezTo>
                      <a:pt x="52" y="101"/>
                      <a:pt x="32" y="137"/>
                      <a:pt x="32" y="137"/>
                    </a:cubicBezTo>
                    <a:cubicBezTo>
                      <a:pt x="32" y="137"/>
                      <a:pt x="32" y="137"/>
                      <a:pt x="32" y="137"/>
                    </a:cubicBezTo>
                    <a:cubicBezTo>
                      <a:pt x="20" y="124"/>
                      <a:pt x="13" y="106"/>
                      <a:pt x="13" y="87"/>
                    </a:cubicBezTo>
                    <a:close/>
                    <a:moveTo>
                      <a:pt x="87" y="162"/>
                    </a:moveTo>
                    <a:cubicBezTo>
                      <a:pt x="69" y="162"/>
                      <a:pt x="53" y="155"/>
                      <a:pt x="40" y="144"/>
                    </a:cubicBezTo>
                    <a:cubicBezTo>
                      <a:pt x="41" y="145"/>
                      <a:pt x="42" y="146"/>
                      <a:pt x="42" y="146"/>
                    </a:cubicBezTo>
                    <a:cubicBezTo>
                      <a:pt x="42" y="146"/>
                      <a:pt x="56" y="115"/>
                      <a:pt x="100" y="99"/>
                    </a:cubicBezTo>
                    <a:cubicBezTo>
                      <a:pt x="100" y="99"/>
                      <a:pt x="100" y="99"/>
                      <a:pt x="101" y="99"/>
                    </a:cubicBezTo>
                    <a:cubicBezTo>
                      <a:pt x="111" y="126"/>
                      <a:pt x="115" y="149"/>
                      <a:pt x="117" y="156"/>
                    </a:cubicBezTo>
                    <a:cubicBezTo>
                      <a:pt x="108" y="159"/>
                      <a:pt x="98" y="162"/>
                      <a:pt x="87" y="162"/>
                    </a:cubicBezTo>
                    <a:close/>
                    <a:moveTo>
                      <a:pt x="129" y="149"/>
                    </a:moveTo>
                    <a:cubicBezTo>
                      <a:pt x="128" y="144"/>
                      <a:pt x="124" y="122"/>
                      <a:pt x="115" y="96"/>
                    </a:cubicBezTo>
                    <a:cubicBezTo>
                      <a:pt x="139" y="92"/>
                      <a:pt x="160" y="98"/>
                      <a:pt x="161" y="99"/>
                    </a:cubicBezTo>
                    <a:cubicBezTo>
                      <a:pt x="158" y="120"/>
                      <a:pt x="146" y="138"/>
                      <a:pt x="129" y="149"/>
                    </a:cubicBezTo>
                    <a:close/>
                  </a:path>
                </a:pathLst>
              </a:custGeom>
              <a:solidFill>
                <a:schemeClr val="bg2"/>
              </a:solidFill>
              <a:ln>
                <a:noFill/>
              </a:ln>
            </p:spPr>
            <p:txBody>
              <a:bodyPr anchor="ctr"/>
              <a:lstStyle/>
              <a:p>
                <a:pPr algn="ctr"/>
                <a:endParaRPr/>
              </a:p>
            </p:txBody>
          </p:sp>
          <p:sp>
            <p:nvSpPr>
              <p:cNvPr id="30" name="iṥḻïḍê"/>
              <p:cNvSpPr/>
              <p:nvPr/>
            </p:nvSpPr>
            <p:spPr bwMode="auto">
              <a:xfrm>
                <a:off x="5181483" y="4640045"/>
                <a:ext cx="910766" cy="906470"/>
              </a:xfrm>
              <a:custGeom>
                <a:avLst/>
                <a:gdLst>
                  <a:gd name="T0" fmla="*/ 114 w 228"/>
                  <a:gd name="T1" fmla="*/ 0 h 227"/>
                  <a:gd name="T2" fmla="*/ 0 w 228"/>
                  <a:gd name="T3" fmla="*/ 114 h 227"/>
                  <a:gd name="T4" fmla="*/ 68 w 228"/>
                  <a:gd name="T5" fmla="*/ 218 h 227"/>
                  <a:gd name="T6" fmla="*/ 70 w 228"/>
                  <a:gd name="T7" fmla="*/ 192 h 227"/>
                  <a:gd name="T8" fmla="*/ 85 w 228"/>
                  <a:gd name="T9" fmla="*/ 130 h 227"/>
                  <a:gd name="T10" fmla="*/ 81 w 228"/>
                  <a:gd name="T11" fmla="*/ 112 h 227"/>
                  <a:gd name="T12" fmla="*/ 103 w 228"/>
                  <a:gd name="T13" fmla="*/ 82 h 227"/>
                  <a:gd name="T14" fmla="*/ 119 w 228"/>
                  <a:gd name="T15" fmla="*/ 99 h 227"/>
                  <a:gd name="T16" fmla="*/ 109 w 228"/>
                  <a:gd name="T17" fmla="*/ 140 h 227"/>
                  <a:gd name="T18" fmla="*/ 127 w 228"/>
                  <a:gd name="T19" fmla="*/ 162 h 227"/>
                  <a:gd name="T20" fmla="*/ 163 w 228"/>
                  <a:gd name="T21" fmla="*/ 101 h 227"/>
                  <a:gd name="T22" fmla="*/ 115 w 228"/>
                  <a:gd name="T23" fmla="*/ 57 h 227"/>
                  <a:gd name="T24" fmla="*/ 59 w 228"/>
                  <a:gd name="T25" fmla="*/ 112 h 227"/>
                  <a:gd name="T26" fmla="*/ 67 w 228"/>
                  <a:gd name="T27" fmla="*/ 134 h 227"/>
                  <a:gd name="T28" fmla="*/ 68 w 228"/>
                  <a:gd name="T29" fmla="*/ 141 h 227"/>
                  <a:gd name="T30" fmla="*/ 66 w 228"/>
                  <a:gd name="T31" fmla="*/ 150 h 227"/>
                  <a:gd name="T32" fmla="*/ 60 w 228"/>
                  <a:gd name="T33" fmla="*/ 153 h 227"/>
                  <a:gd name="T34" fmla="*/ 37 w 228"/>
                  <a:gd name="T35" fmla="*/ 109 h 227"/>
                  <a:gd name="T36" fmla="*/ 118 w 228"/>
                  <a:gd name="T37" fmla="*/ 38 h 227"/>
                  <a:gd name="T38" fmla="*/ 191 w 228"/>
                  <a:gd name="T39" fmla="*/ 103 h 227"/>
                  <a:gd name="T40" fmla="*/ 129 w 228"/>
                  <a:gd name="T41" fmla="*/ 181 h 227"/>
                  <a:gd name="T42" fmla="*/ 101 w 228"/>
                  <a:gd name="T43" fmla="*/ 167 h 227"/>
                  <a:gd name="T44" fmla="*/ 93 w 228"/>
                  <a:gd name="T45" fmla="*/ 198 h 227"/>
                  <a:gd name="T46" fmla="*/ 82 w 228"/>
                  <a:gd name="T47" fmla="*/ 223 h 227"/>
                  <a:gd name="T48" fmla="*/ 114 w 228"/>
                  <a:gd name="T49" fmla="*/ 227 h 227"/>
                  <a:gd name="T50" fmla="*/ 228 w 228"/>
                  <a:gd name="T51" fmla="*/ 114 h 227"/>
                  <a:gd name="T52" fmla="*/ 114 w 228"/>
                  <a:gd name="T53" fmla="*/ 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8" h="227">
                    <a:moveTo>
                      <a:pt x="114" y="0"/>
                    </a:moveTo>
                    <a:cubicBezTo>
                      <a:pt x="51" y="0"/>
                      <a:pt x="0" y="51"/>
                      <a:pt x="0" y="114"/>
                    </a:cubicBezTo>
                    <a:cubicBezTo>
                      <a:pt x="0" y="160"/>
                      <a:pt x="28" y="200"/>
                      <a:pt x="68" y="218"/>
                    </a:cubicBezTo>
                    <a:cubicBezTo>
                      <a:pt x="68" y="210"/>
                      <a:pt x="68" y="200"/>
                      <a:pt x="70" y="192"/>
                    </a:cubicBezTo>
                    <a:cubicBezTo>
                      <a:pt x="73" y="183"/>
                      <a:pt x="85" y="130"/>
                      <a:pt x="85" y="130"/>
                    </a:cubicBezTo>
                    <a:cubicBezTo>
                      <a:pt x="85" y="130"/>
                      <a:pt x="81" y="122"/>
                      <a:pt x="81" y="112"/>
                    </a:cubicBezTo>
                    <a:cubicBezTo>
                      <a:pt x="81" y="95"/>
                      <a:pt x="91" y="82"/>
                      <a:pt x="103" y="82"/>
                    </a:cubicBezTo>
                    <a:cubicBezTo>
                      <a:pt x="114" y="82"/>
                      <a:pt x="119" y="90"/>
                      <a:pt x="119" y="99"/>
                    </a:cubicBezTo>
                    <a:cubicBezTo>
                      <a:pt x="119" y="110"/>
                      <a:pt x="112" y="125"/>
                      <a:pt x="109" y="140"/>
                    </a:cubicBezTo>
                    <a:cubicBezTo>
                      <a:pt x="106" y="152"/>
                      <a:pt x="115" y="162"/>
                      <a:pt x="127" y="162"/>
                    </a:cubicBezTo>
                    <a:cubicBezTo>
                      <a:pt x="148" y="162"/>
                      <a:pt x="163" y="134"/>
                      <a:pt x="163" y="101"/>
                    </a:cubicBezTo>
                    <a:cubicBezTo>
                      <a:pt x="163" y="76"/>
                      <a:pt x="146" y="57"/>
                      <a:pt x="115" y="57"/>
                    </a:cubicBezTo>
                    <a:cubicBezTo>
                      <a:pt x="81" y="57"/>
                      <a:pt x="59" y="83"/>
                      <a:pt x="59" y="112"/>
                    </a:cubicBezTo>
                    <a:cubicBezTo>
                      <a:pt x="59" y="122"/>
                      <a:pt x="62" y="129"/>
                      <a:pt x="67" y="134"/>
                    </a:cubicBezTo>
                    <a:cubicBezTo>
                      <a:pt x="69" y="137"/>
                      <a:pt x="69" y="138"/>
                      <a:pt x="68" y="141"/>
                    </a:cubicBezTo>
                    <a:cubicBezTo>
                      <a:pt x="68" y="143"/>
                      <a:pt x="67" y="148"/>
                      <a:pt x="66" y="150"/>
                    </a:cubicBezTo>
                    <a:cubicBezTo>
                      <a:pt x="65" y="153"/>
                      <a:pt x="63" y="154"/>
                      <a:pt x="60" y="153"/>
                    </a:cubicBezTo>
                    <a:cubicBezTo>
                      <a:pt x="44" y="146"/>
                      <a:pt x="37" y="129"/>
                      <a:pt x="37" y="109"/>
                    </a:cubicBezTo>
                    <a:cubicBezTo>
                      <a:pt x="37" y="77"/>
                      <a:pt x="64" y="38"/>
                      <a:pt x="118" y="38"/>
                    </a:cubicBezTo>
                    <a:cubicBezTo>
                      <a:pt x="162" y="38"/>
                      <a:pt x="191" y="70"/>
                      <a:pt x="191" y="103"/>
                    </a:cubicBezTo>
                    <a:cubicBezTo>
                      <a:pt x="191" y="148"/>
                      <a:pt x="166" y="181"/>
                      <a:pt x="129" y="181"/>
                    </a:cubicBezTo>
                    <a:cubicBezTo>
                      <a:pt x="117" y="181"/>
                      <a:pt x="105" y="175"/>
                      <a:pt x="101" y="167"/>
                    </a:cubicBezTo>
                    <a:cubicBezTo>
                      <a:pt x="101" y="167"/>
                      <a:pt x="95" y="193"/>
                      <a:pt x="93" y="198"/>
                    </a:cubicBezTo>
                    <a:cubicBezTo>
                      <a:pt x="91" y="207"/>
                      <a:pt x="86" y="216"/>
                      <a:pt x="82" y="223"/>
                    </a:cubicBezTo>
                    <a:cubicBezTo>
                      <a:pt x="92" y="226"/>
                      <a:pt x="103" y="227"/>
                      <a:pt x="114" y="227"/>
                    </a:cubicBezTo>
                    <a:cubicBezTo>
                      <a:pt x="177" y="227"/>
                      <a:pt x="228" y="176"/>
                      <a:pt x="228" y="114"/>
                    </a:cubicBezTo>
                    <a:cubicBezTo>
                      <a:pt x="228" y="51"/>
                      <a:pt x="177" y="0"/>
                      <a:pt x="114" y="0"/>
                    </a:cubicBezTo>
                    <a:close/>
                  </a:path>
                </a:pathLst>
              </a:custGeom>
              <a:solidFill>
                <a:schemeClr val="bg2"/>
              </a:solidFill>
              <a:ln>
                <a:noFill/>
              </a:ln>
            </p:spPr>
            <p:txBody>
              <a:bodyPr anchor="ctr"/>
              <a:lstStyle/>
              <a:p>
                <a:pPr algn="ctr"/>
                <a:endParaRPr/>
              </a:p>
            </p:txBody>
          </p:sp>
          <p:sp>
            <p:nvSpPr>
              <p:cNvPr id="31" name="ísļïďè"/>
              <p:cNvSpPr/>
              <p:nvPr/>
            </p:nvSpPr>
            <p:spPr bwMode="auto">
              <a:xfrm>
                <a:off x="7944073" y="2407562"/>
                <a:ext cx="814100" cy="812802"/>
              </a:xfrm>
              <a:custGeom>
                <a:avLst/>
                <a:gdLst>
                  <a:gd name="T0" fmla="*/ 164 w 204"/>
                  <a:gd name="T1" fmla="*/ 0 h 204"/>
                  <a:gd name="T2" fmla="*/ 39 w 204"/>
                  <a:gd name="T3" fmla="*/ 0 h 204"/>
                  <a:gd name="T4" fmla="*/ 0 w 204"/>
                  <a:gd name="T5" fmla="*/ 39 h 204"/>
                  <a:gd name="T6" fmla="*/ 0 w 204"/>
                  <a:gd name="T7" fmla="*/ 81 h 204"/>
                  <a:gd name="T8" fmla="*/ 0 w 204"/>
                  <a:gd name="T9" fmla="*/ 164 h 204"/>
                  <a:gd name="T10" fmla="*/ 39 w 204"/>
                  <a:gd name="T11" fmla="*/ 204 h 204"/>
                  <a:gd name="T12" fmla="*/ 164 w 204"/>
                  <a:gd name="T13" fmla="*/ 204 h 204"/>
                  <a:gd name="T14" fmla="*/ 204 w 204"/>
                  <a:gd name="T15" fmla="*/ 164 h 204"/>
                  <a:gd name="T16" fmla="*/ 204 w 204"/>
                  <a:gd name="T17" fmla="*/ 81 h 204"/>
                  <a:gd name="T18" fmla="*/ 204 w 204"/>
                  <a:gd name="T19" fmla="*/ 39 h 204"/>
                  <a:gd name="T20" fmla="*/ 164 w 204"/>
                  <a:gd name="T21" fmla="*/ 0 h 204"/>
                  <a:gd name="T22" fmla="*/ 176 w 204"/>
                  <a:gd name="T23" fmla="*/ 23 h 204"/>
                  <a:gd name="T24" fmla="*/ 180 w 204"/>
                  <a:gd name="T25" fmla="*/ 23 h 204"/>
                  <a:gd name="T26" fmla="*/ 180 w 204"/>
                  <a:gd name="T27" fmla="*/ 28 h 204"/>
                  <a:gd name="T28" fmla="*/ 180 w 204"/>
                  <a:gd name="T29" fmla="*/ 58 h 204"/>
                  <a:gd name="T30" fmla="*/ 146 w 204"/>
                  <a:gd name="T31" fmla="*/ 58 h 204"/>
                  <a:gd name="T32" fmla="*/ 146 w 204"/>
                  <a:gd name="T33" fmla="*/ 24 h 204"/>
                  <a:gd name="T34" fmla="*/ 176 w 204"/>
                  <a:gd name="T35" fmla="*/ 23 h 204"/>
                  <a:gd name="T36" fmla="*/ 73 w 204"/>
                  <a:gd name="T37" fmla="*/ 81 h 204"/>
                  <a:gd name="T38" fmla="*/ 102 w 204"/>
                  <a:gd name="T39" fmla="*/ 66 h 204"/>
                  <a:gd name="T40" fmla="*/ 131 w 204"/>
                  <a:gd name="T41" fmla="*/ 81 h 204"/>
                  <a:gd name="T42" fmla="*/ 138 w 204"/>
                  <a:gd name="T43" fmla="*/ 102 h 204"/>
                  <a:gd name="T44" fmla="*/ 102 w 204"/>
                  <a:gd name="T45" fmla="*/ 138 h 204"/>
                  <a:gd name="T46" fmla="*/ 66 w 204"/>
                  <a:gd name="T47" fmla="*/ 102 h 204"/>
                  <a:gd name="T48" fmla="*/ 73 w 204"/>
                  <a:gd name="T49" fmla="*/ 81 h 204"/>
                  <a:gd name="T50" fmla="*/ 184 w 204"/>
                  <a:gd name="T51" fmla="*/ 164 h 204"/>
                  <a:gd name="T52" fmla="*/ 164 w 204"/>
                  <a:gd name="T53" fmla="*/ 184 h 204"/>
                  <a:gd name="T54" fmla="*/ 39 w 204"/>
                  <a:gd name="T55" fmla="*/ 184 h 204"/>
                  <a:gd name="T56" fmla="*/ 20 w 204"/>
                  <a:gd name="T57" fmla="*/ 164 h 204"/>
                  <a:gd name="T58" fmla="*/ 20 w 204"/>
                  <a:gd name="T59" fmla="*/ 81 h 204"/>
                  <a:gd name="T60" fmla="*/ 50 w 204"/>
                  <a:gd name="T61" fmla="*/ 81 h 204"/>
                  <a:gd name="T62" fmla="*/ 46 w 204"/>
                  <a:gd name="T63" fmla="*/ 102 h 204"/>
                  <a:gd name="T64" fmla="*/ 102 w 204"/>
                  <a:gd name="T65" fmla="*/ 158 h 204"/>
                  <a:gd name="T66" fmla="*/ 157 w 204"/>
                  <a:gd name="T67" fmla="*/ 102 h 204"/>
                  <a:gd name="T68" fmla="*/ 153 w 204"/>
                  <a:gd name="T69" fmla="*/ 81 h 204"/>
                  <a:gd name="T70" fmla="*/ 184 w 204"/>
                  <a:gd name="T71" fmla="*/ 81 h 204"/>
                  <a:gd name="T72" fmla="*/ 184 w 204"/>
                  <a:gd name="T73" fmla="*/ 164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4" h="204">
                    <a:moveTo>
                      <a:pt x="164" y="0"/>
                    </a:moveTo>
                    <a:cubicBezTo>
                      <a:pt x="39" y="0"/>
                      <a:pt x="39" y="0"/>
                      <a:pt x="39" y="0"/>
                    </a:cubicBezTo>
                    <a:cubicBezTo>
                      <a:pt x="17" y="0"/>
                      <a:pt x="0" y="18"/>
                      <a:pt x="0" y="39"/>
                    </a:cubicBezTo>
                    <a:cubicBezTo>
                      <a:pt x="0" y="81"/>
                      <a:pt x="0" y="81"/>
                      <a:pt x="0" y="81"/>
                    </a:cubicBezTo>
                    <a:cubicBezTo>
                      <a:pt x="0" y="164"/>
                      <a:pt x="0" y="164"/>
                      <a:pt x="0" y="164"/>
                    </a:cubicBezTo>
                    <a:cubicBezTo>
                      <a:pt x="0" y="186"/>
                      <a:pt x="17" y="204"/>
                      <a:pt x="39" y="204"/>
                    </a:cubicBezTo>
                    <a:cubicBezTo>
                      <a:pt x="164" y="204"/>
                      <a:pt x="164" y="204"/>
                      <a:pt x="164" y="204"/>
                    </a:cubicBezTo>
                    <a:cubicBezTo>
                      <a:pt x="186" y="204"/>
                      <a:pt x="204" y="186"/>
                      <a:pt x="204" y="164"/>
                    </a:cubicBezTo>
                    <a:cubicBezTo>
                      <a:pt x="204" y="81"/>
                      <a:pt x="204" y="81"/>
                      <a:pt x="204" y="81"/>
                    </a:cubicBezTo>
                    <a:cubicBezTo>
                      <a:pt x="204" y="39"/>
                      <a:pt x="204" y="39"/>
                      <a:pt x="204" y="39"/>
                    </a:cubicBezTo>
                    <a:cubicBezTo>
                      <a:pt x="204" y="18"/>
                      <a:pt x="186" y="0"/>
                      <a:pt x="164" y="0"/>
                    </a:cubicBezTo>
                    <a:close/>
                    <a:moveTo>
                      <a:pt x="176" y="23"/>
                    </a:moveTo>
                    <a:cubicBezTo>
                      <a:pt x="180" y="23"/>
                      <a:pt x="180" y="23"/>
                      <a:pt x="180" y="23"/>
                    </a:cubicBezTo>
                    <a:cubicBezTo>
                      <a:pt x="180" y="28"/>
                      <a:pt x="180" y="28"/>
                      <a:pt x="180" y="28"/>
                    </a:cubicBezTo>
                    <a:cubicBezTo>
                      <a:pt x="180" y="58"/>
                      <a:pt x="180" y="58"/>
                      <a:pt x="180" y="58"/>
                    </a:cubicBezTo>
                    <a:cubicBezTo>
                      <a:pt x="146" y="58"/>
                      <a:pt x="146" y="58"/>
                      <a:pt x="146" y="58"/>
                    </a:cubicBezTo>
                    <a:cubicBezTo>
                      <a:pt x="146" y="24"/>
                      <a:pt x="146" y="24"/>
                      <a:pt x="146" y="24"/>
                    </a:cubicBezTo>
                    <a:lnTo>
                      <a:pt x="176" y="23"/>
                    </a:lnTo>
                    <a:close/>
                    <a:moveTo>
                      <a:pt x="73" y="81"/>
                    </a:moveTo>
                    <a:cubicBezTo>
                      <a:pt x="79" y="72"/>
                      <a:pt x="90" y="66"/>
                      <a:pt x="102" y="66"/>
                    </a:cubicBezTo>
                    <a:cubicBezTo>
                      <a:pt x="114" y="66"/>
                      <a:pt x="124" y="72"/>
                      <a:pt x="131" y="81"/>
                    </a:cubicBezTo>
                    <a:cubicBezTo>
                      <a:pt x="135" y="87"/>
                      <a:pt x="138" y="94"/>
                      <a:pt x="138" y="102"/>
                    </a:cubicBezTo>
                    <a:cubicBezTo>
                      <a:pt x="138" y="122"/>
                      <a:pt x="121" y="138"/>
                      <a:pt x="102" y="138"/>
                    </a:cubicBezTo>
                    <a:cubicBezTo>
                      <a:pt x="82" y="138"/>
                      <a:pt x="66" y="122"/>
                      <a:pt x="66" y="102"/>
                    </a:cubicBezTo>
                    <a:cubicBezTo>
                      <a:pt x="66" y="94"/>
                      <a:pt x="68" y="87"/>
                      <a:pt x="73" y="81"/>
                    </a:cubicBezTo>
                    <a:close/>
                    <a:moveTo>
                      <a:pt x="184" y="164"/>
                    </a:moveTo>
                    <a:cubicBezTo>
                      <a:pt x="184" y="175"/>
                      <a:pt x="175" y="184"/>
                      <a:pt x="164" y="184"/>
                    </a:cubicBezTo>
                    <a:cubicBezTo>
                      <a:pt x="39" y="184"/>
                      <a:pt x="39" y="184"/>
                      <a:pt x="39" y="184"/>
                    </a:cubicBezTo>
                    <a:cubicBezTo>
                      <a:pt x="28" y="184"/>
                      <a:pt x="20" y="175"/>
                      <a:pt x="20" y="164"/>
                    </a:cubicBezTo>
                    <a:cubicBezTo>
                      <a:pt x="20" y="81"/>
                      <a:pt x="20" y="81"/>
                      <a:pt x="20" y="81"/>
                    </a:cubicBezTo>
                    <a:cubicBezTo>
                      <a:pt x="50" y="81"/>
                      <a:pt x="50" y="81"/>
                      <a:pt x="50" y="81"/>
                    </a:cubicBezTo>
                    <a:cubicBezTo>
                      <a:pt x="47" y="87"/>
                      <a:pt x="46" y="95"/>
                      <a:pt x="46" y="102"/>
                    </a:cubicBezTo>
                    <a:cubicBezTo>
                      <a:pt x="46" y="133"/>
                      <a:pt x="71" y="158"/>
                      <a:pt x="102" y="158"/>
                    </a:cubicBezTo>
                    <a:cubicBezTo>
                      <a:pt x="132" y="158"/>
                      <a:pt x="157" y="133"/>
                      <a:pt x="157" y="102"/>
                    </a:cubicBezTo>
                    <a:cubicBezTo>
                      <a:pt x="157" y="95"/>
                      <a:pt x="156" y="87"/>
                      <a:pt x="153" y="81"/>
                    </a:cubicBezTo>
                    <a:cubicBezTo>
                      <a:pt x="184" y="81"/>
                      <a:pt x="184" y="81"/>
                      <a:pt x="184" y="81"/>
                    </a:cubicBezTo>
                    <a:lnTo>
                      <a:pt x="184" y="164"/>
                    </a:lnTo>
                    <a:close/>
                  </a:path>
                </a:pathLst>
              </a:custGeom>
              <a:solidFill>
                <a:schemeClr val="bg2"/>
              </a:solidFill>
              <a:ln>
                <a:noFill/>
              </a:ln>
            </p:spPr>
            <p:txBody>
              <a:bodyPr anchor="ctr"/>
              <a:lstStyle/>
              <a:p>
                <a:pPr algn="ctr"/>
                <a:endParaRPr/>
              </a:p>
            </p:txBody>
          </p:sp>
          <p:grpSp>
            <p:nvGrpSpPr>
              <p:cNvPr id="32" name="íṡlíḑè"/>
              <p:cNvGrpSpPr/>
              <p:nvPr/>
            </p:nvGrpSpPr>
            <p:grpSpPr>
              <a:xfrm>
                <a:off x="6372064" y="900721"/>
                <a:ext cx="734051" cy="682874"/>
                <a:chOff x="3338513" y="696913"/>
                <a:chExt cx="771525" cy="717550"/>
              </a:xfrm>
              <a:solidFill>
                <a:schemeClr val="bg2"/>
              </a:solidFill>
            </p:grpSpPr>
            <p:sp>
              <p:nvSpPr>
                <p:cNvPr id="54" name="ísľíḋê"/>
                <p:cNvSpPr/>
                <p:nvPr/>
              </p:nvSpPr>
              <p:spPr bwMode="auto">
                <a:xfrm>
                  <a:off x="3586163" y="696913"/>
                  <a:ext cx="523875" cy="717550"/>
                </a:xfrm>
                <a:custGeom>
                  <a:avLst/>
                  <a:gdLst>
                    <a:gd name="T0" fmla="*/ 115 w 125"/>
                    <a:gd name="T1" fmla="*/ 63 h 171"/>
                    <a:gd name="T2" fmla="*/ 69 w 125"/>
                    <a:gd name="T3" fmla="*/ 63 h 171"/>
                    <a:gd name="T4" fmla="*/ 85 w 125"/>
                    <a:gd name="T5" fmla="*/ 32 h 171"/>
                    <a:gd name="T6" fmla="*/ 74 w 125"/>
                    <a:gd name="T7" fmla="*/ 0 h 171"/>
                    <a:gd name="T8" fmla="*/ 61 w 125"/>
                    <a:gd name="T9" fmla="*/ 21 h 171"/>
                    <a:gd name="T10" fmla="*/ 37 w 125"/>
                    <a:gd name="T11" fmla="*/ 53 h 171"/>
                    <a:gd name="T12" fmla="*/ 0 w 125"/>
                    <a:gd name="T13" fmla="*/ 70 h 171"/>
                    <a:gd name="T14" fmla="*/ 0 w 125"/>
                    <a:gd name="T15" fmla="*/ 71 h 171"/>
                    <a:gd name="T16" fmla="*/ 0 w 125"/>
                    <a:gd name="T17" fmla="*/ 148 h 171"/>
                    <a:gd name="T18" fmla="*/ 26 w 125"/>
                    <a:gd name="T19" fmla="*/ 155 h 171"/>
                    <a:gd name="T20" fmla="*/ 76 w 125"/>
                    <a:gd name="T21" fmla="*/ 171 h 171"/>
                    <a:gd name="T22" fmla="*/ 91 w 125"/>
                    <a:gd name="T23" fmla="*/ 147 h 171"/>
                    <a:gd name="T24" fmla="*/ 103 w 125"/>
                    <a:gd name="T25" fmla="*/ 121 h 171"/>
                    <a:gd name="T26" fmla="*/ 107 w 125"/>
                    <a:gd name="T27" fmla="*/ 91 h 171"/>
                    <a:gd name="T28" fmla="*/ 115 w 125"/>
                    <a:gd name="T29" fmla="*/ 63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 h="171">
                      <a:moveTo>
                        <a:pt x="115" y="63"/>
                      </a:moveTo>
                      <a:cubicBezTo>
                        <a:pt x="105" y="57"/>
                        <a:pt x="69" y="63"/>
                        <a:pt x="69" y="63"/>
                      </a:cubicBezTo>
                      <a:cubicBezTo>
                        <a:pt x="75" y="59"/>
                        <a:pt x="85" y="38"/>
                        <a:pt x="85" y="32"/>
                      </a:cubicBezTo>
                      <a:cubicBezTo>
                        <a:pt x="86" y="19"/>
                        <a:pt x="83" y="0"/>
                        <a:pt x="74" y="0"/>
                      </a:cubicBezTo>
                      <a:cubicBezTo>
                        <a:pt x="64" y="0"/>
                        <a:pt x="62" y="16"/>
                        <a:pt x="61" y="21"/>
                      </a:cubicBezTo>
                      <a:cubicBezTo>
                        <a:pt x="59" y="35"/>
                        <a:pt x="46" y="48"/>
                        <a:pt x="37" y="53"/>
                      </a:cubicBezTo>
                      <a:cubicBezTo>
                        <a:pt x="25" y="60"/>
                        <a:pt x="16" y="66"/>
                        <a:pt x="0" y="70"/>
                      </a:cubicBezTo>
                      <a:cubicBezTo>
                        <a:pt x="0" y="70"/>
                        <a:pt x="0" y="71"/>
                        <a:pt x="0" y="71"/>
                      </a:cubicBezTo>
                      <a:cubicBezTo>
                        <a:pt x="0" y="148"/>
                        <a:pt x="0" y="148"/>
                        <a:pt x="0" y="148"/>
                      </a:cubicBezTo>
                      <a:cubicBezTo>
                        <a:pt x="9" y="148"/>
                        <a:pt x="18" y="150"/>
                        <a:pt x="26" y="155"/>
                      </a:cubicBezTo>
                      <a:cubicBezTo>
                        <a:pt x="43" y="164"/>
                        <a:pt x="56" y="171"/>
                        <a:pt x="76" y="171"/>
                      </a:cubicBezTo>
                      <a:cubicBezTo>
                        <a:pt x="106" y="171"/>
                        <a:pt x="103" y="148"/>
                        <a:pt x="91" y="147"/>
                      </a:cubicBezTo>
                      <a:cubicBezTo>
                        <a:pt x="115" y="148"/>
                        <a:pt x="117" y="128"/>
                        <a:pt x="103" y="121"/>
                      </a:cubicBezTo>
                      <a:cubicBezTo>
                        <a:pt x="125" y="121"/>
                        <a:pt x="122" y="93"/>
                        <a:pt x="107" y="91"/>
                      </a:cubicBezTo>
                      <a:cubicBezTo>
                        <a:pt x="124" y="92"/>
                        <a:pt x="125" y="70"/>
                        <a:pt x="115" y="63"/>
                      </a:cubicBezTo>
                      <a:close/>
                    </a:path>
                  </a:pathLst>
                </a:custGeom>
                <a:grpFill/>
                <a:ln>
                  <a:noFill/>
                </a:ln>
              </p:spPr>
              <p:txBody>
                <a:bodyPr anchor="ctr"/>
                <a:lstStyle/>
                <a:p>
                  <a:pPr algn="ctr"/>
                  <a:endParaRPr/>
                </a:p>
              </p:txBody>
            </p:sp>
            <p:sp>
              <p:nvSpPr>
                <p:cNvPr id="55" name="îşļíḑè"/>
                <p:cNvSpPr/>
                <p:nvPr/>
              </p:nvSpPr>
              <p:spPr bwMode="auto">
                <a:xfrm>
                  <a:off x="3338513" y="960438"/>
                  <a:ext cx="163513" cy="390525"/>
                </a:xfrm>
                <a:prstGeom prst="rect">
                  <a:avLst/>
                </a:prstGeom>
                <a:grpFill/>
                <a:ln>
                  <a:noFill/>
                </a:ln>
              </p:spPr>
              <p:txBody>
                <a:bodyPr anchor="ctr"/>
                <a:lstStyle/>
                <a:p>
                  <a:pPr algn="ctr"/>
                  <a:endParaRPr/>
                </a:p>
              </p:txBody>
            </p:sp>
          </p:grpSp>
          <p:grpSp>
            <p:nvGrpSpPr>
              <p:cNvPr id="33" name="îṣļîḑè"/>
              <p:cNvGrpSpPr/>
              <p:nvPr/>
            </p:nvGrpSpPr>
            <p:grpSpPr>
              <a:xfrm>
                <a:off x="5192322" y="1769361"/>
                <a:ext cx="977541" cy="915731"/>
                <a:chOff x="544513" y="3295650"/>
                <a:chExt cx="1325563" cy="1241425"/>
              </a:xfrm>
              <a:solidFill>
                <a:schemeClr val="bg2"/>
              </a:solidFill>
            </p:grpSpPr>
            <p:sp>
              <p:nvSpPr>
                <p:cNvPr id="51" name="îśḷîďè"/>
                <p:cNvSpPr/>
                <p:nvPr/>
              </p:nvSpPr>
              <p:spPr bwMode="auto">
                <a:xfrm>
                  <a:off x="692151" y="3351213"/>
                  <a:ext cx="1077913" cy="1185862"/>
                </a:xfrm>
                <a:custGeom>
                  <a:avLst/>
                  <a:gdLst>
                    <a:gd name="T0" fmla="*/ 55 w 257"/>
                    <a:gd name="T1" fmla="*/ 128 h 283"/>
                    <a:gd name="T2" fmla="*/ 49 w 257"/>
                    <a:gd name="T3" fmla="*/ 128 h 283"/>
                    <a:gd name="T4" fmla="*/ 43 w 257"/>
                    <a:gd name="T5" fmla="*/ 129 h 283"/>
                    <a:gd name="T6" fmla="*/ 36 w 257"/>
                    <a:gd name="T7" fmla="*/ 133 h 283"/>
                    <a:gd name="T8" fmla="*/ 9 w 257"/>
                    <a:gd name="T9" fmla="*/ 145 h 283"/>
                    <a:gd name="T10" fmla="*/ 4 w 257"/>
                    <a:gd name="T11" fmla="*/ 167 h 283"/>
                    <a:gd name="T12" fmla="*/ 26 w 257"/>
                    <a:gd name="T13" fmla="*/ 218 h 283"/>
                    <a:gd name="T14" fmla="*/ 46 w 257"/>
                    <a:gd name="T15" fmla="*/ 229 h 283"/>
                    <a:gd name="T16" fmla="*/ 61 w 257"/>
                    <a:gd name="T17" fmla="*/ 223 h 283"/>
                    <a:gd name="T18" fmla="*/ 73 w 257"/>
                    <a:gd name="T19" fmla="*/ 243 h 283"/>
                    <a:gd name="T20" fmla="*/ 77 w 257"/>
                    <a:gd name="T21" fmla="*/ 240 h 283"/>
                    <a:gd name="T22" fmla="*/ 106 w 257"/>
                    <a:gd name="T23" fmla="*/ 273 h 283"/>
                    <a:gd name="T24" fmla="*/ 139 w 257"/>
                    <a:gd name="T25" fmla="*/ 275 h 283"/>
                    <a:gd name="T26" fmla="*/ 141 w 257"/>
                    <a:gd name="T27" fmla="*/ 242 h 283"/>
                    <a:gd name="T28" fmla="*/ 138 w 257"/>
                    <a:gd name="T29" fmla="*/ 239 h 283"/>
                    <a:gd name="T30" fmla="*/ 138 w 257"/>
                    <a:gd name="T31" fmla="*/ 239 h 283"/>
                    <a:gd name="T32" fmla="*/ 112 w 257"/>
                    <a:gd name="T33" fmla="*/ 209 h 283"/>
                    <a:gd name="T34" fmla="*/ 128 w 257"/>
                    <a:gd name="T35" fmla="*/ 194 h 283"/>
                    <a:gd name="T36" fmla="*/ 131 w 257"/>
                    <a:gd name="T37" fmla="*/ 193 h 283"/>
                    <a:gd name="T38" fmla="*/ 257 w 257"/>
                    <a:gd name="T39" fmla="*/ 188 h 283"/>
                    <a:gd name="T40" fmla="*/ 174 w 257"/>
                    <a:gd name="T41" fmla="*/ 0 h 283"/>
                    <a:gd name="T42" fmla="*/ 55 w 257"/>
                    <a:gd name="T43" fmla="*/ 128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57" h="283">
                      <a:moveTo>
                        <a:pt x="55" y="128"/>
                      </a:moveTo>
                      <a:cubicBezTo>
                        <a:pt x="53" y="127"/>
                        <a:pt x="51" y="127"/>
                        <a:pt x="49" y="128"/>
                      </a:cubicBezTo>
                      <a:cubicBezTo>
                        <a:pt x="47" y="128"/>
                        <a:pt x="45" y="128"/>
                        <a:pt x="43" y="129"/>
                      </a:cubicBezTo>
                      <a:cubicBezTo>
                        <a:pt x="41" y="130"/>
                        <a:pt x="38" y="131"/>
                        <a:pt x="36" y="133"/>
                      </a:cubicBezTo>
                      <a:cubicBezTo>
                        <a:pt x="9" y="145"/>
                        <a:pt x="9" y="145"/>
                        <a:pt x="9" y="145"/>
                      </a:cubicBezTo>
                      <a:cubicBezTo>
                        <a:pt x="2" y="148"/>
                        <a:pt x="0" y="158"/>
                        <a:pt x="4" y="167"/>
                      </a:cubicBezTo>
                      <a:cubicBezTo>
                        <a:pt x="26" y="218"/>
                        <a:pt x="26" y="218"/>
                        <a:pt x="26" y="218"/>
                      </a:cubicBezTo>
                      <a:cubicBezTo>
                        <a:pt x="30" y="227"/>
                        <a:pt x="39" y="232"/>
                        <a:pt x="46" y="229"/>
                      </a:cubicBezTo>
                      <a:cubicBezTo>
                        <a:pt x="61" y="223"/>
                        <a:pt x="61" y="223"/>
                        <a:pt x="61" y="223"/>
                      </a:cubicBezTo>
                      <a:cubicBezTo>
                        <a:pt x="73" y="243"/>
                        <a:pt x="73" y="243"/>
                        <a:pt x="73" y="243"/>
                      </a:cubicBezTo>
                      <a:cubicBezTo>
                        <a:pt x="77" y="240"/>
                        <a:pt x="77" y="240"/>
                        <a:pt x="77" y="240"/>
                      </a:cubicBezTo>
                      <a:cubicBezTo>
                        <a:pt x="106" y="273"/>
                        <a:pt x="106" y="273"/>
                        <a:pt x="106" y="273"/>
                      </a:cubicBezTo>
                      <a:cubicBezTo>
                        <a:pt x="115" y="282"/>
                        <a:pt x="129" y="283"/>
                        <a:pt x="139" y="275"/>
                      </a:cubicBezTo>
                      <a:cubicBezTo>
                        <a:pt x="149" y="266"/>
                        <a:pt x="149" y="251"/>
                        <a:pt x="141" y="242"/>
                      </a:cubicBezTo>
                      <a:cubicBezTo>
                        <a:pt x="138" y="239"/>
                        <a:pt x="138" y="239"/>
                        <a:pt x="138" y="239"/>
                      </a:cubicBezTo>
                      <a:cubicBezTo>
                        <a:pt x="138" y="239"/>
                        <a:pt x="138" y="239"/>
                        <a:pt x="138" y="239"/>
                      </a:cubicBezTo>
                      <a:cubicBezTo>
                        <a:pt x="112" y="209"/>
                        <a:pt x="112" y="209"/>
                        <a:pt x="112" y="209"/>
                      </a:cubicBezTo>
                      <a:cubicBezTo>
                        <a:pt x="128" y="194"/>
                        <a:pt x="128" y="194"/>
                        <a:pt x="128" y="194"/>
                      </a:cubicBezTo>
                      <a:cubicBezTo>
                        <a:pt x="129" y="194"/>
                        <a:pt x="130" y="193"/>
                        <a:pt x="131" y="193"/>
                      </a:cubicBezTo>
                      <a:cubicBezTo>
                        <a:pt x="197" y="178"/>
                        <a:pt x="257" y="188"/>
                        <a:pt x="257" y="188"/>
                      </a:cubicBezTo>
                      <a:cubicBezTo>
                        <a:pt x="174" y="0"/>
                        <a:pt x="174" y="0"/>
                        <a:pt x="174" y="0"/>
                      </a:cubicBezTo>
                      <a:cubicBezTo>
                        <a:pt x="161" y="54"/>
                        <a:pt x="86" y="108"/>
                        <a:pt x="55" y="128"/>
                      </a:cubicBezTo>
                      <a:close/>
                    </a:path>
                  </a:pathLst>
                </a:custGeom>
                <a:grpFill/>
                <a:ln>
                  <a:noFill/>
                </a:ln>
              </p:spPr>
              <p:txBody>
                <a:bodyPr anchor="ctr"/>
                <a:lstStyle/>
                <a:p>
                  <a:pPr algn="ctr"/>
                  <a:endParaRPr/>
                </a:p>
              </p:txBody>
            </p:sp>
            <p:sp>
              <p:nvSpPr>
                <p:cNvPr id="52" name="isľiďê"/>
                <p:cNvSpPr/>
                <p:nvPr/>
              </p:nvSpPr>
              <p:spPr bwMode="auto">
                <a:xfrm>
                  <a:off x="1446213" y="3295650"/>
                  <a:ext cx="423863" cy="865187"/>
                </a:xfrm>
                <a:custGeom>
                  <a:avLst/>
                  <a:gdLst>
                    <a:gd name="T0" fmla="*/ 0 w 267"/>
                    <a:gd name="T1" fmla="*/ 16 h 545"/>
                    <a:gd name="T2" fmla="*/ 233 w 267"/>
                    <a:gd name="T3" fmla="*/ 545 h 545"/>
                    <a:gd name="T4" fmla="*/ 267 w 267"/>
                    <a:gd name="T5" fmla="*/ 531 h 545"/>
                    <a:gd name="T6" fmla="*/ 32 w 267"/>
                    <a:gd name="T7" fmla="*/ 0 h 545"/>
                    <a:gd name="T8" fmla="*/ 0 w 267"/>
                    <a:gd name="T9" fmla="*/ 16 h 545"/>
                  </a:gdLst>
                  <a:ahLst/>
                  <a:cxnLst>
                    <a:cxn ang="0">
                      <a:pos x="T0" y="T1"/>
                    </a:cxn>
                    <a:cxn ang="0">
                      <a:pos x="T2" y="T3"/>
                    </a:cxn>
                    <a:cxn ang="0">
                      <a:pos x="T4" y="T5"/>
                    </a:cxn>
                    <a:cxn ang="0">
                      <a:pos x="T6" y="T7"/>
                    </a:cxn>
                    <a:cxn ang="0">
                      <a:pos x="T8" y="T9"/>
                    </a:cxn>
                  </a:cxnLst>
                  <a:rect l="0" t="0" r="r" b="b"/>
                  <a:pathLst>
                    <a:path w="267" h="545">
                      <a:moveTo>
                        <a:pt x="0" y="16"/>
                      </a:moveTo>
                      <a:lnTo>
                        <a:pt x="233" y="545"/>
                      </a:lnTo>
                      <a:lnTo>
                        <a:pt x="267" y="531"/>
                      </a:lnTo>
                      <a:lnTo>
                        <a:pt x="32" y="0"/>
                      </a:lnTo>
                      <a:lnTo>
                        <a:pt x="0" y="16"/>
                      </a:lnTo>
                      <a:close/>
                    </a:path>
                  </a:pathLst>
                </a:custGeom>
                <a:grpFill/>
                <a:ln>
                  <a:noFill/>
                </a:ln>
              </p:spPr>
              <p:txBody>
                <a:bodyPr anchor="ctr"/>
                <a:lstStyle/>
                <a:p>
                  <a:pPr algn="ctr"/>
                  <a:endParaRPr/>
                </a:p>
              </p:txBody>
            </p:sp>
            <p:sp>
              <p:nvSpPr>
                <p:cNvPr id="53" name="í$lîďê"/>
                <p:cNvSpPr/>
                <p:nvPr/>
              </p:nvSpPr>
              <p:spPr bwMode="auto">
                <a:xfrm>
                  <a:off x="544513" y="4021138"/>
                  <a:ext cx="257175" cy="339725"/>
                </a:xfrm>
                <a:custGeom>
                  <a:avLst/>
                  <a:gdLst>
                    <a:gd name="T0" fmla="*/ 30 w 61"/>
                    <a:gd name="T1" fmla="*/ 10 h 81"/>
                    <a:gd name="T2" fmla="*/ 28 w 61"/>
                    <a:gd name="T3" fmla="*/ 0 h 81"/>
                    <a:gd name="T4" fmla="*/ 17 w 61"/>
                    <a:gd name="T5" fmla="*/ 5 h 81"/>
                    <a:gd name="T6" fmla="*/ 1 w 61"/>
                    <a:gd name="T7" fmla="*/ 32 h 81"/>
                    <a:gd name="T8" fmla="*/ 15 w 61"/>
                    <a:gd name="T9" fmla="*/ 26 h 81"/>
                    <a:gd name="T10" fmla="*/ 21 w 61"/>
                    <a:gd name="T11" fmla="*/ 28 h 81"/>
                    <a:gd name="T12" fmla="*/ 21 w 61"/>
                    <a:gd name="T13" fmla="*/ 29 h 81"/>
                    <a:gd name="T14" fmla="*/ 22 w 61"/>
                    <a:gd name="T15" fmla="*/ 29 h 81"/>
                    <a:gd name="T16" fmla="*/ 19 w 61"/>
                    <a:gd name="T17" fmla="*/ 35 h 81"/>
                    <a:gd name="T18" fmla="*/ 4 w 61"/>
                    <a:gd name="T19" fmla="*/ 42 h 81"/>
                    <a:gd name="T20" fmla="*/ 6 w 61"/>
                    <a:gd name="T21" fmla="*/ 47 h 81"/>
                    <a:gd name="T22" fmla="*/ 21 w 61"/>
                    <a:gd name="T23" fmla="*/ 40 h 81"/>
                    <a:gd name="T24" fmla="*/ 27 w 61"/>
                    <a:gd name="T25" fmla="*/ 42 h 81"/>
                    <a:gd name="T26" fmla="*/ 28 w 61"/>
                    <a:gd name="T27" fmla="*/ 43 h 81"/>
                    <a:gd name="T28" fmla="*/ 28 w 61"/>
                    <a:gd name="T29" fmla="*/ 43 h 81"/>
                    <a:gd name="T30" fmla="*/ 25 w 61"/>
                    <a:gd name="T31" fmla="*/ 49 h 81"/>
                    <a:gd name="T32" fmla="*/ 10 w 61"/>
                    <a:gd name="T33" fmla="*/ 56 h 81"/>
                    <a:gd name="T34" fmla="*/ 12 w 61"/>
                    <a:gd name="T35" fmla="*/ 61 h 81"/>
                    <a:gd name="T36" fmla="*/ 28 w 61"/>
                    <a:gd name="T37" fmla="*/ 54 h 81"/>
                    <a:gd name="T38" fmla="*/ 34 w 61"/>
                    <a:gd name="T39" fmla="*/ 56 h 81"/>
                    <a:gd name="T40" fmla="*/ 34 w 61"/>
                    <a:gd name="T41" fmla="*/ 56 h 81"/>
                    <a:gd name="T42" fmla="*/ 34 w 61"/>
                    <a:gd name="T43" fmla="*/ 57 h 81"/>
                    <a:gd name="T44" fmla="*/ 31 w 61"/>
                    <a:gd name="T45" fmla="*/ 63 h 81"/>
                    <a:gd name="T46" fmla="*/ 17 w 61"/>
                    <a:gd name="T47" fmla="*/ 69 h 81"/>
                    <a:gd name="T48" fmla="*/ 48 w 61"/>
                    <a:gd name="T49" fmla="*/ 76 h 81"/>
                    <a:gd name="T50" fmla="*/ 61 w 61"/>
                    <a:gd name="T51" fmla="*/ 71 h 81"/>
                    <a:gd name="T52" fmla="*/ 53 w 61"/>
                    <a:gd name="T53" fmla="*/ 61 h 81"/>
                    <a:gd name="T54" fmla="*/ 30 w 61"/>
                    <a:gd name="T55" fmla="*/ 1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1" h="81">
                      <a:moveTo>
                        <a:pt x="30" y="10"/>
                      </a:moveTo>
                      <a:cubicBezTo>
                        <a:pt x="29" y="6"/>
                        <a:pt x="28" y="3"/>
                        <a:pt x="28" y="0"/>
                      </a:cubicBezTo>
                      <a:cubicBezTo>
                        <a:pt x="17" y="5"/>
                        <a:pt x="17" y="5"/>
                        <a:pt x="17" y="5"/>
                      </a:cubicBezTo>
                      <a:cubicBezTo>
                        <a:pt x="6" y="10"/>
                        <a:pt x="0" y="21"/>
                        <a:pt x="1" y="32"/>
                      </a:cubicBezTo>
                      <a:cubicBezTo>
                        <a:pt x="15" y="26"/>
                        <a:pt x="15" y="26"/>
                        <a:pt x="15" y="26"/>
                      </a:cubicBezTo>
                      <a:cubicBezTo>
                        <a:pt x="18" y="25"/>
                        <a:pt x="20" y="26"/>
                        <a:pt x="21" y="28"/>
                      </a:cubicBezTo>
                      <a:cubicBezTo>
                        <a:pt x="21" y="29"/>
                        <a:pt x="21" y="29"/>
                        <a:pt x="21" y="29"/>
                      </a:cubicBezTo>
                      <a:cubicBezTo>
                        <a:pt x="21" y="29"/>
                        <a:pt x="22" y="29"/>
                        <a:pt x="22" y="29"/>
                      </a:cubicBezTo>
                      <a:cubicBezTo>
                        <a:pt x="23" y="31"/>
                        <a:pt x="22" y="34"/>
                        <a:pt x="19" y="35"/>
                      </a:cubicBezTo>
                      <a:cubicBezTo>
                        <a:pt x="4" y="42"/>
                        <a:pt x="4" y="42"/>
                        <a:pt x="4" y="42"/>
                      </a:cubicBezTo>
                      <a:cubicBezTo>
                        <a:pt x="6" y="47"/>
                        <a:pt x="6" y="47"/>
                        <a:pt x="6" y="47"/>
                      </a:cubicBezTo>
                      <a:cubicBezTo>
                        <a:pt x="21" y="40"/>
                        <a:pt x="21" y="40"/>
                        <a:pt x="21" y="40"/>
                      </a:cubicBezTo>
                      <a:cubicBezTo>
                        <a:pt x="24" y="39"/>
                        <a:pt x="26" y="40"/>
                        <a:pt x="27" y="42"/>
                      </a:cubicBezTo>
                      <a:cubicBezTo>
                        <a:pt x="27" y="42"/>
                        <a:pt x="27" y="43"/>
                        <a:pt x="28" y="43"/>
                      </a:cubicBezTo>
                      <a:cubicBezTo>
                        <a:pt x="28" y="43"/>
                        <a:pt x="28" y="43"/>
                        <a:pt x="28" y="43"/>
                      </a:cubicBezTo>
                      <a:cubicBezTo>
                        <a:pt x="29" y="45"/>
                        <a:pt x="28" y="48"/>
                        <a:pt x="25" y="49"/>
                      </a:cubicBezTo>
                      <a:cubicBezTo>
                        <a:pt x="10" y="56"/>
                        <a:pt x="10" y="56"/>
                        <a:pt x="10" y="56"/>
                      </a:cubicBezTo>
                      <a:cubicBezTo>
                        <a:pt x="12" y="61"/>
                        <a:pt x="12" y="61"/>
                        <a:pt x="12" y="61"/>
                      </a:cubicBezTo>
                      <a:cubicBezTo>
                        <a:pt x="28" y="54"/>
                        <a:pt x="28" y="54"/>
                        <a:pt x="28" y="54"/>
                      </a:cubicBezTo>
                      <a:cubicBezTo>
                        <a:pt x="30" y="53"/>
                        <a:pt x="33" y="54"/>
                        <a:pt x="34" y="56"/>
                      </a:cubicBezTo>
                      <a:cubicBezTo>
                        <a:pt x="34" y="56"/>
                        <a:pt x="34" y="56"/>
                        <a:pt x="34" y="56"/>
                      </a:cubicBezTo>
                      <a:cubicBezTo>
                        <a:pt x="34" y="57"/>
                        <a:pt x="34" y="57"/>
                        <a:pt x="34" y="57"/>
                      </a:cubicBezTo>
                      <a:cubicBezTo>
                        <a:pt x="35" y="59"/>
                        <a:pt x="34" y="62"/>
                        <a:pt x="31" y="63"/>
                      </a:cubicBezTo>
                      <a:cubicBezTo>
                        <a:pt x="17" y="69"/>
                        <a:pt x="17" y="69"/>
                        <a:pt x="17" y="69"/>
                      </a:cubicBezTo>
                      <a:cubicBezTo>
                        <a:pt x="24" y="78"/>
                        <a:pt x="37" y="81"/>
                        <a:pt x="48" y="76"/>
                      </a:cubicBezTo>
                      <a:cubicBezTo>
                        <a:pt x="61" y="71"/>
                        <a:pt x="61" y="71"/>
                        <a:pt x="61" y="71"/>
                      </a:cubicBezTo>
                      <a:cubicBezTo>
                        <a:pt x="58" y="68"/>
                        <a:pt x="55" y="65"/>
                        <a:pt x="53" y="61"/>
                      </a:cubicBezTo>
                      <a:lnTo>
                        <a:pt x="30" y="10"/>
                      </a:lnTo>
                      <a:close/>
                    </a:path>
                  </a:pathLst>
                </a:custGeom>
                <a:grpFill/>
                <a:ln>
                  <a:noFill/>
                </a:ln>
              </p:spPr>
              <p:txBody>
                <a:bodyPr anchor="ctr"/>
                <a:lstStyle/>
                <a:p>
                  <a:pPr algn="ctr"/>
                  <a:endParaRPr/>
                </a:p>
              </p:txBody>
            </p:sp>
          </p:grpSp>
          <p:sp>
            <p:nvSpPr>
              <p:cNvPr id="34" name="ïṣļîḓé"/>
              <p:cNvSpPr/>
              <p:nvPr/>
            </p:nvSpPr>
            <p:spPr bwMode="auto">
              <a:xfrm>
                <a:off x="3602006" y="2021722"/>
                <a:ext cx="583011" cy="702513"/>
              </a:xfrm>
              <a:custGeom>
                <a:avLst/>
                <a:gdLst>
                  <a:gd name="T0" fmla="*/ 60 w 146"/>
                  <a:gd name="T1" fmla="*/ 173 h 176"/>
                  <a:gd name="T2" fmla="*/ 40 w 146"/>
                  <a:gd name="T3" fmla="*/ 173 h 176"/>
                  <a:gd name="T4" fmla="*/ 38 w 146"/>
                  <a:gd name="T5" fmla="*/ 172 h 176"/>
                  <a:gd name="T6" fmla="*/ 17 w 146"/>
                  <a:gd name="T7" fmla="*/ 122 h 176"/>
                  <a:gd name="T8" fmla="*/ 40 w 146"/>
                  <a:gd name="T9" fmla="*/ 62 h 176"/>
                  <a:gd name="T10" fmla="*/ 55 w 146"/>
                  <a:gd name="T11" fmla="*/ 24 h 176"/>
                  <a:gd name="T12" fmla="*/ 103 w 146"/>
                  <a:gd name="T13" fmla="*/ 9 h 176"/>
                  <a:gd name="T14" fmla="*/ 141 w 146"/>
                  <a:gd name="T15" fmla="*/ 53 h 176"/>
                  <a:gd name="T16" fmla="*/ 108 w 146"/>
                  <a:gd name="T17" fmla="*/ 142 h 176"/>
                  <a:gd name="T18" fmla="*/ 98 w 146"/>
                  <a:gd name="T19" fmla="*/ 146 h 176"/>
                  <a:gd name="T20" fmla="*/ 94 w 146"/>
                  <a:gd name="T21" fmla="*/ 137 h 176"/>
                  <a:gd name="T22" fmla="*/ 127 w 146"/>
                  <a:gd name="T23" fmla="*/ 49 h 176"/>
                  <a:gd name="T24" fmla="*/ 98 w 146"/>
                  <a:gd name="T25" fmla="*/ 23 h 176"/>
                  <a:gd name="T26" fmla="*/ 69 w 146"/>
                  <a:gd name="T27" fmla="*/ 30 h 176"/>
                  <a:gd name="T28" fmla="*/ 54 w 146"/>
                  <a:gd name="T29" fmla="*/ 67 h 176"/>
                  <a:gd name="T30" fmla="*/ 30 w 146"/>
                  <a:gd name="T31" fmla="*/ 127 h 176"/>
                  <a:gd name="T32" fmla="*/ 44 w 146"/>
                  <a:gd name="T33" fmla="*/ 159 h 176"/>
                  <a:gd name="T34" fmla="*/ 45 w 146"/>
                  <a:gd name="T35" fmla="*/ 159 h 176"/>
                  <a:gd name="T36" fmla="*/ 61 w 146"/>
                  <a:gd name="T37" fmla="*/ 151 h 176"/>
                  <a:gd name="T38" fmla="*/ 67 w 146"/>
                  <a:gd name="T39" fmla="*/ 135 h 176"/>
                  <a:gd name="T40" fmla="*/ 93 w 146"/>
                  <a:gd name="T41" fmla="*/ 68 h 176"/>
                  <a:gd name="T42" fmla="*/ 91 w 146"/>
                  <a:gd name="T43" fmla="*/ 58 h 176"/>
                  <a:gd name="T44" fmla="*/ 82 w 146"/>
                  <a:gd name="T45" fmla="*/ 67 h 176"/>
                  <a:gd name="T46" fmla="*/ 57 w 146"/>
                  <a:gd name="T47" fmla="*/ 130 h 176"/>
                  <a:gd name="T48" fmla="*/ 48 w 146"/>
                  <a:gd name="T49" fmla="*/ 134 h 176"/>
                  <a:gd name="T50" fmla="*/ 44 w 146"/>
                  <a:gd name="T51" fmla="*/ 124 h 176"/>
                  <a:gd name="T52" fmla="*/ 68 w 146"/>
                  <a:gd name="T53" fmla="*/ 62 h 176"/>
                  <a:gd name="T54" fmla="*/ 96 w 146"/>
                  <a:gd name="T55" fmla="*/ 44 h 176"/>
                  <a:gd name="T56" fmla="*/ 107 w 146"/>
                  <a:gd name="T57" fmla="*/ 72 h 176"/>
                  <a:gd name="T58" fmla="*/ 80 w 146"/>
                  <a:gd name="T59" fmla="*/ 141 h 176"/>
                  <a:gd name="T60" fmla="*/ 74 w 146"/>
                  <a:gd name="T61" fmla="*/ 156 h 176"/>
                  <a:gd name="T62" fmla="*/ 60 w 146"/>
                  <a:gd name="T63" fmla="*/ 173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6" h="176">
                    <a:moveTo>
                      <a:pt x="60" y="173"/>
                    </a:moveTo>
                    <a:cubicBezTo>
                      <a:pt x="54" y="176"/>
                      <a:pt x="47" y="176"/>
                      <a:pt x="40" y="173"/>
                    </a:cubicBezTo>
                    <a:cubicBezTo>
                      <a:pt x="38" y="172"/>
                      <a:pt x="38" y="172"/>
                      <a:pt x="38" y="172"/>
                    </a:cubicBezTo>
                    <a:cubicBezTo>
                      <a:pt x="31" y="169"/>
                      <a:pt x="0" y="160"/>
                      <a:pt x="17" y="122"/>
                    </a:cubicBezTo>
                    <a:cubicBezTo>
                      <a:pt x="24" y="106"/>
                      <a:pt x="31" y="84"/>
                      <a:pt x="40" y="62"/>
                    </a:cubicBezTo>
                    <a:cubicBezTo>
                      <a:pt x="45" y="50"/>
                      <a:pt x="50" y="37"/>
                      <a:pt x="55" y="24"/>
                    </a:cubicBezTo>
                    <a:cubicBezTo>
                      <a:pt x="64" y="1"/>
                      <a:pt x="78" y="0"/>
                      <a:pt x="103" y="9"/>
                    </a:cubicBezTo>
                    <a:cubicBezTo>
                      <a:pt x="133" y="20"/>
                      <a:pt x="146" y="39"/>
                      <a:pt x="141" y="53"/>
                    </a:cubicBezTo>
                    <a:cubicBezTo>
                      <a:pt x="135" y="73"/>
                      <a:pt x="109" y="139"/>
                      <a:pt x="108" y="142"/>
                    </a:cubicBezTo>
                    <a:cubicBezTo>
                      <a:pt x="106" y="146"/>
                      <a:pt x="102" y="148"/>
                      <a:pt x="98" y="146"/>
                    </a:cubicBezTo>
                    <a:cubicBezTo>
                      <a:pt x="95" y="145"/>
                      <a:pt x="93" y="141"/>
                      <a:pt x="94" y="137"/>
                    </a:cubicBezTo>
                    <a:cubicBezTo>
                      <a:pt x="94" y="136"/>
                      <a:pt x="121" y="68"/>
                      <a:pt x="127" y="49"/>
                    </a:cubicBezTo>
                    <a:cubicBezTo>
                      <a:pt x="129" y="45"/>
                      <a:pt x="124" y="32"/>
                      <a:pt x="98" y="23"/>
                    </a:cubicBezTo>
                    <a:cubicBezTo>
                      <a:pt x="83" y="17"/>
                      <a:pt x="76" y="10"/>
                      <a:pt x="69" y="30"/>
                    </a:cubicBezTo>
                    <a:cubicBezTo>
                      <a:pt x="64" y="42"/>
                      <a:pt x="59" y="55"/>
                      <a:pt x="54" y="67"/>
                    </a:cubicBezTo>
                    <a:cubicBezTo>
                      <a:pt x="45" y="90"/>
                      <a:pt x="37" y="111"/>
                      <a:pt x="30" y="127"/>
                    </a:cubicBezTo>
                    <a:cubicBezTo>
                      <a:pt x="20" y="152"/>
                      <a:pt x="36" y="155"/>
                      <a:pt x="44" y="159"/>
                    </a:cubicBezTo>
                    <a:cubicBezTo>
                      <a:pt x="45" y="159"/>
                      <a:pt x="45" y="159"/>
                      <a:pt x="45" y="159"/>
                    </a:cubicBezTo>
                    <a:cubicBezTo>
                      <a:pt x="52" y="162"/>
                      <a:pt x="56" y="161"/>
                      <a:pt x="61" y="151"/>
                    </a:cubicBezTo>
                    <a:cubicBezTo>
                      <a:pt x="62" y="148"/>
                      <a:pt x="64" y="142"/>
                      <a:pt x="67" y="135"/>
                    </a:cubicBezTo>
                    <a:cubicBezTo>
                      <a:pt x="75" y="115"/>
                      <a:pt x="91" y="77"/>
                      <a:pt x="93" y="68"/>
                    </a:cubicBezTo>
                    <a:cubicBezTo>
                      <a:pt x="94" y="65"/>
                      <a:pt x="94" y="59"/>
                      <a:pt x="91" y="58"/>
                    </a:cubicBezTo>
                    <a:cubicBezTo>
                      <a:pt x="87" y="56"/>
                      <a:pt x="83" y="65"/>
                      <a:pt x="82" y="67"/>
                    </a:cubicBezTo>
                    <a:cubicBezTo>
                      <a:pt x="72" y="95"/>
                      <a:pt x="58" y="130"/>
                      <a:pt x="57" y="130"/>
                    </a:cubicBezTo>
                    <a:cubicBezTo>
                      <a:pt x="56" y="134"/>
                      <a:pt x="52" y="135"/>
                      <a:pt x="48" y="134"/>
                    </a:cubicBezTo>
                    <a:cubicBezTo>
                      <a:pt x="44" y="132"/>
                      <a:pt x="42" y="128"/>
                      <a:pt x="44" y="124"/>
                    </a:cubicBezTo>
                    <a:cubicBezTo>
                      <a:pt x="44" y="124"/>
                      <a:pt x="58" y="90"/>
                      <a:pt x="68" y="62"/>
                    </a:cubicBezTo>
                    <a:cubicBezTo>
                      <a:pt x="75" y="45"/>
                      <a:pt x="87" y="41"/>
                      <a:pt x="96" y="44"/>
                    </a:cubicBezTo>
                    <a:cubicBezTo>
                      <a:pt x="106" y="47"/>
                      <a:pt x="110" y="62"/>
                      <a:pt x="107" y="72"/>
                    </a:cubicBezTo>
                    <a:cubicBezTo>
                      <a:pt x="105" y="81"/>
                      <a:pt x="93" y="111"/>
                      <a:pt x="80" y="141"/>
                    </a:cubicBezTo>
                    <a:cubicBezTo>
                      <a:pt x="78" y="148"/>
                      <a:pt x="75" y="154"/>
                      <a:pt x="74" y="156"/>
                    </a:cubicBezTo>
                    <a:cubicBezTo>
                      <a:pt x="71" y="165"/>
                      <a:pt x="66" y="171"/>
                      <a:pt x="60" y="173"/>
                    </a:cubicBezTo>
                    <a:close/>
                  </a:path>
                </a:pathLst>
              </a:custGeom>
              <a:solidFill>
                <a:schemeClr val="bg2"/>
              </a:solidFill>
              <a:ln>
                <a:noFill/>
              </a:ln>
            </p:spPr>
            <p:txBody>
              <a:bodyPr anchor="ctr"/>
              <a:lstStyle/>
              <a:p>
                <a:pPr algn="ctr"/>
                <a:endParaRPr/>
              </a:p>
            </p:txBody>
          </p:sp>
          <p:sp>
            <p:nvSpPr>
              <p:cNvPr id="35" name="ïṣľîďè"/>
              <p:cNvSpPr/>
              <p:nvPr/>
            </p:nvSpPr>
            <p:spPr bwMode="auto">
              <a:xfrm>
                <a:off x="7572822" y="1340838"/>
                <a:ext cx="518721" cy="625046"/>
              </a:xfrm>
              <a:custGeom>
                <a:avLst/>
                <a:gdLst>
                  <a:gd name="T0" fmla="*/ 60 w 146"/>
                  <a:gd name="T1" fmla="*/ 173 h 176"/>
                  <a:gd name="T2" fmla="*/ 40 w 146"/>
                  <a:gd name="T3" fmla="*/ 173 h 176"/>
                  <a:gd name="T4" fmla="*/ 38 w 146"/>
                  <a:gd name="T5" fmla="*/ 172 h 176"/>
                  <a:gd name="T6" fmla="*/ 17 w 146"/>
                  <a:gd name="T7" fmla="*/ 122 h 176"/>
                  <a:gd name="T8" fmla="*/ 40 w 146"/>
                  <a:gd name="T9" fmla="*/ 62 h 176"/>
                  <a:gd name="T10" fmla="*/ 55 w 146"/>
                  <a:gd name="T11" fmla="*/ 24 h 176"/>
                  <a:gd name="T12" fmla="*/ 103 w 146"/>
                  <a:gd name="T13" fmla="*/ 9 h 176"/>
                  <a:gd name="T14" fmla="*/ 141 w 146"/>
                  <a:gd name="T15" fmla="*/ 53 h 176"/>
                  <a:gd name="T16" fmla="*/ 108 w 146"/>
                  <a:gd name="T17" fmla="*/ 142 h 176"/>
                  <a:gd name="T18" fmla="*/ 98 w 146"/>
                  <a:gd name="T19" fmla="*/ 146 h 176"/>
                  <a:gd name="T20" fmla="*/ 94 w 146"/>
                  <a:gd name="T21" fmla="*/ 137 h 176"/>
                  <a:gd name="T22" fmla="*/ 127 w 146"/>
                  <a:gd name="T23" fmla="*/ 49 h 176"/>
                  <a:gd name="T24" fmla="*/ 98 w 146"/>
                  <a:gd name="T25" fmla="*/ 23 h 176"/>
                  <a:gd name="T26" fmla="*/ 69 w 146"/>
                  <a:gd name="T27" fmla="*/ 30 h 176"/>
                  <a:gd name="T28" fmla="*/ 54 w 146"/>
                  <a:gd name="T29" fmla="*/ 67 h 176"/>
                  <a:gd name="T30" fmla="*/ 30 w 146"/>
                  <a:gd name="T31" fmla="*/ 127 h 176"/>
                  <a:gd name="T32" fmla="*/ 44 w 146"/>
                  <a:gd name="T33" fmla="*/ 159 h 176"/>
                  <a:gd name="T34" fmla="*/ 45 w 146"/>
                  <a:gd name="T35" fmla="*/ 159 h 176"/>
                  <a:gd name="T36" fmla="*/ 61 w 146"/>
                  <a:gd name="T37" fmla="*/ 151 h 176"/>
                  <a:gd name="T38" fmla="*/ 67 w 146"/>
                  <a:gd name="T39" fmla="*/ 135 h 176"/>
                  <a:gd name="T40" fmla="*/ 93 w 146"/>
                  <a:gd name="T41" fmla="*/ 68 h 176"/>
                  <a:gd name="T42" fmla="*/ 91 w 146"/>
                  <a:gd name="T43" fmla="*/ 58 h 176"/>
                  <a:gd name="T44" fmla="*/ 82 w 146"/>
                  <a:gd name="T45" fmla="*/ 67 h 176"/>
                  <a:gd name="T46" fmla="*/ 57 w 146"/>
                  <a:gd name="T47" fmla="*/ 130 h 176"/>
                  <a:gd name="T48" fmla="*/ 48 w 146"/>
                  <a:gd name="T49" fmla="*/ 134 h 176"/>
                  <a:gd name="T50" fmla="*/ 44 w 146"/>
                  <a:gd name="T51" fmla="*/ 124 h 176"/>
                  <a:gd name="T52" fmla="*/ 68 w 146"/>
                  <a:gd name="T53" fmla="*/ 62 h 176"/>
                  <a:gd name="T54" fmla="*/ 96 w 146"/>
                  <a:gd name="T55" fmla="*/ 44 h 176"/>
                  <a:gd name="T56" fmla="*/ 107 w 146"/>
                  <a:gd name="T57" fmla="*/ 72 h 176"/>
                  <a:gd name="T58" fmla="*/ 80 w 146"/>
                  <a:gd name="T59" fmla="*/ 141 h 176"/>
                  <a:gd name="T60" fmla="*/ 74 w 146"/>
                  <a:gd name="T61" fmla="*/ 156 h 176"/>
                  <a:gd name="T62" fmla="*/ 60 w 146"/>
                  <a:gd name="T63" fmla="*/ 173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6" h="176">
                    <a:moveTo>
                      <a:pt x="60" y="173"/>
                    </a:moveTo>
                    <a:cubicBezTo>
                      <a:pt x="54" y="176"/>
                      <a:pt x="47" y="176"/>
                      <a:pt x="40" y="173"/>
                    </a:cubicBezTo>
                    <a:cubicBezTo>
                      <a:pt x="38" y="172"/>
                      <a:pt x="38" y="172"/>
                      <a:pt x="38" y="172"/>
                    </a:cubicBezTo>
                    <a:cubicBezTo>
                      <a:pt x="31" y="169"/>
                      <a:pt x="0" y="160"/>
                      <a:pt x="17" y="122"/>
                    </a:cubicBezTo>
                    <a:cubicBezTo>
                      <a:pt x="24" y="106"/>
                      <a:pt x="31" y="84"/>
                      <a:pt x="40" y="62"/>
                    </a:cubicBezTo>
                    <a:cubicBezTo>
                      <a:pt x="45" y="50"/>
                      <a:pt x="50" y="37"/>
                      <a:pt x="55" y="24"/>
                    </a:cubicBezTo>
                    <a:cubicBezTo>
                      <a:pt x="64" y="1"/>
                      <a:pt x="78" y="0"/>
                      <a:pt x="103" y="9"/>
                    </a:cubicBezTo>
                    <a:cubicBezTo>
                      <a:pt x="133" y="20"/>
                      <a:pt x="146" y="39"/>
                      <a:pt x="141" y="53"/>
                    </a:cubicBezTo>
                    <a:cubicBezTo>
                      <a:pt x="135" y="73"/>
                      <a:pt x="109" y="139"/>
                      <a:pt x="108" y="142"/>
                    </a:cubicBezTo>
                    <a:cubicBezTo>
                      <a:pt x="106" y="146"/>
                      <a:pt x="102" y="148"/>
                      <a:pt x="98" y="146"/>
                    </a:cubicBezTo>
                    <a:cubicBezTo>
                      <a:pt x="95" y="145"/>
                      <a:pt x="93" y="141"/>
                      <a:pt x="94" y="137"/>
                    </a:cubicBezTo>
                    <a:cubicBezTo>
                      <a:pt x="94" y="136"/>
                      <a:pt x="121" y="68"/>
                      <a:pt x="127" y="49"/>
                    </a:cubicBezTo>
                    <a:cubicBezTo>
                      <a:pt x="129" y="45"/>
                      <a:pt x="124" y="32"/>
                      <a:pt x="98" y="23"/>
                    </a:cubicBezTo>
                    <a:cubicBezTo>
                      <a:pt x="83" y="17"/>
                      <a:pt x="76" y="10"/>
                      <a:pt x="69" y="30"/>
                    </a:cubicBezTo>
                    <a:cubicBezTo>
                      <a:pt x="64" y="42"/>
                      <a:pt x="59" y="55"/>
                      <a:pt x="54" y="67"/>
                    </a:cubicBezTo>
                    <a:cubicBezTo>
                      <a:pt x="45" y="90"/>
                      <a:pt x="37" y="111"/>
                      <a:pt x="30" y="127"/>
                    </a:cubicBezTo>
                    <a:cubicBezTo>
                      <a:pt x="20" y="152"/>
                      <a:pt x="36" y="155"/>
                      <a:pt x="44" y="159"/>
                    </a:cubicBezTo>
                    <a:cubicBezTo>
                      <a:pt x="45" y="159"/>
                      <a:pt x="45" y="159"/>
                      <a:pt x="45" y="159"/>
                    </a:cubicBezTo>
                    <a:cubicBezTo>
                      <a:pt x="52" y="162"/>
                      <a:pt x="56" y="161"/>
                      <a:pt x="61" y="151"/>
                    </a:cubicBezTo>
                    <a:cubicBezTo>
                      <a:pt x="62" y="148"/>
                      <a:pt x="64" y="142"/>
                      <a:pt x="67" y="135"/>
                    </a:cubicBezTo>
                    <a:cubicBezTo>
                      <a:pt x="75" y="115"/>
                      <a:pt x="91" y="77"/>
                      <a:pt x="93" y="68"/>
                    </a:cubicBezTo>
                    <a:cubicBezTo>
                      <a:pt x="94" y="65"/>
                      <a:pt x="94" y="59"/>
                      <a:pt x="91" y="58"/>
                    </a:cubicBezTo>
                    <a:cubicBezTo>
                      <a:pt x="87" y="56"/>
                      <a:pt x="83" y="65"/>
                      <a:pt x="82" y="67"/>
                    </a:cubicBezTo>
                    <a:cubicBezTo>
                      <a:pt x="72" y="95"/>
                      <a:pt x="58" y="130"/>
                      <a:pt x="57" y="130"/>
                    </a:cubicBezTo>
                    <a:cubicBezTo>
                      <a:pt x="56" y="134"/>
                      <a:pt x="52" y="135"/>
                      <a:pt x="48" y="134"/>
                    </a:cubicBezTo>
                    <a:cubicBezTo>
                      <a:pt x="44" y="132"/>
                      <a:pt x="42" y="128"/>
                      <a:pt x="44" y="124"/>
                    </a:cubicBezTo>
                    <a:cubicBezTo>
                      <a:pt x="44" y="124"/>
                      <a:pt x="58" y="90"/>
                      <a:pt x="68" y="62"/>
                    </a:cubicBezTo>
                    <a:cubicBezTo>
                      <a:pt x="75" y="45"/>
                      <a:pt x="87" y="41"/>
                      <a:pt x="96" y="44"/>
                    </a:cubicBezTo>
                    <a:cubicBezTo>
                      <a:pt x="106" y="47"/>
                      <a:pt x="110" y="62"/>
                      <a:pt x="107" y="72"/>
                    </a:cubicBezTo>
                    <a:cubicBezTo>
                      <a:pt x="105" y="81"/>
                      <a:pt x="93" y="111"/>
                      <a:pt x="80" y="141"/>
                    </a:cubicBezTo>
                    <a:cubicBezTo>
                      <a:pt x="78" y="148"/>
                      <a:pt x="75" y="154"/>
                      <a:pt x="74" y="156"/>
                    </a:cubicBezTo>
                    <a:cubicBezTo>
                      <a:pt x="71" y="165"/>
                      <a:pt x="66" y="171"/>
                      <a:pt x="60" y="173"/>
                    </a:cubicBezTo>
                    <a:close/>
                  </a:path>
                </a:pathLst>
              </a:custGeom>
              <a:solidFill>
                <a:schemeClr val="bg2"/>
              </a:solidFill>
              <a:ln>
                <a:noFill/>
              </a:ln>
            </p:spPr>
            <p:txBody>
              <a:bodyPr anchor="ctr"/>
              <a:lstStyle/>
              <a:p>
                <a:pPr algn="ctr"/>
                <a:endParaRPr/>
              </a:p>
            </p:txBody>
          </p:sp>
          <p:sp>
            <p:nvSpPr>
              <p:cNvPr id="36" name="îŝḻîḍe"/>
              <p:cNvSpPr/>
              <p:nvPr/>
            </p:nvSpPr>
            <p:spPr bwMode="auto">
              <a:xfrm>
                <a:off x="3965942" y="3525903"/>
                <a:ext cx="969671" cy="969923"/>
              </a:xfrm>
              <a:custGeom>
                <a:avLst/>
                <a:gdLst>
                  <a:gd name="T0" fmla="*/ 122 w 243"/>
                  <a:gd name="T1" fmla="*/ 0 h 243"/>
                  <a:gd name="T2" fmla="*/ 0 w 243"/>
                  <a:gd name="T3" fmla="*/ 121 h 243"/>
                  <a:gd name="T4" fmla="*/ 122 w 243"/>
                  <a:gd name="T5" fmla="*/ 243 h 243"/>
                  <a:gd name="T6" fmla="*/ 243 w 243"/>
                  <a:gd name="T7" fmla="*/ 121 h 243"/>
                  <a:gd name="T8" fmla="*/ 122 w 243"/>
                  <a:gd name="T9" fmla="*/ 0 h 243"/>
                  <a:gd name="T10" fmla="*/ 154 w 243"/>
                  <a:gd name="T11" fmla="*/ 121 h 243"/>
                  <a:gd name="T12" fmla="*/ 133 w 243"/>
                  <a:gd name="T13" fmla="*/ 121 h 243"/>
                  <a:gd name="T14" fmla="*/ 133 w 243"/>
                  <a:gd name="T15" fmla="*/ 196 h 243"/>
                  <a:gd name="T16" fmla="*/ 102 w 243"/>
                  <a:gd name="T17" fmla="*/ 196 h 243"/>
                  <a:gd name="T18" fmla="*/ 102 w 243"/>
                  <a:gd name="T19" fmla="*/ 121 h 243"/>
                  <a:gd name="T20" fmla="*/ 87 w 243"/>
                  <a:gd name="T21" fmla="*/ 121 h 243"/>
                  <a:gd name="T22" fmla="*/ 87 w 243"/>
                  <a:gd name="T23" fmla="*/ 94 h 243"/>
                  <a:gd name="T24" fmla="*/ 102 w 243"/>
                  <a:gd name="T25" fmla="*/ 94 h 243"/>
                  <a:gd name="T26" fmla="*/ 102 w 243"/>
                  <a:gd name="T27" fmla="*/ 77 h 243"/>
                  <a:gd name="T28" fmla="*/ 133 w 243"/>
                  <a:gd name="T29" fmla="*/ 46 h 243"/>
                  <a:gd name="T30" fmla="*/ 156 w 243"/>
                  <a:gd name="T31" fmla="*/ 46 h 243"/>
                  <a:gd name="T32" fmla="*/ 156 w 243"/>
                  <a:gd name="T33" fmla="*/ 72 h 243"/>
                  <a:gd name="T34" fmla="*/ 140 w 243"/>
                  <a:gd name="T35" fmla="*/ 72 h 243"/>
                  <a:gd name="T36" fmla="*/ 133 w 243"/>
                  <a:gd name="T37" fmla="*/ 79 h 243"/>
                  <a:gd name="T38" fmla="*/ 133 w 243"/>
                  <a:gd name="T39" fmla="*/ 94 h 243"/>
                  <a:gd name="T40" fmla="*/ 157 w 243"/>
                  <a:gd name="T41" fmla="*/ 94 h 243"/>
                  <a:gd name="T42" fmla="*/ 154 w 243"/>
                  <a:gd name="T43" fmla="*/ 121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43">
                    <a:moveTo>
                      <a:pt x="122" y="0"/>
                    </a:moveTo>
                    <a:cubicBezTo>
                      <a:pt x="55" y="0"/>
                      <a:pt x="0" y="54"/>
                      <a:pt x="0" y="121"/>
                    </a:cubicBezTo>
                    <a:cubicBezTo>
                      <a:pt x="0" y="188"/>
                      <a:pt x="55" y="243"/>
                      <a:pt x="122" y="243"/>
                    </a:cubicBezTo>
                    <a:cubicBezTo>
                      <a:pt x="189" y="243"/>
                      <a:pt x="243" y="188"/>
                      <a:pt x="243" y="121"/>
                    </a:cubicBezTo>
                    <a:cubicBezTo>
                      <a:pt x="243" y="54"/>
                      <a:pt x="189" y="0"/>
                      <a:pt x="122" y="0"/>
                    </a:cubicBezTo>
                    <a:close/>
                    <a:moveTo>
                      <a:pt x="154" y="121"/>
                    </a:moveTo>
                    <a:cubicBezTo>
                      <a:pt x="133" y="121"/>
                      <a:pt x="133" y="121"/>
                      <a:pt x="133" y="121"/>
                    </a:cubicBezTo>
                    <a:cubicBezTo>
                      <a:pt x="133" y="154"/>
                      <a:pt x="133" y="196"/>
                      <a:pt x="133" y="196"/>
                    </a:cubicBezTo>
                    <a:cubicBezTo>
                      <a:pt x="102" y="196"/>
                      <a:pt x="102" y="196"/>
                      <a:pt x="102" y="196"/>
                    </a:cubicBezTo>
                    <a:cubicBezTo>
                      <a:pt x="102" y="196"/>
                      <a:pt x="102" y="155"/>
                      <a:pt x="102" y="121"/>
                    </a:cubicBezTo>
                    <a:cubicBezTo>
                      <a:pt x="87" y="121"/>
                      <a:pt x="87" y="121"/>
                      <a:pt x="87" y="121"/>
                    </a:cubicBezTo>
                    <a:cubicBezTo>
                      <a:pt x="87" y="94"/>
                      <a:pt x="87" y="94"/>
                      <a:pt x="87" y="94"/>
                    </a:cubicBezTo>
                    <a:cubicBezTo>
                      <a:pt x="102" y="94"/>
                      <a:pt x="102" y="94"/>
                      <a:pt x="102" y="94"/>
                    </a:cubicBezTo>
                    <a:cubicBezTo>
                      <a:pt x="102" y="77"/>
                      <a:pt x="102" y="77"/>
                      <a:pt x="102" y="77"/>
                    </a:cubicBezTo>
                    <a:cubicBezTo>
                      <a:pt x="102" y="65"/>
                      <a:pt x="108" y="46"/>
                      <a:pt x="133" y="46"/>
                    </a:cubicBezTo>
                    <a:cubicBezTo>
                      <a:pt x="156" y="46"/>
                      <a:pt x="156" y="46"/>
                      <a:pt x="156" y="46"/>
                    </a:cubicBezTo>
                    <a:cubicBezTo>
                      <a:pt x="156" y="72"/>
                      <a:pt x="156" y="72"/>
                      <a:pt x="156" y="72"/>
                    </a:cubicBezTo>
                    <a:cubicBezTo>
                      <a:pt x="156" y="72"/>
                      <a:pt x="142" y="72"/>
                      <a:pt x="140" y="72"/>
                    </a:cubicBezTo>
                    <a:cubicBezTo>
                      <a:pt x="137" y="72"/>
                      <a:pt x="133" y="73"/>
                      <a:pt x="133" y="79"/>
                    </a:cubicBezTo>
                    <a:cubicBezTo>
                      <a:pt x="133" y="94"/>
                      <a:pt x="133" y="94"/>
                      <a:pt x="133" y="94"/>
                    </a:cubicBezTo>
                    <a:cubicBezTo>
                      <a:pt x="157" y="94"/>
                      <a:pt x="157" y="94"/>
                      <a:pt x="157" y="94"/>
                    </a:cubicBezTo>
                    <a:lnTo>
                      <a:pt x="154" y="121"/>
                    </a:lnTo>
                    <a:close/>
                  </a:path>
                </a:pathLst>
              </a:custGeom>
              <a:solidFill>
                <a:schemeClr val="bg2"/>
              </a:solidFill>
              <a:ln>
                <a:noFill/>
              </a:ln>
            </p:spPr>
            <p:txBody>
              <a:bodyPr anchor="ctr"/>
              <a:lstStyle/>
              <a:p>
                <a:pPr algn="ctr"/>
                <a:endParaRPr/>
              </a:p>
            </p:txBody>
          </p:sp>
          <p:sp>
            <p:nvSpPr>
              <p:cNvPr id="37" name="íṧliḓê"/>
              <p:cNvSpPr/>
              <p:nvPr/>
            </p:nvSpPr>
            <p:spPr bwMode="auto">
              <a:xfrm>
                <a:off x="7086476" y="2860207"/>
                <a:ext cx="561866" cy="746328"/>
              </a:xfrm>
              <a:custGeom>
                <a:avLst/>
                <a:gdLst>
                  <a:gd name="T0" fmla="*/ 3 w 141"/>
                  <a:gd name="T1" fmla="*/ 157 h 187"/>
                  <a:gd name="T2" fmla="*/ 3 w 141"/>
                  <a:gd name="T3" fmla="*/ 155 h 187"/>
                  <a:gd name="T4" fmla="*/ 36 w 141"/>
                  <a:gd name="T5" fmla="*/ 131 h 187"/>
                  <a:gd name="T6" fmla="*/ 38 w 141"/>
                  <a:gd name="T7" fmla="*/ 130 h 187"/>
                  <a:gd name="T8" fmla="*/ 60 w 141"/>
                  <a:gd name="T9" fmla="*/ 139 h 187"/>
                  <a:gd name="T10" fmla="*/ 87 w 141"/>
                  <a:gd name="T11" fmla="*/ 105 h 187"/>
                  <a:gd name="T12" fmla="*/ 99 w 141"/>
                  <a:gd name="T13" fmla="*/ 65 h 187"/>
                  <a:gd name="T14" fmla="*/ 79 w 141"/>
                  <a:gd name="T15" fmla="*/ 50 h 187"/>
                  <a:gd name="T16" fmla="*/ 80 w 141"/>
                  <a:gd name="T17" fmla="*/ 10 h 187"/>
                  <a:gd name="T18" fmla="*/ 82 w 141"/>
                  <a:gd name="T19" fmla="*/ 8 h 187"/>
                  <a:gd name="T20" fmla="*/ 96 w 141"/>
                  <a:gd name="T21" fmla="*/ 0 h 187"/>
                  <a:gd name="T22" fmla="*/ 100 w 141"/>
                  <a:gd name="T23" fmla="*/ 1 h 187"/>
                  <a:gd name="T24" fmla="*/ 123 w 141"/>
                  <a:gd name="T25" fmla="*/ 15 h 187"/>
                  <a:gd name="T26" fmla="*/ 113 w 141"/>
                  <a:gd name="T27" fmla="*/ 123 h 187"/>
                  <a:gd name="T28" fmla="*/ 32 w 141"/>
                  <a:gd name="T29" fmla="*/ 187 h 187"/>
                  <a:gd name="T30" fmla="*/ 32 w 141"/>
                  <a:gd name="T31" fmla="*/ 187 h 187"/>
                  <a:gd name="T32" fmla="*/ 31 w 141"/>
                  <a:gd name="T33" fmla="*/ 187 h 187"/>
                  <a:gd name="T34" fmla="*/ 7 w 141"/>
                  <a:gd name="T35" fmla="*/ 176 h 187"/>
                  <a:gd name="T36" fmla="*/ 3 w 141"/>
                  <a:gd name="T37" fmla="*/ 15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1" h="187">
                    <a:moveTo>
                      <a:pt x="3" y="157"/>
                    </a:moveTo>
                    <a:cubicBezTo>
                      <a:pt x="3" y="155"/>
                      <a:pt x="3" y="155"/>
                      <a:pt x="3" y="155"/>
                    </a:cubicBezTo>
                    <a:cubicBezTo>
                      <a:pt x="4" y="148"/>
                      <a:pt x="33" y="131"/>
                      <a:pt x="36" y="131"/>
                    </a:cubicBezTo>
                    <a:cubicBezTo>
                      <a:pt x="38" y="130"/>
                      <a:pt x="38" y="130"/>
                      <a:pt x="38" y="130"/>
                    </a:cubicBezTo>
                    <a:cubicBezTo>
                      <a:pt x="42" y="130"/>
                      <a:pt x="48" y="133"/>
                      <a:pt x="60" y="139"/>
                    </a:cubicBezTo>
                    <a:cubicBezTo>
                      <a:pt x="70" y="132"/>
                      <a:pt x="82" y="114"/>
                      <a:pt x="87" y="105"/>
                    </a:cubicBezTo>
                    <a:cubicBezTo>
                      <a:pt x="92" y="94"/>
                      <a:pt x="99" y="77"/>
                      <a:pt x="99" y="65"/>
                    </a:cubicBezTo>
                    <a:cubicBezTo>
                      <a:pt x="86" y="58"/>
                      <a:pt x="80" y="55"/>
                      <a:pt x="79" y="50"/>
                    </a:cubicBezTo>
                    <a:cubicBezTo>
                      <a:pt x="78" y="48"/>
                      <a:pt x="76" y="14"/>
                      <a:pt x="80" y="10"/>
                    </a:cubicBezTo>
                    <a:cubicBezTo>
                      <a:pt x="82" y="8"/>
                      <a:pt x="82" y="8"/>
                      <a:pt x="82" y="8"/>
                    </a:cubicBezTo>
                    <a:cubicBezTo>
                      <a:pt x="85" y="5"/>
                      <a:pt x="89" y="0"/>
                      <a:pt x="96" y="0"/>
                    </a:cubicBezTo>
                    <a:cubicBezTo>
                      <a:pt x="97" y="0"/>
                      <a:pt x="99" y="0"/>
                      <a:pt x="100" y="1"/>
                    </a:cubicBezTo>
                    <a:cubicBezTo>
                      <a:pt x="105" y="2"/>
                      <a:pt x="117" y="7"/>
                      <a:pt x="123" y="15"/>
                    </a:cubicBezTo>
                    <a:cubicBezTo>
                      <a:pt x="127" y="20"/>
                      <a:pt x="141" y="70"/>
                      <a:pt x="113" y="123"/>
                    </a:cubicBezTo>
                    <a:cubicBezTo>
                      <a:pt x="85" y="174"/>
                      <a:pt x="39" y="187"/>
                      <a:pt x="32" y="187"/>
                    </a:cubicBezTo>
                    <a:cubicBezTo>
                      <a:pt x="32" y="187"/>
                      <a:pt x="32" y="187"/>
                      <a:pt x="32" y="187"/>
                    </a:cubicBezTo>
                    <a:cubicBezTo>
                      <a:pt x="31" y="187"/>
                      <a:pt x="31" y="187"/>
                      <a:pt x="31" y="187"/>
                    </a:cubicBezTo>
                    <a:cubicBezTo>
                      <a:pt x="21" y="186"/>
                      <a:pt x="11" y="179"/>
                      <a:pt x="7" y="176"/>
                    </a:cubicBezTo>
                    <a:cubicBezTo>
                      <a:pt x="0" y="171"/>
                      <a:pt x="2" y="162"/>
                      <a:pt x="3" y="157"/>
                    </a:cubicBezTo>
                    <a:close/>
                  </a:path>
                </a:pathLst>
              </a:custGeom>
              <a:solidFill>
                <a:schemeClr val="bg2"/>
              </a:solidFill>
              <a:ln>
                <a:noFill/>
              </a:ln>
            </p:spPr>
            <p:txBody>
              <a:bodyPr anchor="ctr"/>
              <a:lstStyle/>
              <a:p>
                <a:pPr algn="ctr"/>
                <a:endParaRPr/>
              </a:p>
            </p:txBody>
          </p:sp>
          <p:sp>
            <p:nvSpPr>
              <p:cNvPr id="38" name="iślíďê"/>
              <p:cNvSpPr/>
              <p:nvPr/>
            </p:nvSpPr>
            <p:spPr bwMode="auto">
              <a:xfrm>
                <a:off x="5358590" y="3378406"/>
                <a:ext cx="777851" cy="790139"/>
              </a:xfrm>
              <a:custGeom>
                <a:avLst/>
                <a:gdLst>
                  <a:gd name="T0" fmla="*/ 190 w 195"/>
                  <a:gd name="T1" fmla="*/ 120 h 198"/>
                  <a:gd name="T2" fmla="*/ 192 w 195"/>
                  <a:gd name="T3" fmla="*/ 100 h 198"/>
                  <a:gd name="T4" fmla="*/ 99 w 195"/>
                  <a:gd name="T5" fmla="*/ 7 h 198"/>
                  <a:gd name="T6" fmla="*/ 83 w 195"/>
                  <a:gd name="T7" fmla="*/ 8 h 198"/>
                  <a:gd name="T8" fmla="*/ 54 w 195"/>
                  <a:gd name="T9" fmla="*/ 0 h 198"/>
                  <a:gd name="T10" fmla="*/ 0 w 195"/>
                  <a:gd name="T11" fmla="*/ 54 h 198"/>
                  <a:gd name="T12" fmla="*/ 7 w 195"/>
                  <a:gd name="T13" fmla="*/ 81 h 198"/>
                  <a:gd name="T14" fmla="*/ 5 w 195"/>
                  <a:gd name="T15" fmla="*/ 100 h 198"/>
                  <a:gd name="T16" fmla="*/ 99 w 195"/>
                  <a:gd name="T17" fmla="*/ 193 h 198"/>
                  <a:gd name="T18" fmla="*/ 116 w 195"/>
                  <a:gd name="T19" fmla="*/ 192 h 198"/>
                  <a:gd name="T20" fmla="*/ 141 w 195"/>
                  <a:gd name="T21" fmla="*/ 198 h 198"/>
                  <a:gd name="T22" fmla="*/ 195 w 195"/>
                  <a:gd name="T23" fmla="*/ 144 h 198"/>
                  <a:gd name="T24" fmla="*/ 190 w 195"/>
                  <a:gd name="T25" fmla="*/ 120 h 198"/>
                  <a:gd name="T26" fmla="*/ 146 w 195"/>
                  <a:gd name="T27" fmla="*/ 145 h 198"/>
                  <a:gd name="T28" fmla="*/ 127 w 195"/>
                  <a:gd name="T29" fmla="*/ 159 h 198"/>
                  <a:gd name="T30" fmla="*/ 98 w 195"/>
                  <a:gd name="T31" fmla="*/ 164 h 198"/>
                  <a:gd name="T32" fmla="*/ 65 w 195"/>
                  <a:gd name="T33" fmla="*/ 157 h 198"/>
                  <a:gd name="T34" fmla="*/ 49 w 195"/>
                  <a:gd name="T35" fmla="*/ 144 h 198"/>
                  <a:gd name="T36" fmla="*/ 44 w 195"/>
                  <a:gd name="T37" fmla="*/ 127 h 198"/>
                  <a:gd name="T38" fmla="*/ 47 w 195"/>
                  <a:gd name="T39" fmla="*/ 118 h 198"/>
                  <a:gd name="T40" fmla="*/ 57 w 195"/>
                  <a:gd name="T41" fmla="*/ 114 h 198"/>
                  <a:gd name="T42" fmla="*/ 65 w 195"/>
                  <a:gd name="T43" fmla="*/ 117 h 198"/>
                  <a:gd name="T44" fmla="*/ 71 w 195"/>
                  <a:gd name="T45" fmla="*/ 125 h 198"/>
                  <a:gd name="T46" fmla="*/ 76 w 195"/>
                  <a:gd name="T47" fmla="*/ 135 h 198"/>
                  <a:gd name="T48" fmla="*/ 84 w 195"/>
                  <a:gd name="T49" fmla="*/ 141 h 198"/>
                  <a:gd name="T50" fmla="*/ 98 w 195"/>
                  <a:gd name="T51" fmla="*/ 143 h 198"/>
                  <a:gd name="T52" fmla="*/ 116 w 195"/>
                  <a:gd name="T53" fmla="*/ 138 h 198"/>
                  <a:gd name="T54" fmla="*/ 123 w 195"/>
                  <a:gd name="T55" fmla="*/ 127 h 198"/>
                  <a:gd name="T56" fmla="*/ 120 w 195"/>
                  <a:gd name="T57" fmla="*/ 118 h 198"/>
                  <a:gd name="T58" fmla="*/ 110 w 195"/>
                  <a:gd name="T59" fmla="*/ 112 h 198"/>
                  <a:gd name="T60" fmla="*/ 93 w 195"/>
                  <a:gd name="T61" fmla="*/ 108 h 198"/>
                  <a:gd name="T62" fmla="*/ 68 w 195"/>
                  <a:gd name="T63" fmla="*/ 101 h 198"/>
                  <a:gd name="T64" fmla="*/ 52 w 195"/>
                  <a:gd name="T65" fmla="*/ 89 h 198"/>
                  <a:gd name="T66" fmla="*/ 46 w 195"/>
                  <a:gd name="T67" fmla="*/ 70 h 198"/>
                  <a:gd name="T68" fmla="*/ 52 w 195"/>
                  <a:gd name="T69" fmla="*/ 51 h 198"/>
                  <a:gd name="T70" fmla="*/ 71 w 195"/>
                  <a:gd name="T71" fmla="*/ 39 h 198"/>
                  <a:gd name="T72" fmla="*/ 98 w 195"/>
                  <a:gd name="T73" fmla="*/ 35 h 198"/>
                  <a:gd name="T74" fmla="*/ 120 w 195"/>
                  <a:gd name="T75" fmla="*/ 37 h 198"/>
                  <a:gd name="T76" fmla="*/ 135 w 195"/>
                  <a:gd name="T77" fmla="*/ 45 h 198"/>
                  <a:gd name="T78" fmla="*/ 144 w 195"/>
                  <a:gd name="T79" fmla="*/ 55 h 198"/>
                  <a:gd name="T80" fmla="*/ 147 w 195"/>
                  <a:gd name="T81" fmla="*/ 66 h 198"/>
                  <a:gd name="T82" fmla="*/ 143 w 195"/>
                  <a:gd name="T83" fmla="*/ 75 h 198"/>
                  <a:gd name="T84" fmla="*/ 134 w 195"/>
                  <a:gd name="T85" fmla="*/ 79 h 198"/>
                  <a:gd name="T86" fmla="*/ 126 w 195"/>
                  <a:gd name="T87" fmla="*/ 76 h 198"/>
                  <a:gd name="T88" fmla="*/ 120 w 195"/>
                  <a:gd name="T89" fmla="*/ 69 h 198"/>
                  <a:gd name="T90" fmla="*/ 112 w 195"/>
                  <a:gd name="T91" fmla="*/ 59 h 198"/>
                  <a:gd name="T92" fmla="*/ 96 w 195"/>
                  <a:gd name="T93" fmla="*/ 55 h 198"/>
                  <a:gd name="T94" fmla="*/ 80 w 195"/>
                  <a:gd name="T95" fmla="*/ 59 h 198"/>
                  <a:gd name="T96" fmla="*/ 74 w 195"/>
                  <a:gd name="T97" fmla="*/ 68 h 198"/>
                  <a:gd name="T98" fmla="*/ 76 w 195"/>
                  <a:gd name="T99" fmla="*/ 73 h 198"/>
                  <a:gd name="T100" fmla="*/ 82 w 195"/>
                  <a:gd name="T101" fmla="*/ 78 h 198"/>
                  <a:gd name="T102" fmla="*/ 89 w 195"/>
                  <a:gd name="T103" fmla="*/ 81 h 198"/>
                  <a:gd name="T104" fmla="*/ 102 w 195"/>
                  <a:gd name="T105" fmla="*/ 84 h 198"/>
                  <a:gd name="T106" fmla="*/ 123 w 195"/>
                  <a:gd name="T107" fmla="*/ 89 h 198"/>
                  <a:gd name="T108" fmla="*/ 139 w 195"/>
                  <a:gd name="T109" fmla="*/ 96 h 198"/>
                  <a:gd name="T110" fmla="*/ 149 w 195"/>
                  <a:gd name="T111" fmla="*/ 108 h 198"/>
                  <a:gd name="T112" fmla="*/ 153 w 195"/>
                  <a:gd name="T113" fmla="*/ 124 h 198"/>
                  <a:gd name="T114" fmla="*/ 146 w 195"/>
                  <a:gd name="T115" fmla="*/ 145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95" h="198">
                    <a:moveTo>
                      <a:pt x="190" y="120"/>
                    </a:moveTo>
                    <a:cubicBezTo>
                      <a:pt x="191" y="114"/>
                      <a:pt x="192" y="107"/>
                      <a:pt x="192" y="100"/>
                    </a:cubicBezTo>
                    <a:cubicBezTo>
                      <a:pt x="192" y="49"/>
                      <a:pt x="150" y="7"/>
                      <a:pt x="99" y="7"/>
                    </a:cubicBezTo>
                    <a:cubicBezTo>
                      <a:pt x="93" y="7"/>
                      <a:pt x="88" y="7"/>
                      <a:pt x="83" y="8"/>
                    </a:cubicBezTo>
                    <a:cubicBezTo>
                      <a:pt x="74" y="3"/>
                      <a:pt x="64" y="0"/>
                      <a:pt x="54" y="0"/>
                    </a:cubicBezTo>
                    <a:cubicBezTo>
                      <a:pt x="24" y="0"/>
                      <a:pt x="0" y="24"/>
                      <a:pt x="0" y="54"/>
                    </a:cubicBezTo>
                    <a:cubicBezTo>
                      <a:pt x="0" y="64"/>
                      <a:pt x="2" y="73"/>
                      <a:pt x="7" y="81"/>
                    </a:cubicBezTo>
                    <a:cubicBezTo>
                      <a:pt x="6" y="87"/>
                      <a:pt x="5" y="94"/>
                      <a:pt x="5" y="100"/>
                    </a:cubicBezTo>
                    <a:cubicBezTo>
                      <a:pt x="5" y="152"/>
                      <a:pt x="47" y="193"/>
                      <a:pt x="99" y="193"/>
                    </a:cubicBezTo>
                    <a:cubicBezTo>
                      <a:pt x="104" y="193"/>
                      <a:pt x="110" y="193"/>
                      <a:pt x="116" y="192"/>
                    </a:cubicBezTo>
                    <a:cubicBezTo>
                      <a:pt x="123" y="196"/>
                      <a:pt x="132" y="198"/>
                      <a:pt x="141" y="198"/>
                    </a:cubicBezTo>
                    <a:cubicBezTo>
                      <a:pt x="171" y="198"/>
                      <a:pt x="195" y="174"/>
                      <a:pt x="195" y="144"/>
                    </a:cubicBezTo>
                    <a:cubicBezTo>
                      <a:pt x="195" y="136"/>
                      <a:pt x="193" y="127"/>
                      <a:pt x="190" y="120"/>
                    </a:cubicBezTo>
                    <a:close/>
                    <a:moveTo>
                      <a:pt x="146" y="145"/>
                    </a:moveTo>
                    <a:cubicBezTo>
                      <a:pt x="142" y="151"/>
                      <a:pt x="136" y="156"/>
                      <a:pt x="127" y="159"/>
                    </a:cubicBezTo>
                    <a:cubicBezTo>
                      <a:pt x="119" y="163"/>
                      <a:pt x="109" y="164"/>
                      <a:pt x="98" y="164"/>
                    </a:cubicBezTo>
                    <a:cubicBezTo>
                      <a:pt x="85" y="164"/>
                      <a:pt x="74" y="162"/>
                      <a:pt x="65" y="157"/>
                    </a:cubicBezTo>
                    <a:cubicBezTo>
                      <a:pt x="59" y="154"/>
                      <a:pt x="53" y="149"/>
                      <a:pt x="49" y="144"/>
                    </a:cubicBezTo>
                    <a:cubicBezTo>
                      <a:pt x="46" y="138"/>
                      <a:pt x="44" y="132"/>
                      <a:pt x="44" y="127"/>
                    </a:cubicBezTo>
                    <a:cubicBezTo>
                      <a:pt x="44" y="123"/>
                      <a:pt x="45" y="120"/>
                      <a:pt x="47" y="118"/>
                    </a:cubicBezTo>
                    <a:cubicBezTo>
                      <a:pt x="50" y="116"/>
                      <a:pt x="53" y="114"/>
                      <a:pt x="57" y="114"/>
                    </a:cubicBezTo>
                    <a:cubicBezTo>
                      <a:pt x="60" y="114"/>
                      <a:pt x="63" y="115"/>
                      <a:pt x="65" y="117"/>
                    </a:cubicBezTo>
                    <a:cubicBezTo>
                      <a:pt x="68" y="119"/>
                      <a:pt x="69" y="122"/>
                      <a:pt x="71" y="125"/>
                    </a:cubicBezTo>
                    <a:cubicBezTo>
                      <a:pt x="72" y="129"/>
                      <a:pt x="74" y="132"/>
                      <a:pt x="76" y="135"/>
                    </a:cubicBezTo>
                    <a:cubicBezTo>
                      <a:pt x="78" y="137"/>
                      <a:pt x="81" y="139"/>
                      <a:pt x="84" y="141"/>
                    </a:cubicBezTo>
                    <a:cubicBezTo>
                      <a:pt x="87" y="142"/>
                      <a:pt x="92" y="143"/>
                      <a:pt x="98" y="143"/>
                    </a:cubicBezTo>
                    <a:cubicBezTo>
                      <a:pt x="105" y="143"/>
                      <a:pt x="112" y="142"/>
                      <a:pt x="116" y="138"/>
                    </a:cubicBezTo>
                    <a:cubicBezTo>
                      <a:pt x="121" y="135"/>
                      <a:pt x="123" y="131"/>
                      <a:pt x="123" y="127"/>
                    </a:cubicBezTo>
                    <a:cubicBezTo>
                      <a:pt x="123" y="123"/>
                      <a:pt x="122" y="120"/>
                      <a:pt x="120" y="118"/>
                    </a:cubicBezTo>
                    <a:cubicBezTo>
                      <a:pt x="117" y="115"/>
                      <a:pt x="114" y="114"/>
                      <a:pt x="110" y="112"/>
                    </a:cubicBezTo>
                    <a:cubicBezTo>
                      <a:pt x="105" y="111"/>
                      <a:pt x="100" y="110"/>
                      <a:pt x="93" y="108"/>
                    </a:cubicBezTo>
                    <a:cubicBezTo>
                      <a:pt x="83" y="106"/>
                      <a:pt x="75" y="104"/>
                      <a:pt x="68" y="101"/>
                    </a:cubicBezTo>
                    <a:cubicBezTo>
                      <a:pt x="61" y="98"/>
                      <a:pt x="56" y="94"/>
                      <a:pt x="52" y="89"/>
                    </a:cubicBezTo>
                    <a:cubicBezTo>
                      <a:pt x="48" y="84"/>
                      <a:pt x="46" y="78"/>
                      <a:pt x="46" y="70"/>
                    </a:cubicBezTo>
                    <a:cubicBezTo>
                      <a:pt x="46" y="63"/>
                      <a:pt x="48" y="57"/>
                      <a:pt x="52" y="51"/>
                    </a:cubicBezTo>
                    <a:cubicBezTo>
                      <a:pt x="57" y="46"/>
                      <a:pt x="63" y="42"/>
                      <a:pt x="71" y="39"/>
                    </a:cubicBezTo>
                    <a:cubicBezTo>
                      <a:pt x="78" y="36"/>
                      <a:pt x="87" y="35"/>
                      <a:pt x="98" y="35"/>
                    </a:cubicBezTo>
                    <a:cubicBezTo>
                      <a:pt x="106" y="35"/>
                      <a:pt x="114" y="35"/>
                      <a:pt x="120" y="37"/>
                    </a:cubicBezTo>
                    <a:cubicBezTo>
                      <a:pt x="126" y="39"/>
                      <a:pt x="131" y="42"/>
                      <a:pt x="135" y="45"/>
                    </a:cubicBezTo>
                    <a:cubicBezTo>
                      <a:pt x="139" y="48"/>
                      <a:pt x="142" y="52"/>
                      <a:pt x="144" y="55"/>
                    </a:cubicBezTo>
                    <a:cubicBezTo>
                      <a:pt x="146" y="59"/>
                      <a:pt x="147" y="62"/>
                      <a:pt x="147" y="66"/>
                    </a:cubicBezTo>
                    <a:cubicBezTo>
                      <a:pt x="147" y="69"/>
                      <a:pt x="146" y="72"/>
                      <a:pt x="143" y="75"/>
                    </a:cubicBezTo>
                    <a:cubicBezTo>
                      <a:pt x="141" y="78"/>
                      <a:pt x="137" y="79"/>
                      <a:pt x="134" y="79"/>
                    </a:cubicBezTo>
                    <a:cubicBezTo>
                      <a:pt x="130" y="79"/>
                      <a:pt x="128" y="78"/>
                      <a:pt x="126" y="76"/>
                    </a:cubicBezTo>
                    <a:cubicBezTo>
                      <a:pt x="124" y="75"/>
                      <a:pt x="122" y="72"/>
                      <a:pt x="120" y="69"/>
                    </a:cubicBezTo>
                    <a:cubicBezTo>
                      <a:pt x="118" y="65"/>
                      <a:pt x="115" y="61"/>
                      <a:pt x="112" y="59"/>
                    </a:cubicBezTo>
                    <a:cubicBezTo>
                      <a:pt x="109" y="56"/>
                      <a:pt x="103" y="55"/>
                      <a:pt x="96" y="55"/>
                    </a:cubicBezTo>
                    <a:cubicBezTo>
                      <a:pt x="89" y="55"/>
                      <a:pt x="84" y="56"/>
                      <a:pt x="80" y="59"/>
                    </a:cubicBezTo>
                    <a:cubicBezTo>
                      <a:pt x="76" y="62"/>
                      <a:pt x="74" y="65"/>
                      <a:pt x="74" y="68"/>
                    </a:cubicBezTo>
                    <a:cubicBezTo>
                      <a:pt x="74" y="70"/>
                      <a:pt x="75" y="72"/>
                      <a:pt x="76" y="73"/>
                    </a:cubicBezTo>
                    <a:cubicBezTo>
                      <a:pt x="77" y="75"/>
                      <a:pt x="79" y="76"/>
                      <a:pt x="82" y="78"/>
                    </a:cubicBezTo>
                    <a:cubicBezTo>
                      <a:pt x="84" y="79"/>
                      <a:pt x="87" y="80"/>
                      <a:pt x="89" y="81"/>
                    </a:cubicBezTo>
                    <a:cubicBezTo>
                      <a:pt x="92" y="81"/>
                      <a:pt x="96" y="82"/>
                      <a:pt x="102" y="84"/>
                    </a:cubicBezTo>
                    <a:cubicBezTo>
                      <a:pt x="110" y="85"/>
                      <a:pt x="117" y="87"/>
                      <a:pt x="123" y="89"/>
                    </a:cubicBezTo>
                    <a:cubicBezTo>
                      <a:pt x="129" y="91"/>
                      <a:pt x="134" y="94"/>
                      <a:pt x="139" y="96"/>
                    </a:cubicBezTo>
                    <a:cubicBezTo>
                      <a:pt x="143" y="99"/>
                      <a:pt x="147" y="103"/>
                      <a:pt x="149" y="108"/>
                    </a:cubicBezTo>
                    <a:cubicBezTo>
                      <a:pt x="152" y="112"/>
                      <a:pt x="153" y="118"/>
                      <a:pt x="153" y="124"/>
                    </a:cubicBezTo>
                    <a:cubicBezTo>
                      <a:pt x="153" y="132"/>
                      <a:pt x="151" y="139"/>
                      <a:pt x="146" y="145"/>
                    </a:cubicBezTo>
                    <a:close/>
                  </a:path>
                </a:pathLst>
              </a:custGeom>
              <a:solidFill>
                <a:schemeClr val="bg2"/>
              </a:solidFill>
              <a:ln>
                <a:noFill/>
              </a:ln>
            </p:spPr>
            <p:txBody>
              <a:bodyPr anchor="ctr"/>
              <a:lstStyle/>
              <a:p>
                <a:pPr algn="ctr"/>
                <a:endParaRPr/>
              </a:p>
            </p:txBody>
          </p:sp>
          <p:sp>
            <p:nvSpPr>
              <p:cNvPr id="39" name="îš1ïḍê"/>
              <p:cNvSpPr/>
              <p:nvPr/>
            </p:nvSpPr>
            <p:spPr bwMode="auto">
              <a:xfrm>
                <a:off x="4185016" y="2281578"/>
                <a:ext cx="770299" cy="773521"/>
              </a:xfrm>
              <a:custGeom>
                <a:avLst/>
                <a:gdLst>
                  <a:gd name="T0" fmla="*/ 192 w 193"/>
                  <a:gd name="T1" fmla="*/ 81 h 194"/>
                  <a:gd name="T2" fmla="*/ 191 w 193"/>
                  <a:gd name="T3" fmla="*/ 77 h 194"/>
                  <a:gd name="T4" fmla="*/ 188 w 193"/>
                  <a:gd name="T5" fmla="*/ 75 h 194"/>
                  <a:gd name="T6" fmla="*/ 162 w 193"/>
                  <a:gd name="T7" fmla="*/ 71 h 194"/>
                  <a:gd name="T8" fmla="*/ 157 w 193"/>
                  <a:gd name="T9" fmla="*/ 54 h 194"/>
                  <a:gd name="T10" fmla="*/ 151 w 193"/>
                  <a:gd name="T11" fmla="*/ 34 h 194"/>
                  <a:gd name="T12" fmla="*/ 104 w 193"/>
                  <a:gd name="T13" fmla="*/ 0 h 194"/>
                  <a:gd name="T14" fmla="*/ 61 w 193"/>
                  <a:gd name="T15" fmla="*/ 0 h 194"/>
                  <a:gd name="T16" fmla="*/ 0 w 193"/>
                  <a:gd name="T17" fmla="*/ 61 h 194"/>
                  <a:gd name="T18" fmla="*/ 0 w 193"/>
                  <a:gd name="T19" fmla="*/ 133 h 194"/>
                  <a:gd name="T20" fmla="*/ 61 w 193"/>
                  <a:gd name="T21" fmla="*/ 194 h 194"/>
                  <a:gd name="T22" fmla="*/ 131 w 193"/>
                  <a:gd name="T23" fmla="*/ 194 h 194"/>
                  <a:gd name="T24" fmla="*/ 192 w 193"/>
                  <a:gd name="T25" fmla="*/ 133 h 194"/>
                  <a:gd name="T26" fmla="*/ 193 w 193"/>
                  <a:gd name="T27" fmla="*/ 83 h 194"/>
                  <a:gd name="T28" fmla="*/ 192 w 193"/>
                  <a:gd name="T29" fmla="*/ 81 h 194"/>
                  <a:gd name="T30" fmla="*/ 62 w 193"/>
                  <a:gd name="T31" fmla="*/ 50 h 194"/>
                  <a:gd name="T32" fmla="*/ 96 w 193"/>
                  <a:gd name="T33" fmla="*/ 50 h 194"/>
                  <a:gd name="T34" fmla="*/ 108 w 193"/>
                  <a:gd name="T35" fmla="*/ 62 h 194"/>
                  <a:gd name="T36" fmla="*/ 96 w 193"/>
                  <a:gd name="T37" fmla="*/ 73 h 194"/>
                  <a:gd name="T38" fmla="*/ 62 w 193"/>
                  <a:gd name="T39" fmla="*/ 73 h 194"/>
                  <a:gd name="T40" fmla="*/ 50 w 193"/>
                  <a:gd name="T41" fmla="*/ 62 h 194"/>
                  <a:gd name="T42" fmla="*/ 62 w 193"/>
                  <a:gd name="T43" fmla="*/ 50 h 194"/>
                  <a:gd name="T44" fmla="*/ 131 w 193"/>
                  <a:gd name="T45" fmla="*/ 143 h 194"/>
                  <a:gd name="T46" fmla="*/ 62 w 193"/>
                  <a:gd name="T47" fmla="*/ 143 h 194"/>
                  <a:gd name="T48" fmla="*/ 50 w 193"/>
                  <a:gd name="T49" fmla="*/ 132 h 194"/>
                  <a:gd name="T50" fmla="*/ 62 w 193"/>
                  <a:gd name="T51" fmla="*/ 120 h 194"/>
                  <a:gd name="T52" fmla="*/ 131 w 193"/>
                  <a:gd name="T53" fmla="*/ 120 h 194"/>
                  <a:gd name="T54" fmla="*/ 142 w 193"/>
                  <a:gd name="T55" fmla="*/ 132 h 194"/>
                  <a:gd name="T56" fmla="*/ 131 w 193"/>
                  <a:gd name="T57" fmla="*/ 143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3" h="194">
                    <a:moveTo>
                      <a:pt x="192" y="81"/>
                    </a:moveTo>
                    <a:cubicBezTo>
                      <a:pt x="191" y="77"/>
                      <a:pt x="191" y="77"/>
                      <a:pt x="191" y="77"/>
                    </a:cubicBezTo>
                    <a:cubicBezTo>
                      <a:pt x="188" y="75"/>
                      <a:pt x="188" y="75"/>
                      <a:pt x="188" y="75"/>
                    </a:cubicBezTo>
                    <a:cubicBezTo>
                      <a:pt x="184" y="72"/>
                      <a:pt x="166" y="75"/>
                      <a:pt x="162" y="71"/>
                    </a:cubicBezTo>
                    <a:cubicBezTo>
                      <a:pt x="158" y="68"/>
                      <a:pt x="158" y="62"/>
                      <a:pt x="157" y="54"/>
                    </a:cubicBezTo>
                    <a:cubicBezTo>
                      <a:pt x="155" y="39"/>
                      <a:pt x="153" y="39"/>
                      <a:pt x="151" y="34"/>
                    </a:cubicBezTo>
                    <a:cubicBezTo>
                      <a:pt x="143" y="16"/>
                      <a:pt x="120" y="2"/>
                      <a:pt x="104" y="0"/>
                    </a:cubicBezTo>
                    <a:cubicBezTo>
                      <a:pt x="61" y="0"/>
                      <a:pt x="61" y="0"/>
                      <a:pt x="61" y="0"/>
                    </a:cubicBezTo>
                    <a:cubicBezTo>
                      <a:pt x="28" y="0"/>
                      <a:pt x="0" y="28"/>
                      <a:pt x="0" y="61"/>
                    </a:cubicBezTo>
                    <a:cubicBezTo>
                      <a:pt x="0" y="133"/>
                      <a:pt x="0" y="133"/>
                      <a:pt x="0" y="133"/>
                    </a:cubicBezTo>
                    <a:cubicBezTo>
                      <a:pt x="0" y="166"/>
                      <a:pt x="28" y="194"/>
                      <a:pt x="61" y="194"/>
                    </a:cubicBezTo>
                    <a:cubicBezTo>
                      <a:pt x="131" y="194"/>
                      <a:pt x="131" y="194"/>
                      <a:pt x="131" y="194"/>
                    </a:cubicBezTo>
                    <a:cubicBezTo>
                      <a:pt x="165" y="194"/>
                      <a:pt x="192" y="166"/>
                      <a:pt x="192" y="133"/>
                    </a:cubicBezTo>
                    <a:cubicBezTo>
                      <a:pt x="193" y="83"/>
                      <a:pt x="193" y="83"/>
                      <a:pt x="193" y="83"/>
                    </a:cubicBezTo>
                    <a:lnTo>
                      <a:pt x="192" y="81"/>
                    </a:lnTo>
                    <a:close/>
                    <a:moveTo>
                      <a:pt x="62" y="50"/>
                    </a:moveTo>
                    <a:cubicBezTo>
                      <a:pt x="96" y="50"/>
                      <a:pt x="96" y="50"/>
                      <a:pt x="96" y="50"/>
                    </a:cubicBezTo>
                    <a:cubicBezTo>
                      <a:pt x="102" y="50"/>
                      <a:pt x="108" y="55"/>
                      <a:pt x="108" y="62"/>
                    </a:cubicBezTo>
                    <a:cubicBezTo>
                      <a:pt x="108" y="68"/>
                      <a:pt x="102" y="73"/>
                      <a:pt x="96" y="73"/>
                    </a:cubicBezTo>
                    <a:cubicBezTo>
                      <a:pt x="62" y="73"/>
                      <a:pt x="62" y="73"/>
                      <a:pt x="62" y="73"/>
                    </a:cubicBezTo>
                    <a:cubicBezTo>
                      <a:pt x="56" y="73"/>
                      <a:pt x="50" y="68"/>
                      <a:pt x="50" y="62"/>
                    </a:cubicBezTo>
                    <a:cubicBezTo>
                      <a:pt x="50" y="55"/>
                      <a:pt x="56" y="50"/>
                      <a:pt x="62" y="50"/>
                    </a:cubicBezTo>
                    <a:close/>
                    <a:moveTo>
                      <a:pt x="131" y="143"/>
                    </a:moveTo>
                    <a:cubicBezTo>
                      <a:pt x="62" y="143"/>
                      <a:pt x="62" y="143"/>
                      <a:pt x="62" y="143"/>
                    </a:cubicBezTo>
                    <a:cubicBezTo>
                      <a:pt x="56" y="143"/>
                      <a:pt x="50" y="138"/>
                      <a:pt x="50" y="132"/>
                    </a:cubicBezTo>
                    <a:cubicBezTo>
                      <a:pt x="50" y="125"/>
                      <a:pt x="56" y="120"/>
                      <a:pt x="62" y="120"/>
                    </a:cubicBezTo>
                    <a:cubicBezTo>
                      <a:pt x="131" y="120"/>
                      <a:pt x="131" y="120"/>
                      <a:pt x="131" y="120"/>
                    </a:cubicBezTo>
                    <a:cubicBezTo>
                      <a:pt x="137" y="120"/>
                      <a:pt x="142" y="125"/>
                      <a:pt x="142" y="132"/>
                    </a:cubicBezTo>
                    <a:cubicBezTo>
                      <a:pt x="142" y="138"/>
                      <a:pt x="137" y="143"/>
                      <a:pt x="131" y="143"/>
                    </a:cubicBezTo>
                    <a:close/>
                  </a:path>
                </a:pathLst>
              </a:custGeom>
              <a:solidFill>
                <a:schemeClr val="bg2"/>
              </a:solidFill>
              <a:ln>
                <a:noFill/>
              </a:ln>
            </p:spPr>
            <p:txBody>
              <a:bodyPr anchor="ctr"/>
              <a:lstStyle/>
              <a:p>
                <a:pPr algn="ctr"/>
                <a:endParaRPr/>
              </a:p>
            </p:txBody>
          </p:sp>
          <p:grpSp>
            <p:nvGrpSpPr>
              <p:cNvPr id="40" name="ïslïḋé"/>
              <p:cNvGrpSpPr/>
              <p:nvPr/>
            </p:nvGrpSpPr>
            <p:grpSpPr>
              <a:xfrm>
                <a:off x="5278539" y="749643"/>
                <a:ext cx="930401" cy="924598"/>
                <a:chOff x="2189163" y="538163"/>
                <a:chExt cx="977900" cy="971549"/>
              </a:xfrm>
              <a:solidFill>
                <a:schemeClr val="bg2"/>
              </a:solidFill>
            </p:grpSpPr>
            <p:sp>
              <p:nvSpPr>
                <p:cNvPr id="49" name="ïšļiḓè"/>
                <p:cNvSpPr/>
                <p:nvPr/>
              </p:nvSpPr>
              <p:spPr bwMode="auto">
                <a:xfrm>
                  <a:off x="2189163" y="538163"/>
                  <a:ext cx="733425" cy="677862"/>
                </a:xfrm>
                <a:custGeom>
                  <a:avLst/>
                  <a:gdLst>
                    <a:gd name="T0" fmla="*/ 75 w 175"/>
                    <a:gd name="T1" fmla="*/ 162 h 162"/>
                    <a:gd name="T2" fmla="*/ 87 w 175"/>
                    <a:gd name="T3" fmla="*/ 152 h 162"/>
                    <a:gd name="T4" fmla="*/ 76 w 175"/>
                    <a:gd name="T5" fmla="*/ 142 h 162"/>
                    <a:gd name="T6" fmla="*/ 69 w 175"/>
                    <a:gd name="T7" fmla="*/ 142 h 162"/>
                    <a:gd name="T8" fmla="*/ 37 w 175"/>
                    <a:gd name="T9" fmla="*/ 109 h 162"/>
                    <a:gd name="T10" fmla="*/ 70 w 175"/>
                    <a:gd name="T11" fmla="*/ 78 h 162"/>
                    <a:gd name="T12" fmla="*/ 114 w 175"/>
                    <a:gd name="T13" fmla="*/ 78 h 162"/>
                    <a:gd name="T14" fmla="*/ 146 w 175"/>
                    <a:gd name="T15" fmla="*/ 110 h 162"/>
                    <a:gd name="T16" fmla="*/ 146 w 175"/>
                    <a:gd name="T17" fmla="*/ 151 h 162"/>
                    <a:gd name="T18" fmla="*/ 158 w 175"/>
                    <a:gd name="T19" fmla="*/ 162 h 162"/>
                    <a:gd name="T20" fmla="*/ 163 w 175"/>
                    <a:gd name="T21" fmla="*/ 162 h 162"/>
                    <a:gd name="T22" fmla="*/ 175 w 175"/>
                    <a:gd name="T23" fmla="*/ 151 h 162"/>
                    <a:gd name="T24" fmla="*/ 175 w 175"/>
                    <a:gd name="T25" fmla="*/ 15 h 162"/>
                    <a:gd name="T26" fmla="*/ 117 w 175"/>
                    <a:gd name="T27" fmla="*/ 0 h 162"/>
                    <a:gd name="T28" fmla="*/ 0 w 175"/>
                    <a:gd name="T29" fmla="*/ 116 h 162"/>
                    <a:gd name="T30" fmla="*/ 10 w 175"/>
                    <a:gd name="T31" fmla="*/ 162 h 162"/>
                    <a:gd name="T32" fmla="*/ 75 w 175"/>
                    <a:gd name="T33" fmla="*/ 162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5" h="162">
                      <a:moveTo>
                        <a:pt x="75" y="162"/>
                      </a:moveTo>
                      <a:cubicBezTo>
                        <a:pt x="82" y="162"/>
                        <a:pt x="87" y="158"/>
                        <a:pt x="87" y="152"/>
                      </a:cubicBezTo>
                      <a:cubicBezTo>
                        <a:pt x="87" y="147"/>
                        <a:pt x="82" y="143"/>
                        <a:pt x="76" y="142"/>
                      </a:cubicBezTo>
                      <a:cubicBezTo>
                        <a:pt x="69" y="142"/>
                        <a:pt x="69" y="142"/>
                        <a:pt x="69" y="142"/>
                      </a:cubicBezTo>
                      <a:cubicBezTo>
                        <a:pt x="52" y="141"/>
                        <a:pt x="37" y="126"/>
                        <a:pt x="37" y="109"/>
                      </a:cubicBezTo>
                      <a:cubicBezTo>
                        <a:pt x="37" y="92"/>
                        <a:pt x="52" y="78"/>
                        <a:pt x="70" y="78"/>
                      </a:cubicBezTo>
                      <a:cubicBezTo>
                        <a:pt x="114" y="78"/>
                        <a:pt x="114" y="78"/>
                        <a:pt x="114" y="78"/>
                      </a:cubicBezTo>
                      <a:cubicBezTo>
                        <a:pt x="132" y="78"/>
                        <a:pt x="146" y="92"/>
                        <a:pt x="146" y="110"/>
                      </a:cubicBezTo>
                      <a:cubicBezTo>
                        <a:pt x="146" y="151"/>
                        <a:pt x="146" y="151"/>
                        <a:pt x="146" y="151"/>
                      </a:cubicBezTo>
                      <a:cubicBezTo>
                        <a:pt x="146" y="157"/>
                        <a:pt x="152" y="162"/>
                        <a:pt x="158" y="162"/>
                      </a:cubicBezTo>
                      <a:cubicBezTo>
                        <a:pt x="163" y="162"/>
                        <a:pt x="163" y="162"/>
                        <a:pt x="163" y="162"/>
                      </a:cubicBezTo>
                      <a:cubicBezTo>
                        <a:pt x="169" y="162"/>
                        <a:pt x="175" y="157"/>
                        <a:pt x="175" y="151"/>
                      </a:cubicBezTo>
                      <a:cubicBezTo>
                        <a:pt x="175" y="15"/>
                        <a:pt x="175" y="15"/>
                        <a:pt x="175" y="15"/>
                      </a:cubicBezTo>
                      <a:cubicBezTo>
                        <a:pt x="158" y="5"/>
                        <a:pt x="138" y="0"/>
                        <a:pt x="117" y="0"/>
                      </a:cubicBezTo>
                      <a:cubicBezTo>
                        <a:pt x="52" y="0"/>
                        <a:pt x="0" y="52"/>
                        <a:pt x="0" y="116"/>
                      </a:cubicBezTo>
                      <a:cubicBezTo>
                        <a:pt x="0" y="132"/>
                        <a:pt x="4" y="148"/>
                        <a:pt x="10" y="162"/>
                      </a:cubicBezTo>
                      <a:lnTo>
                        <a:pt x="75" y="162"/>
                      </a:lnTo>
                      <a:close/>
                    </a:path>
                  </a:pathLst>
                </a:custGeom>
                <a:grpFill/>
                <a:ln>
                  <a:noFill/>
                </a:ln>
              </p:spPr>
              <p:txBody>
                <a:bodyPr anchor="ctr"/>
                <a:lstStyle/>
                <a:p>
                  <a:pPr algn="ctr"/>
                  <a:endParaRPr/>
                </a:p>
              </p:txBody>
            </p:sp>
            <p:sp>
              <p:nvSpPr>
                <p:cNvPr id="50" name="ïṩ1iḑè"/>
                <p:cNvSpPr/>
                <p:nvPr/>
              </p:nvSpPr>
              <p:spPr bwMode="auto">
                <a:xfrm>
                  <a:off x="2281238" y="666750"/>
                  <a:ext cx="885825" cy="842962"/>
                </a:xfrm>
                <a:custGeom>
                  <a:avLst/>
                  <a:gdLst>
                    <a:gd name="T0" fmla="*/ 174 w 211"/>
                    <a:gd name="T1" fmla="*/ 0 h 201"/>
                    <a:gd name="T2" fmla="*/ 174 w 211"/>
                    <a:gd name="T3" fmla="*/ 120 h 201"/>
                    <a:gd name="T4" fmla="*/ 141 w 211"/>
                    <a:gd name="T5" fmla="*/ 152 h 201"/>
                    <a:gd name="T6" fmla="*/ 136 w 211"/>
                    <a:gd name="T7" fmla="*/ 152 h 201"/>
                    <a:gd name="T8" fmla="*/ 103 w 211"/>
                    <a:gd name="T9" fmla="*/ 120 h 201"/>
                    <a:gd name="T10" fmla="*/ 103 w 211"/>
                    <a:gd name="T11" fmla="*/ 79 h 201"/>
                    <a:gd name="T12" fmla="*/ 92 w 211"/>
                    <a:gd name="T13" fmla="*/ 67 h 201"/>
                    <a:gd name="T14" fmla="*/ 48 w 211"/>
                    <a:gd name="T15" fmla="*/ 67 h 201"/>
                    <a:gd name="T16" fmla="*/ 36 w 211"/>
                    <a:gd name="T17" fmla="*/ 78 h 201"/>
                    <a:gd name="T18" fmla="*/ 48 w 211"/>
                    <a:gd name="T19" fmla="*/ 90 h 201"/>
                    <a:gd name="T20" fmla="*/ 55 w 211"/>
                    <a:gd name="T21" fmla="*/ 90 h 201"/>
                    <a:gd name="T22" fmla="*/ 86 w 211"/>
                    <a:gd name="T23" fmla="*/ 122 h 201"/>
                    <a:gd name="T24" fmla="*/ 53 w 211"/>
                    <a:gd name="T25" fmla="*/ 152 h 201"/>
                    <a:gd name="T26" fmla="*/ 0 w 211"/>
                    <a:gd name="T27" fmla="*/ 152 h 201"/>
                    <a:gd name="T28" fmla="*/ 95 w 211"/>
                    <a:gd name="T29" fmla="*/ 201 h 201"/>
                    <a:gd name="T30" fmla="*/ 211 w 211"/>
                    <a:gd name="T31" fmla="*/ 85 h 201"/>
                    <a:gd name="T32" fmla="*/ 174 w 211"/>
                    <a:gd name="T33" fmla="*/ 0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1" h="201">
                      <a:moveTo>
                        <a:pt x="174" y="0"/>
                      </a:moveTo>
                      <a:cubicBezTo>
                        <a:pt x="174" y="120"/>
                        <a:pt x="174" y="120"/>
                        <a:pt x="174" y="120"/>
                      </a:cubicBezTo>
                      <a:cubicBezTo>
                        <a:pt x="174" y="138"/>
                        <a:pt x="159" y="152"/>
                        <a:pt x="141" y="152"/>
                      </a:cubicBezTo>
                      <a:cubicBezTo>
                        <a:pt x="136" y="152"/>
                        <a:pt x="136" y="152"/>
                        <a:pt x="136" y="152"/>
                      </a:cubicBezTo>
                      <a:cubicBezTo>
                        <a:pt x="118" y="152"/>
                        <a:pt x="103" y="138"/>
                        <a:pt x="103" y="120"/>
                      </a:cubicBezTo>
                      <a:cubicBezTo>
                        <a:pt x="103" y="79"/>
                        <a:pt x="103" y="79"/>
                        <a:pt x="103" y="79"/>
                      </a:cubicBezTo>
                      <a:cubicBezTo>
                        <a:pt x="103" y="73"/>
                        <a:pt x="98" y="67"/>
                        <a:pt x="92" y="67"/>
                      </a:cubicBezTo>
                      <a:cubicBezTo>
                        <a:pt x="48" y="67"/>
                        <a:pt x="48" y="67"/>
                        <a:pt x="48" y="67"/>
                      </a:cubicBezTo>
                      <a:cubicBezTo>
                        <a:pt x="42" y="67"/>
                        <a:pt x="36" y="72"/>
                        <a:pt x="36" y="78"/>
                      </a:cubicBezTo>
                      <a:cubicBezTo>
                        <a:pt x="36" y="84"/>
                        <a:pt x="42" y="90"/>
                        <a:pt x="48" y="90"/>
                      </a:cubicBezTo>
                      <a:cubicBezTo>
                        <a:pt x="55" y="90"/>
                        <a:pt x="55" y="90"/>
                        <a:pt x="55" y="90"/>
                      </a:cubicBezTo>
                      <a:cubicBezTo>
                        <a:pt x="73" y="91"/>
                        <a:pt x="87" y="106"/>
                        <a:pt x="86" y="122"/>
                      </a:cubicBezTo>
                      <a:cubicBezTo>
                        <a:pt x="86" y="139"/>
                        <a:pt x="71" y="152"/>
                        <a:pt x="53" y="152"/>
                      </a:cubicBezTo>
                      <a:cubicBezTo>
                        <a:pt x="0" y="152"/>
                        <a:pt x="0" y="152"/>
                        <a:pt x="0" y="152"/>
                      </a:cubicBezTo>
                      <a:cubicBezTo>
                        <a:pt x="21" y="182"/>
                        <a:pt x="55" y="201"/>
                        <a:pt x="95" y="201"/>
                      </a:cubicBezTo>
                      <a:cubicBezTo>
                        <a:pt x="159" y="201"/>
                        <a:pt x="211" y="149"/>
                        <a:pt x="211" y="85"/>
                      </a:cubicBezTo>
                      <a:cubicBezTo>
                        <a:pt x="211" y="51"/>
                        <a:pt x="197" y="21"/>
                        <a:pt x="174" y="0"/>
                      </a:cubicBezTo>
                      <a:close/>
                    </a:path>
                  </a:pathLst>
                </a:custGeom>
                <a:grpFill/>
                <a:ln>
                  <a:noFill/>
                </a:ln>
              </p:spPr>
              <p:txBody>
                <a:bodyPr anchor="ctr"/>
                <a:lstStyle/>
                <a:p>
                  <a:pPr algn="ctr"/>
                  <a:endParaRPr/>
                </a:p>
              </p:txBody>
            </p:sp>
          </p:grpSp>
          <p:sp>
            <p:nvSpPr>
              <p:cNvPr id="41" name="ïšḷiḍe"/>
              <p:cNvSpPr/>
              <p:nvPr/>
            </p:nvSpPr>
            <p:spPr bwMode="auto">
              <a:xfrm>
                <a:off x="6264454" y="1884736"/>
                <a:ext cx="731773" cy="667273"/>
              </a:xfrm>
              <a:custGeom>
                <a:avLst/>
                <a:gdLst>
                  <a:gd name="T0" fmla="*/ 189 w 255"/>
                  <a:gd name="T1" fmla="*/ 10 h 233"/>
                  <a:gd name="T2" fmla="*/ 104 w 255"/>
                  <a:gd name="T3" fmla="*/ 16 h 233"/>
                  <a:gd name="T4" fmla="*/ 18 w 255"/>
                  <a:gd name="T5" fmla="*/ 30 h 233"/>
                  <a:gd name="T6" fmla="*/ 6 w 255"/>
                  <a:gd name="T7" fmla="*/ 30 h 233"/>
                  <a:gd name="T8" fmla="*/ 3 w 255"/>
                  <a:gd name="T9" fmla="*/ 46 h 233"/>
                  <a:gd name="T10" fmla="*/ 115 w 255"/>
                  <a:gd name="T11" fmla="*/ 228 h 233"/>
                  <a:gd name="T12" fmla="*/ 124 w 255"/>
                  <a:gd name="T13" fmla="*/ 233 h 233"/>
                  <a:gd name="T14" fmla="*/ 130 w 255"/>
                  <a:gd name="T15" fmla="*/ 231 h 233"/>
                  <a:gd name="T16" fmla="*/ 134 w 255"/>
                  <a:gd name="T17" fmla="*/ 216 h 233"/>
                  <a:gd name="T18" fmla="*/ 84 w 255"/>
                  <a:gd name="T19" fmla="*/ 135 h 233"/>
                  <a:gd name="T20" fmla="*/ 170 w 255"/>
                  <a:gd name="T21" fmla="*/ 121 h 233"/>
                  <a:gd name="T22" fmla="*/ 255 w 255"/>
                  <a:gd name="T23" fmla="*/ 115 h 233"/>
                  <a:gd name="T24" fmla="*/ 189 w 255"/>
                  <a:gd name="T25" fmla="*/ 1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5" h="233">
                    <a:moveTo>
                      <a:pt x="189" y="10"/>
                    </a:moveTo>
                    <a:cubicBezTo>
                      <a:pt x="189" y="10"/>
                      <a:pt x="146" y="31"/>
                      <a:pt x="104" y="16"/>
                    </a:cubicBezTo>
                    <a:cubicBezTo>
                      <a:pt x="58" y="0"/>
                      <a:pt x="37" y="6"/>
                      <a:pt x="18" y="30"/>
                    </a:cubicBezTo>
                    <a:cubicBezTo>
                      <a:pt x="14" y="28"/>
                      <a:pt x="10" y="28"/>
                      <a:pt x="6" y="30"/>
                    </a:cubicBezTo>
                    <a:cubicBezTo>
                      <a:pt x="1" y="33"/>
                      <a:pt x="0" y="40"/>
                      <a:pt x="3" y="46"/>
                    </a:cubicBezTo>
                    <a:cubicBezTo>
                      <a:pt x="115" y="228"/>
                      <a:pt x="115" y="228"/>
                      <a:pt x="115" y="228"/>
                    </a:cubicBezTo>
                    <a:cubicBezTo>
                      <a:pt x="117" y="231"/>
                      <a:pt x="121" y="233"/>
                      <a:pt x="124" y="233"/>
                    </a:cubicBezTo>
                    <a:cubicBezTo>
                      <a:pt x="126" y="233"/>
                      <a:pt x="128" y="232"/>
                      <a:pt x="130" y="231"/>
                    </a:cubicBezTo>
                    <a:cubicBezTo>
                      <a:pt x="135" y="228"/>
                      <a:pt x="137" y="221"/>
                      <a:pt x="134" y="216"/>
                    </a:cubicBezTo>
                    <a:cubicBezTo>
                      <a:pt x="84" y="135"/>
                      <a:pt x="84" y="135"/>
                      <a:pt x="84" y="135"/>
                    </a:cubicBezTo>
                    <a:cubicBezTo>
                      <a:pt x="104" y="111"/>
                      <a:pt x="124" y="105"/>
                      <a:pt x="170" y="121"/>
                    </a:cubicBezTo>
                    <a:cubicBezTo>
                      <a:pt x="213" y="135"/>
                      <a:pt x="255" y="115"/>
                      <a:pt x="255" y="115"/>
                    </a:cubicBezTo>
                    <a:lnTo>
                      <a:pt x="189" y="10"/>
                    </a:lnTo>
                    <a:close/>
                  </a:path>
                </a:pathLst>
              </a:custGeom>
              <a:solidFill>
                <a:schemeClr val="bg2"/>
              </a:solidFill>
              <a:ln>
                <a:noFill/>
              </a:ln>
            </p:spPr>
            <p:txBody>
              <a:bodyPr anchor="ctr"/>
              <a:lstStyle/>
              <a:p>
                <a:pPr algn="ctr"/>
                <a:endParaRPr/>
              </a:p>
            </p:txBody>
          </p:sp>
          <p:sp>
            <p:nvSpPr>
              <p:cNvPr id="42" name="îṧḻîḑè"/>
              <p:cNvSpPr/>
              <p:nvPr/>
            </p:nvSpPr>
            <p:spPr bwMode="auto">
              <a:xfrm>
                <a:off x="7775449" y="3373873"/>
                <a:ext cx="667359" cy="636992"/>
              </a:xfrm>
              <a:custGeom>
                <a:avLst/>
                <a:gdLst>
                  <a:gd name="T0" fmla="*/ 1347 w 1348"/>
                  <a:gd name="T1" fmla="*/ 786 h 1289"/>
                  <a:gd name="T2" fmla="*/ 1347 w 1348"/>
                  <a:gd name="T3" fmla="*/ 1288 h 1289"/>
                  <a:gd name="T4" fmla="*/ 1054 w 1348"/>
                  <a:gd name="T5" fmla="*/ 1288 h 1289"/>
                  <a:gd name="T6" fmla="*/ 1054 w 1348"/>
                  <a:gd name="T7" fmla="*/ 819 h 1289"/>
                  <a:gd name="T8" fmla="*/ 912 w 1348"/>
                  <a:gd name="T9" fmla="*/ 627 h 1289"/>
                  <a:gd name="T10" fmla="*/ 761 w 1348"/>
                  <a:gd name="T11" fmla="*/ 736 h 1289"/>
                  <a:gd name="T12" fmla="*/ 753 w 1348"/>
                  <a:gd name="T13" fmla="*/ 803 h 1289"/>
                  <a:gd name="T14" fmla="*/ 753 w 1348"/>
                  <a:gd name="T15" fmla="*/ 1288 h 1289"/>
                  <a:gd name="T16" fmla="*/ 468 w 1348"/>
                  <a:gd name="T17" fmla="*/ 1288 h 1289"/>
                  <a:gd name="T18" fmla="*/ 468 w 1348"/>
                  <a:gd name="T19" fmla="*/ 418 h 1289"/>
                  <a:gd name="T20" fmla="*/ 753 w 1348"/>
                  <a:gd name="T21" fmla="*/ 418 h 1289"/>
                  <a:gd name="T22" fmla="*/ 753 w 1348"/>
                  <a:gd name="T23" fmla="*/ 543 h 1289"/>
                  <a:gd name="T24" fmla="*/ 1012 w 1348"/>
                  <a:gd name="T25" fmla="*/ 401 h 1289"/>
                  <a:gd name="T26" fmla="*/ 1347 w 1348"/>
                  <a:gd name="T27" fmla="*/ 786 h 1289"/>
                  <a:gd name="T28" fmla="*/ 167 w 1348"/>
                  <a:gd name="T29" fmla="*/ 0 h 1289"/>
                  <a:gd name="T30" fmla="*/ 0 w 1348"/>
                  <a:gd name="T31" fmla="*/ 151 h 1289"/>
                  <a:gd name="T32" fmla="*/ 159 w 1348"/>
                  <a:gd name="T33" fmla="*/ 301 h 1289"/>
                  <a:gd name="T34" fmla="*/ 167 w 1348"/>
                  <a:gd name="T35" fmla="*/ 301 h 1289"/>
                  <a:gd name="T36" fmla="*/ 326 w 1348"/>
                  <a:gd name="T37" fmla="*/ 151 h 1289"/>
                  <a:gd name="T38" fmla="*/ 167 w 1348"/>
                  <a:gd name="T39" fmla="*/ 0 h 1289"/>
                  <a:gd name="T40" fmla="*/ 17 w 1348"/>
                  <a:gd name="T41" fmla="*/ 1288 h 1289"/>
                  <a:gd name="T42" fmla="*/ 310 w 1348"/>
                  <a:gd name="T43" fmla="*/ 1288 h 1289"/>
                  <a:gd name="T44" fmla="*/ 310 w 1348"/>
                  <a:gd name="T45" fmla="*/ 418 h 1289"/>
                  <a:gd name="T46" fmla="*/ 17 w 1348"/>
                  <a:gd name="T47" fmla="*/ 418 h 1289"/>
                  <a:gd name="T48" fmla="*/ 17 w 1348"/>
                  <a:gd name="T49" fmla="*/ 1288 h 1289"/>
                  <a:gd name="T50" fmla="*/ 17 w 1348"/>
                  <a:gd name="T51" fmla="*/ 1288 h 1289"/>
                  <a:gd name="T52" fmla="*/ 17 w 1348"/>
                  <a:gd name="T53" fmla="*/ 1288 h 1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348" h="1289">
                    <a:moveTo>
                      <a:pt x="1347" y="786"/>
                    </a:moveTo>
                    <a:cubicBezTo>
                      <a:pt x="1347" y="1288"/>
                      <a:pt x="1347" y="1288"/>
                      <a:pt x="1347" y="1288"/>
                    </a:cubicBezTo>
                    <a:cubicBezTo>
                      <a:pt x="1054" y="1288"/>
                      <a:pt x="1054" y="1288"/>
                      <a:pt x="1054" y="1288"/>
                    </a:cubicBezTo>
                    <a:cubicBezTo>
                      <a:pt x="1054" y="819"/>
                      <a:pt x="1054" y="819"/>
                      <a:pt x="1054" y="819"/>
                    </a:cubicBezTo>
                    <a:cubicBezTo>
                      <a:pt x="1054" y="702"/>
                      <a:pt x="1020" y="627"/>
                      <a:pt x="912" y="627"/>
                    </a:cubicBezTo>
                    <a:cubicBezTo>
                      <a:pt x="836" y="627"/>
                      <a:pt x="786" y="677"/>
                      <a:pt x="761" y="736"/>
                    </a:cubicBezTo>
                    <a:cubicBezTo>
                      <a:pt x="761" y="752"/>
                      <a:pt x="753" y="777"/>
                      <a:pt x="753" y="803"/>
                    </a:cubicBezTo>
                    <a:cubicBezTo>
                      <a:pt x="753" y="1288"/>
                      <a:pt x="753" y="1288"/>
                      <a:pt x="753" y="1288"/>
                    </a:cubicBezTo>
                    <a:cubicBezTo>
                      <a:pt x="468" y="1288"/>
                      <a:pt x="468" y="1288"/>
                      <a:pt x="468" y="1288"/>
                    </a:cubicBezTo>
                    <a:cubicBezTo>
                      <a:pt x="468" y="1288"/>
                      <a:pt x="468" y="502"/>
                      <a:pt x="468" y="418"/>
                    </a:cubicBezTo>
                    <a:cubicBezTo>
                      <a:pt x="753" y="418"/>
                      <a:pt x="753" y="418"/>
                      <a:pt x="753" y="418"/>
                    </a:cubicBezTo>
                    <a:cubicBezTo>
                      <a:pt x="753" y="543"/>
                      <a:pt x="753" y="543"/>
                      <a:pt x="753" y="543"/>
                    </a:cubicBezTo>
                    <a:cubicBezTo>
                      <a:pt x="795" y="485"/>
                      <a:pt x="862" y="401"/>
                      <a:pt x="1012" y="401"/>
                    </a:cubicBezTo>
                    <a:cubicBezTo>
                      <a:pt x="1204" y="401"/>
                      <a:pt x="1347" y="527"/>
                      <a:pt x="1347" y="786"/>
                    </a:cubicBezTo>
                    <a:close/>
                    <a:moveTo>
                      <a:pt x="167" y="0"/>
                    </a:moveTo>
                    <a:cubicBezTo>
                      <a:pt x="67" y="0"/>
                      <a:pt x="0" y="67"/>
                      <a:pt x="0" y="151"/>
                    </a:cubicBezTo>
                    <a:cubicBezTo>
                      <a:pt x="0" y="234"/>
                      <a:pt x="67" y="301"/>
                      <a:pt x="159" y="301"/>
                    </a:cubicBezTo>
                    <a:cubicBezTo>
                      <a:pt x="167" y="301"/>
                      <a:pt x="167" y="301"/>
                      <a:pt x="167" y="301"/>
                    </a:cubicBezTo>
                    <a:cubicBezTo>
                      <a:pt x="268" y="301"/>
                      <a:pt x="326" y="234"/>
                      <a:pt x="326" y="151"/>
                    </a:cubicBezTo>
                    <a:cubicBezTo>
                      <a:pt x="326" y="67"/>
                      <a:pt x="268" y="0"/>
                      <a:pt x="167" y="0"/>
                    </a:cubicBezTo>
                    <a:close/>
                    <a:moveTo>
                      <a:pt x="17" y="1288"/>
                    </a:moveTo>
                    <a:cubicBezTo>
                      <a:pt x="310" y="1288"/>
                      <a:pt x="310" y="1288"/>
                      <a:pt x="310" y="1288"/>
                    </a:cubicBezTo>
                    <a:cubicBezTo>
                      <a:pt x="310" y="418"/>
                      <a:pt x="310" y="418"/>
                      <a:pt x="310" y="418"/>
                    </a:cubicBezTo>
                    <a:cubicBezTo>
                      <a:pt x="17" y="418"/>
                      <a:pt x="17" y="418"/>
                      <a:pt x="17" y="418"/>
                    </a:cubicBezTo>
                    <a:lnTo>
                      <a:pt x="17" y="1288"/>
                    </a:lnTo>
                    <a:close/>
                    <a:moveTo>
                      <a:pt x="17" y="1288"/>
                    </a:moveTo>
                    <a:lnTo>
                      <a:pt x="17" y="1288"/>
                    </a:lnTo>
                    <a:close/>
                  </a:path>
                </a:pathLst>
              </a:custGeom>
              <a:solidFill>
                <a:schemeClr val="bg2"/>
              </a:solidFill>
              <a:ln>
                <a:noFill/>
              </a:ln>
              <a:effectLst/>
            </p:spPr>
            <p:txBody>
              <a:bodyPr anchor="ctr"/>
              <a:lstStyle/>
              <a:p>
                <a:pPr algn="ctr"/>
                <a:endParaRPr/>
              </a:p>
            </p:txBody>
          </p:sp>
          <p:sp>
            <p:nvSpPr>
              <p:cNvPr id="43" name="îṩḷîde"/>
              <p:cNvSpPr/>
              <p:nvPr/>
            </p:nvSpPr>
            <p:spPr bwMode="auto">
              <a:xfrm>
                <a:off x="7035125" y="3732729"/>
                <a:ext cx="466263" cy="46452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63" y="0"/>
                    </a:moveTo>
                    <a:cubicBezTo>
                      <a:pt x="20630" y="0"/>
                      <a:pt x="20946" y="161"/>
                      <a:pt x="21208" y="481"/>
                    </a:cubicBezTo>
                    <a:cubicBezTo>
                      <a:pt x="21470" y="798"/>
                      <a:pt x="21599" y="1177"/>
                      <a:pt x="21599" y="1618"/>
                    </a:cubicBezTo>
                    <a:lnTo>
                      <a:pt x="21599" y="19981"/>
                    </a:lnTo>
                    <a:cubicBezTo>
                      <a:pt x="21599" y="20422"/>
                      <a:pt x="21470" y="20801"/>
                      <a:pt x="21208" y="21121"/>
                    </a:cubicBezTo>
                    <a:cubicBezTo>
                      <a:pt x="20946" y="21441"/>
                      <a:pt x="20630" y="21599"/>
                      <a:pt x="20263" y="21599"/>
                    </a:cubicBezTo>
                    <a:lnTo>
                      <a:pt x="1346" y="21599"/>
                    </a:lnTo>
                    <a:cubicBezTo>
                      <a:pt x="979" y="21599"/>
                      <a:pt x="663" y="21441"/>
                      <a:pt x="399" y="21121"/>
                    </a:cubicBezTo>
                    <a:cubicBezTo>
                      <a:pt x="132" y="20801"/>
                      <a:pt x="0" y="20422"/>
                      <a:pt x="0" y="19981"/>
                    </a:cubicBezTo>
                    <a:lnTo>
                      <a:pt x="0" y="1618"/>
                    </a:lnTo>
                    <a:cubicBezTo>
                      <a:pt x="0" y="1177"/>
                      <a:pt x="132" y="798"/>
                      <a:pt x="399" y="481"/>
                    </a:cubicBezTo>
                    <a:cubicBezTo>
                      <a:pt x="663" y="161"/>
                      <a:pt x="979" y="0"/>
                      <a:pt x="1346" y="0"/>
                    </a:cubicBezTo>
                    <a:lnTo>
                      <a:pt x="20263" y="0"/>
                    </a:lnTo>
                    <a:close/>
                    <a:moveTo>
                      <a:pt x="19805" y="2252"/>
                    </a:moveTo>
                    <a:lnTo>
                      <a:pt x="8590" y="2252"/>
                    </a:lnTo>
                    <a:lnTo>
                      <a:pt x="8426" y="3545"/>
                    </a:lnTo>
                    <a:lnTo>
                      <a:pt x="1804" y="3545"/>
                    </a:lnTo>
                    <a:lnTo>
                      <a:pt x="1804" y="5501"/>
                    </a:lnTo>
                    <a:lnTo>
                      <a:pt x="19805" y="5501"/>
                    </a:lnTo>
                    <a:lnTo>
                      <a:pt x="19805" y="2252"/>
                    </a:lnTo>
                    <a:close/>
                    <a:moveTo>
                      <a:pt x="19805" y="17746"/>
                    </a:moveTo>
                    <a:lnTo>
                      <a:pt x="1804" y="17746"/>
                    </a:lnTo>
                    <a:lnTo>
                      <a:pt x="1804" y="19350"/>
                    </a:lnTo>
                    <a:lnTo>
                      <a:pt x="19805" y="19350"/>
                    </a:lnTo>
                    <a:lnTo>
                      <a:pt x="19805" y="17746"/>
                    </a:lnTo>
                    <a:close/>
                    <a:moveTo>
                      <a:pt x="3116" y="2743"/>
                    </a:moveTo>
                    <a:lnTo>
                      <a:pt x="6820" y="2743"/>
                    </a:lnTo>
                    <a:lnTo>
                      <a:pt x="6820" y="1436"/>
                    </a:lnTo>
                    <a:lnTo>
                      <a:pt x="3116" y="1436"/>
                    </a:lnTo>
                    <a:lnTo>
                      <a:pt x="3116" y="2743"/>
                    </a:lnTo>
                    <a:close/>
                    <a:moveTo>
                      <a:pt x="6529" y="11631"/>
                    </a:moveTo>
                    <a:cubicBezTo>
                      <a:pt x="6529" y="12342"/>
                      <a:pt x="6639" y="13011"/>
                      <a:pt x="6862" y="13634"/>
                    </a:cubicBezTo>
                    <a:cubicBezTo>
                      <a:pt x="7084" y="14257"/>
                      <a:pt x="7388" y="14800"/>
                      <a:pt x="7775" y="15264"/>
                    </a:cubicBezTo>
                    <a:cubicBezTo>
                      <a:pt x="8162" y="15731"/>
                      <a:pt x="8617" y="16095"/>
                      <a:pt x="9134" y="16359"/>
                    </a:cubicBezTo>
                    <a:cubicBezTo>
                      <a:pt x="9655" y="16630"/>
                      <a:pt x="10211" y="16762"/>
                      <a:pt x="10806" y="16762"/>
                    </a:cubicBezTo>
                    <a:cubicBezTo>
                      <a:pt x="11398" y="16762"/>
                      <a:pt x="11954" y="16630"/>
                      <a:pt x="12470" y="16359"/>
                    </a:cubicBezTo>
                    <a:cubicBezTo>
                      <a:pt x="12984" y="16095"/>
                      <a:pt x="13435" y="15731"/>
                      <a:pt x="13824" y="15264"/>
                    </a:cubicBezTo>
                    <a:cubicBezTo>
                      <a:pt x="14211" y="14800"/>
                      <a:pt x="14515" y="14257"/>
                      <a:pt x="14737" y="13634"/>
                    </a:cubicBezTo>
                    <a:cubicBezTo>
                      <a:pt x="14960" y="13011"/>
                      <a:pt x="15070" y="12342"/>
                      <a:pt x="15070" y="11631"/>
                    </a:cubicBezTo>
                    <a:cubicBezTo>
                      <a:pt x="15070" y="10917"/>
                      <a:pt x="14960" y="10250"/>
                      <a:pt x="14737" y="9625"/>
                    </a:cubicBezTo>
                    <a:cubicBezTo>
                      <a:pt x="14515" y="9002"/>
                      <a:pt x="14211" y="8461"/>
                      <a:pt x="13824" y="8003"/>
                    </a:cubicBezTo>
                    <a:cubicBezTo>
                      <a:pt x="13435" y="7542"/>
                      <a:pt x="12982" y="7178"/>
                      <a:pt x="12463" y="6914"/>
                    </a:cubicBezTo>
                    <a:cubicBezTo>
                      <a:pt x="11944" y="6646"/>
                      <a:pt x="11391" y="6511"/>
                      <a:pt x="10806" y="6511"/>
                    </a:cubicBezTo>
                    <a:cubicBezTo>
                      <a:pt x="10211" y="6511"/>
                      <a:pt x="9655" y="6646"/>
                      <a:pt x="9134" y="6914"/>
                    </a:cubicBezTo>
                    <a:cubicBezTo>
                      <a:pt x="8617" y="7178"/>
                      <a:pt x="8162" y="7542"/>
                      <a:pt x="7775" y="8003"/>
                    </a:cubicBezTo>
                    <a:cubicBezTo>
                      <a:pt x="7388" y="8461"/>
                      <a:pt x="7084" y="9002"/>
                      <a:pt x="6862" y="9625"/>
                    </a:cubicBezTo>
                    <a:cubicBezTo>
                      <a:pt x="6639" y="10250"/>
                      <a:pt x="6529" y="10917"/>
                      <a:pt x="6529" y="11631"/>
                    </a:cubicBezTo>
                    <a:moveTo>
                      <a:pt x="13724" y="11631"/>
                    </a:moveTo>
                    <a:cubicBezTo>
                      <a:pt x="13724" y="12109"/>
                      <a:pt x="13648" y="12565"/>
                      <a:pt x="13501" y="12999"/>
                    </a:cubicBezTo>
                    <a:cubicBezTo>
                      <a:pt x="13352" y="13434"/>
                      <a:pt x="13146" y="13813"/>
                      <a:pt x="12879" y="14127"/>
                    </a:cubicBezTo>
                    <a:cubicBezTo>
                      <a:pt x="12612" y="14439"/>
                      <a:pt x="12301" y="14688"/>
                      <a:pt x="11942" y="14870"/>
                    </a:cubicBezTo>
                    <a:cubicBezTo>
                      <a:pt x="11582" y="15052"/>
                      <a:pt x="11205" y="15144"/>
                      <a:pt x="10806" y="15144"/>
                    </a:cubicBezTo>
                    <a:cubicBezTo>
                      <a:pt x="10407" y="15144"/>
                      <a:pt x="10025" y="15052"/>
                      <a:pt x="9662" y="14870"/>
                    </a:cubicBezTo>
                    <a:cubicBezTo>
                      <a:pt x="9300" y="14688"/>
                      <a:pt x="8987" y="14439"/>
                      <a:pt x="8725" y="14127"/>
                    </a:cubicBezTo>
                    <a:cubicBezTo>
                      <a:pt x="8463" y="13813"/>
                      <a:pt x="8257" y="13440"/>
                      <a:pt x="8103" y="13008"/>
                    </a:cubicBezTo>
                    <a:cubicBezTo>
                      <a:pt x="7951" y="12579"/>
                      <a:pt x="7875" y="12118"/>
                      <a:pt x="7875" y="11631"/>
                    </a:cubicBezTo>
                    <a:cubicBezTo>
                      <a:pt x="7875" y="11152"/>
                      <a:pt x="7951" y="10700"/>
                      <a:pt x="8103" y="10265"/>
                    </a:cubicBezTo>
                    <a:cubicBezTo>
                      <a:pt x="8257" y="9836"/>
                      <a:pt x="8463" y="9460"/>
                      <a:pt x="8725" y="9140"/>
                    </a:cubicBezTo>
                    <a:cubicBezTo>
                      <a:pt x="8987" y="8823"/>
                      <a:pt x="9298" y="8576"/>
                      <a:pt x="9657" y="8394"/>
                    </a:cubicBezTo>
                    <a:cubicBezTo>
                      <a:pt x="10015" y="8218"/>
                      <a:pt x="10399" y="8130"/>
                      <a:pt x="10806" y="8130"/>
                    </a:cubicBezTo>
                    <a:cubicBezTo>
                      <a:pt x="11205" y="8130"/>
                      <a:pt x="11582" y="8218"/>
                      <a:pt x="11942" y="8394"/>
                    </a:cubicBezTo>
                    <a:cubicBezTo>
                      <a:pt x="12301" y="8576"/>
                      <a:pt x="12612" y="8823"/>
                      <a:pt x="12879" y="9140"/>
                    </a:cubicBezTo>
                    <a:cubicBezTo>
                      <a:pt x="13146" y="9460"/>
                      <a:pt x="13352" y="9836"/>
                      <a:pt x="13501" y="10265"/>
                    </a:cubicBezTo>
                    <a:cubicBezTo>
                      <a:pt x="13648" y="10700"/>
                      <a:pt x="13724" y="11152"/>
                      <a:pt x="13724" y="11631"/>
                    </a:cubicBezTo>
                    <a:moveTo>
                      <a:pt x="9692" y="11631"/>
                    </a:moveTo>
                    <a:cubicBezTo>
                      <a:pt x="9692" y="11246"/>
                      <a:pt x="9799" y="10929"/>
                      <a:pt x="10020" y="10682"/>
                    </a:cubicBezTo>
                    <a:cubicBezTo>
                      <a:pt x="10238" y="10432"/>
                      <a:pt x="10500" y="10309"/>
                      <a:pt x="10806" y="10309"/>
                    </a:cubicBezTo>
                    <a:lnTo>
                      <a:pt x="10806" y="10280"/>
                    </a:lnTo>
                    <a:cubicBezTo>
                      <a:pt x="10945" y="10280"/>
                      <a:pt x="11065" y="10224"/>
                      <a:pt x="11163" y="10109"/>
                    </a:cubicBezTo>
                    <a:cubicBezTo>
                      <a:pt x="11261" y="9998"/>
                      <a:pt x="11310" y="9862"/>
                      <a:pt x="11310" y="9704"/>
                    </a:cubicBezTo>
                    <a:cubicBezTo>
                      <a:pt x="11310" y="9533"/>
                      <a:pt x="11261" y="9392"/>
                      <a:pt x="11163" y="9275"/>
                    </a:cubicBezTo>
                    <a:cubicBezTo>
                      <a:pt x="11065" y="9157"/>
                      <a:pt x="10945" y="9096"/>
                      <a:pt x="10806" y="9096"/>
                    </a:cubicBezTo>
                    <a:cubicBezTo>
                      <a:pt x="10228" y="9096"/>
                      <a:pt x="9733" y="9348"/>
                      <a:pt x="9322" y="9848"/>
                    </a:cubicBezTo>
                    <a:cubicBezTo>
                      <a:pt x="8913" y="10350"/>
                      <a:pt x="8708" y="10943"/>
                      <a:pt x="8708" y="11628"/>
                    </a:cubicBezTo>
                    <a:cubicBezTo>
                      <a:pt x="8708" y="11777"/>
                      <a:pt x="8757" y="11913"/>
                      <a:pt x="8854" y="12027"/>
                    </a:cubicBezTo>
                    <a:cubicBezTo>
                      <a:pt x="8952" y="12147"/>
                      <a:pt x="9063" y="12206"/>
                      <a:pt x="9187" y="12206"/>
                    </a:cubicBezTo>
                    <a:cubicBezTo>
                      <a:pt x="9329" y="12206"/>
                      <a:pt x="9447" y="12148"/>
                      <a:pt x="9545" y="12027"/>
                    </a:cubicBezTo>
                    <a:cubicBezTo>
                      <a:pt x="9643" y="11916"/>
                      <a:pt x="9692" y="11780"/>
                      <a:pt x="9692" y="11631"/>
                    </a:cubicBezTo>
                  </a:path>
                </a:pathLst>
              </a:custGeom>
              <a:solidFill>
                <a:schemeClr val="bg2"/>
              </a:solidFill>
              <a:ln>
                <a:noFill/>
              </a:ln>
              <a:effectLst/>
            </p:spPr>
            <p:txBody>
              <a:bodyPr anchor="ctr"/>
              <a:lstStyle/>
              <a:p>
                <a:pPr algn="ctr"/>
                <a:endParaRPr/>
              </a:p>
            </p:txBody>
          </p:sp>
          <p:sp>
            <p:nvSpPr>
              <p:cNvPr id="44" name="íṧliďé"/>
              <p:cNvSpPr/>
              <p:nvPr/>
            </p:nvSpPr>
            <p:spPr bwMode="auto">
              <a:xfrm>
                <a:off x="7215938" y="1373630"/>
                <a:ext cx="337250" cy="484784"/>
              </a:xfrm>
              <a:custGeom>
                <a:avLst/>
                <a:gdLst>
                  <a:gd name="T0" fmla="*/ 499 w 667"/>
                  <a:gd name="T1" fmla="*/ 52 h 959"/>
                  <a:gd name="T2" fmla="*/ 551 w 667"/>
                  <a:gd name="T3" fmla="*/ 104 h 959"/>
                  <a:gd name="T4" fmla="*/ 593 w 667"/>
                  <a:gd name="T5" fmla="*/ 219 h 959"/>
                  <a:gd name="T6" fmla="*/ 562 w 667"/>
                  <a:gd name="T7" fmla="*/ 323 h 959"/>
                  <a:gd name="T8" fmla="*/ 478 w 667"/>
                  <a:gd name="T9" fmla="*/ 396 h 959"/>
                  <a:gd name="T10" fmla="*/ 437 w 667"/>
                  <a:gd name="T11" fmla="*/ 459 h 959"/>
                  <a:gd name="T12" fmla="*/ 478 w 667"/>
                  <a:gd name="T13" fmla="*/ 511 h 959"/>
                  <a:gd name="T14" fmla="*/ 572 w 667"/>
                  <a:gd name="T15" fmla="*/ 583 h 959"/>
                  <a:gd name="T16" fmla="*/ 624 w 667"/>
                  <a:gd name="T17" fmla="*/ 667 h 959"/>
                  <a:gd name="T18" fmla="*/ 614 w 667"/>
                  <a:gd name="T19" fmla="*/ 812 h 959"/>
                  <a:gd name="T20" fmla="*/ 437 w 667"/>
                  <a:gd name="T21" fmla="*/ 937 h 959"/>
                  <a:gd name="T22" fmla="*/ 166 w 667"/>
                  <a:gd name="T23" fmla="*/ 948 h 959"/>
                  <a:gd name="T24" fmla="*/ 20 w 667"/>
                  <a:gd name="T25" fmla="*/ 844 h 959"/>
                  <a:gd name="T26" fmla="*/ 20 w 667"/>
                  <a:gd name="T27" fmla="*/ 698 h 959"/>
                  <a:gd name="T28" fmla="*/ 166 w 667"/>
                  <a:gd name="T29" fmla="*/ 594 h 959"/>
                  <a:gd name="T30" fmla="*/ 301 w 667"/>
                  <a:gd name="T31" fmla="*/ 573 h 959"/>
                  <a:gd name="T32" fmla="*/ 333 w 667"/>
                  <a:gd name="T33" fmla="*/ 531 h 959"/>
                  <a:gd name="T34" fmla="*/ 322 w 667"/>
                  <a:gd name="T35" fmla="*/ 459 h 959"/>
                  <a:gd name="T36" fmla="*/ 312 w 667"/>
                  <a:gd name="T37" fmla="*/ 438 h 959"/>
                  <a:gd name="T38" fmla="*/ 197 w 667"/>
                  <a:gd name="T39" fmla="*/ 417 h 959"/>
                  <a:gd name="T40" fmla="*/ 83 w 667"/>
                  <a:gd name="T41" fmla="*/ 313 h 959"/>
                  <a:gd name="T42" fmla="*/ 93 w 667"/>
                  <a:gd name="T43" fmla="*/ 156 h 959"/>
                  <a:gd name="T44" fmla="*/ 270 w 667"/>
                  <a:gd name="T45" fmla="*/ 21 h 959"/>
                  <a:gd name="T46" fmla="*/ 666 w 667"/>
                  <a:gd name="T47" fmla="*/ 0 h 959"/>
                  <a:gd name="T48" fmla="*/ 551 w 667"/>
                  <a:gd name="T49" fmla="*/ 771 h 959"/>
                  <a:gd name="T50" fmla="*/ 520 w 667"/>
                  <a:gd name="T51" fmla="*/ 687 h 959"/>
                  <a:gd name="T52" fmla="*/ 406 w 667"/>
                  <a:gd name="T53" fmla="*/ 604 h 959"/>
                  <a:gd name="T54" fmla="*/ 374 w 667"/>
                  <a:gd name="T55" fmla="*/ 604 h 959"/>
                  <a:gd name="T56" fmla="*/ 322 w 667"/>
                  <a:gd name="T57" fmla="*/ 604 h 959"/>
                  <a:gd name="T58" fmla="*/ 239 w 667"/>
                  <a:gd name="T59" fmla="*/ 625 h 959"/>
                  <a:gd name="T60" fmla="*/ 166 w 667"/>
                  <a:gd name="T61" fmla="*/ 656 h 959"/>
                  <a:gd name="T62" fmla="*/ 124 w 667"/>
                  <a:gd name="T63" fmla="*/ 750 h 959"/>
                  <a:gd name="T64" fmla="*/ 187 w 667"/>
                  <a:gd name="T65" fmla="*/ 854 h 959"/>
                  <a:gd name="T66" fmla="*/ 353 w 667"/>
                  <a:gd name="T67" fmla="*/ 906 h 959"/>
                  <a:gd name="T68" fmla="*/ 551 w 667"/>
                  <a:gd name="T69" fmla="*/ 771 h 959"/>
                  <a:gd name="T70" fmla="*/ 468 w 667"/>
                  <a:gd name="T71" fmla="*/ 323 h 959"/>
                  <a:gd name="T72" fmla="*/ 468 w 667"/>
                  <a:gd name="T73" fmla="*/ 198 h 959"/>
                  <a:gd name="T74" fmla="*/ 385 w 667"/>
                  <a:gd name="T75" fmla="*/ 73 h 959"/>
                  <a:gd name="T76" fmla="*/ 260 w 667"/>
                  <a:gd name="T77" fmla="*/ 63 h 959"/>
                  <a:gd name="T78" fmla="*/ 197 w 667"/>
                  <a:gd name="T79" fmla="*/ 136 h 959"/>
                  <a:gd name="T80" fmla="*/ 197 w 667"/>
                  <a:gd name="T81" fmla="*/ 250 h 959"/>
                  <a:gd name="T82" fmla="*/ 281 w 667"/>
                  <a:gd name="T83" fmla="*/ 375 h 959"/>
                  <a:gd name="T84" fmla="*/ 406 w 667"/>
                  <a:gd name="T85" fmla="*/ 396 h 959"/>
                  <a:gd name="T86" fmla="*/ 437 w 667"/>
                  <a:gd name="T87" fmla="*/ 365 h 9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67" h="959">
                    <a:moveTo>
                      <a:pt x="583" y="52"/>
                    </a:moveTo>
                    <a:cubicBezTo>
                      <a:pt x="499" y="52"/>
                      <a:pt x="499" y="52"/>
                      <a:pt x="499" y="52"/>
                    </a:cubicBezTo>
                    <a:cubicBezTo>
                      <a:pt x="520" y="73"/>
                      <a:pt x="520" y="73"/>
                      <a:pt x="520" y="73"/>
                    </a:cubicBezTo>
                    <a:cubicBezTo>
                      <a:pt x="531" y="84"/>
                      <a:pt x="541" y="94"/>
                      <a:pt x="551" y="104"/>
                    </a:cubicBezTo>
                    <a:cubicBezTo>
                      <a:pt x="562" y="125"/>
                      <a:pt x="572" y="136"/>
                      <a:pt x="583" y="156"/>
                    </a:cubicBezTo>
                    <a:cubicBezTo>
                      <a:pt x="593" y="177"/>
                      <a:pt x="593" y="198"/>
                      <a:pt x="593" y="219"/>
                    </a:cubicBezTo>
                    <a:cubicBezTo>
                      <a:pt x="593" y="240"/>
                      <a:pt x="593" y="261"/>
                      <a:pt x="583" y="281"/>
                    </a:cubicBezTo>
                    <a:cubicBezTo>
                      <a:pt x="572" y="292"/>
                      <a:pt x="572" y="313"/>
                      <a:pt x="562" y="323"/>
                    </a:cubicBezTo>
                    <a:cubicBezTo>
                      <a:pt x="551" y="344"/>
                      <a:pt x="531" y="354"/>
                      <a:pt x="520" y="365"/>
                    </a:cubicBezTo>
                    <a:cubicBezTo>
                      <a:pt x="478" y="396"/>
                      <a:pt x="478" y="396"/>
                      <a:pt x="478" y="396"/>
                    </a:cubicBezTo>
                    <a:cubicBezTo>
                      <a:pt x="468" y="406"/>
                      <a:pt x="458" y="417"/>
                      <a:pt x="458" y="417"/>
                    </a:cubicBezTo>
                    <a:cubicBezTo>
                      <a:pt x="447" y="427"/>
                      <a:pt x="437" y="438"/>
                      <a:pt x="437" y="459"/>
                    </a:cubicBezTo>
                    <a:cubicBezTo>
                      <a:pt x="437" y="469"/>
                      <a:pt x="447" y="479"/>
                      <a:pt x="458" y="490"/>
                    </a:cubicBezTo>
                    <a:cubicBezTo>
                      <a:pt x="468" y="500"/>
                      <a:pt x="478" y="511"/>
                      <a:pt x="478" y="511"/>
                    </a:cubicBezTo>
                    <a:cubicBezTo>
                      <a:pt x="531" y="542"/>
                      <a:pt x="531" y="542"/>
                      <a:pt x="531" y="542"/>
                    </a:cubicBezTo>
                    <a:cubicBezTo>
                      <a:pt x="541" y="552"/>
                      <a:pt x="562" y="573"/>
                      <a:pt x="572" y="583"/>
                    </a:cubicBezTo>
                    <a:cubicBezTo>
                      <a:pt x="583" y="594"/>
                      <a:pt x="593" y="604"/>
                      <a:pt x="603" y="614"/>
                    </a:cubicBezTo>
                    <a:cubicBezTo>
                      <a:pt x="614" y="635"/>
                      <a:pt x="614" y="646"/>
                      <a:pt x="624" y="667"/>
                    </a:cubicBezTo>
                    <a:cubicBezTo>
                      <a:pt x="624" y="677"/>
                      <a:pt x="635" y="698"/>
                      <a:pt x="635" y="719"/>
                    </a:cubicBezTo>
                    <a:cubicBezTo>
                      <a:pt x="635" y="750"/>
                      <a:pt x="624" y="781"/>
                      <a:pt x="614" y="812"/>
                    </a:cubicBezTo>
                    <a:cubicBezTo>
                      <a:pt x="593" y="833"/>
                      <a:pt x="572" y="864"/>
                      <a:pt x="541" y="885"/>
                    </a:cubicBezTo>
                    <a:cubicBezTo>
                      <a:pt x="520" y="906"/>
                      <a:pt x="478" y="927"/>
                      <a:pt x="437" y="937"/>
                    </a:cubicBezTo>
                    <a:cubicBezTo>
                      <a:pt x="395" y="948"/>
                      <a:pt x="343" y="958"/>
                      <a:pt x="291" y="958"/>
                    </a:cubicBezTo>
                    <a:cubicBezTo>
                      <a:pt x="239" y="958"/>
                      <a:pt x="197" y="958"/>
                      <a:pt x="166" y="948"/>
                    </a:cubicBezTo>
                    <a:cubicBezTo>
                      <a:pt x="124" y="937"/>
                      <a:pt x="93" y="917"/>
                      <a:pt x="72" y="906"/>
                    </a:cubicBezTo>
                    <a:cubicBezTo>
                      <a:pt x="51" y="885"/>
                      <a:pt x="31" y="864"/>
                      <a:pt x="20" y="844"/>
                    </a:cubicBezTo>
                    <a:cubicBezTo>
                      <a:pt x="10" y="823"/>
                      <a:pt x="0" y="802"/>
                      <a:pt x="0" y="781"/>
                    </a:cubicBezTo>
                    <a:cubicBezTo>
                      <a:pt x="0" y="760"/>
                      <a:pt x="10" y="729"/>
                      <a:pt x="20" y="698"/>
                    </a:cubicBezTo>
                    <a:cubicBezTo>
                      <a:pt x="41" y="677"/>
                      <a:pt x="62" y="646"/>
                      <a:pt x="103" y="625"/>
                    </a:cubicBezTo>
                    <a:cubicBezTo>
                      <a:pt x="124" y="614"/>
                      <a:pt x="145" y="604"/>
                      <a:pt x="166" y="594"/>
                    </a:cubicBezTo>
                    <a:cubicBezTo>
                      <a:pt x="197" y="594"/>
                      <a:pt x="218" y="583"/>
                      <a:pt x="239" y="583"/>
                    </a:cubicBezTo>
                    <a:cubicBezTo>
                      <a:pt x="260" y="573"/>
                      <a:pt x="281" y="573"/>
                      <a:pt x="301" y="573"/>
                    </a:cubicBezTo>
                    <a:cubicBezTo>
                      <a:pt x="322" y="573"/>
                      <a:pt x="343" y="573"/>
                      <a:pt x="353" y="573"/>
                    </a:cubicBezTo>
                    <a:cubicBezTo>
                      <a:pt x="353" y="552"/>
                      <a:pt x="343" y="542"/>
                      <a:pt x="333" y="531"/>
                    </a:cubicBezTo>
                    <a:cubicBezTo>
                      <a:pt x="322" y="521"/>
                      <a:pt x="322" y="500"/>
                      <a:pt x="322" y="479"/>
                    </a:cubicBezTo>
                    <a:cubicBezTo>
                      <a:pt x="322" y="469"/>
                      <a:pt x="322" y="459"/>
                      <a:pt x="322" y="459"/>
                    </a:cubicBezTo>
                    <a:cubicBezTo>
                      <a:pt x="322" y="448"/>
                      <a:pt x="333" y="438"/>
                      <a:pt x="333" y="438"/>
                    </a:cubicBezTo>
                    <a:cubicBezTo>
                      <a:pt x="322" y="438"/>
                      <a:pt x="322" y="438"/>
                      <a:pt x="312" y="438"/>
                    </a:cubicBezTo>
                    <a:cubicBezTo>
                      <a:pt x="301" y="438"/>
                      <a:pt x="301" y="438"/>
                      <a:pt x="291" y="438"/>
                    </a:cubicBezTo>
                    <a:cubicBezTo>
                      <a:pt x="260" y="438"/>
                      <a:pt x="218" y="427"/>
                      <a:pt x="197" y="417"/>
                    </a:cubicBezTo>
                    <a:cubicBezTo>
                      <a:pt x="166" y="406"/>
                      <a:pt x="145" y="396"/>
                      <a:pt x="124" y="375"/>
                    </a:cubicBezTo>
                    <a:cubicBezTo>
                      <a:pt x="103" y="354"/>
                      <a:pt x="93" y="334"/>
                      <a:pt x="83" y="313"/>
                    </a:cubicBezTo>
                    <a:cubicBezTo>
                      <a:pt x="72" y="292"/>
                      <a:pt x="62" y="261"/>
                      <a:pt x="62" y="240"/>
                    </a:cubicBezTo>
                    <a:cubicBezTo>
                      <a:pt x="62" y="209"/>
                      <a:pt x="72" y="177"/>
                      <a:pt x="93" y="156"/>
                    </a:cubicBezTo>
                    <a:cubicBezTo>
                      <a:pt x="103" y="125"/>
                      <a:pt x="124" y="94"/>
                      <a:pt x="156" y="73"/>
                    </a:cubicBezTo>
                    <a:cubicBezTo>
                      <a:pt x="187" y="42"/>
                      <a:pt x="228" y="21"/>
                      <a:pt x="270" y="21"/>
                    </a:cubicBezTo>
                    <a:cubicBezTo>
                      <a:pt x="312" y="11"/>
                      <a:pt x="353" y="0"/>
                      <a:pt x="395" y="0"/>
                    </a:cubicBezTo>
                    <a:cubicBezTo>
                      <a:pt x="666" y="0"/>
                      <a:pt x="666" y="0"/>
                      <a:pt x="666" y="0"/>
                    </a:cubicBezTo>
                    <a:lnTo>
                      <a:pt x="583" y="52"/>
                    </a:lnTo>
                    <a:close/>
                    <a:moveTo>
                      <a:pt x="551" y="771"/>
                    </a:moveTo>
                    <a:cubicBezTo>
                      <a:pt x="551" y="750"/>
                      <a:pt x="541" y="739"/>
                      <a:pt x="541" y="729"/>
                    </a:cubicBezTo>
                    <a:cubicBezTo>
                      <a:pt x="531" y="708"/>
                      <a:pt x="531" y="698"/>
                      <a:pt x="520" y="687"/>
                    </a:cubicBezTo>
                    <a:cubicBezTo>
                      <a:pt x="510" y="677"/>
                      <a:pt x="489" y="667"/>
                      <a:pt x="468" y="646"/>
                    </a:cubicBezTo>
                    <a:cubicBezTo>
                      <a:pt x="458" y="635"/>
                      <a:pt x="426" y="625"/>
                      <a:pt x="406" y="604"/>
                    </a:cubicBezTo>
                    <a:lnTo>
                      <a:pt x="395" y="604"/>
                    </a:lnTo>
                    <a:cubicBezTo>
                      <a:pt x="374" y="604"/>
                      <a:pt x="374" y="604"/>
                      <a:pt x="374" y="604"/>
                    </a:cubicBezTo>
                    <a:cubicBezTo>
                      <a:pt x="374" y="604"/>
                      <a:pt x="364" y="604"/>
                      <a:pt x="353" y="604"/>
                    </a:cubicBezTo>
                    <a:cubicBezTo>
                      <a:pt x="343" y="604"/>
                      <a:pt x="333" y="604"/>
                      <a:pt x="322" y="604"/>
                    </a:cubicBezTo>
                    <a:cubicBezTo>
                      <a:pt x="312" y="604"/>
                      <a:pt x="291" y="604"/>
                      <a:pt x="281" y="614"/>
                    </a:cubicBezTo>
                    <a:cubicBezTo>
                      <a:pt x="260" y="614"/>
                      <a:pt x="249" y="614"/>
                      <a:pt x="239" y="625"/>
                    </a:cubicBezTo>
                    <a:cubicBezTo>
                      <a:pt x="228" y="625"/>
                      <a:pt x="218" y="625"/>
                      <a:pt x="208" y="635"/>
                    </a:cubicBezTo>
                    <a:cubicBezTo>
                      <a:pt x="187" y="635"/>
                      <a:pt x="176" y="646"/>
                      <a:pt x="166" y="656"/>
                    </a:cubicBezTo>
                    <a:cubicBezTo>
                      <a:pt x="156" y="667"/>
                      <a:pt x="145" y="677"/>
                      <a:pt x="135" y="698"/>
                    </a:cubicBezTo>
                    <a:cubicBezTo>
                      <a:pt x="124" y="708"/>
                      <a:pt x="124" y="729"/>
                      <a:pt x="124" y="750"/>
                    </a:cubicBezTo>
                    <a:cubicBezTo>
                      <a:pt x="124" y="771"/>
                      <a:pt x="124" y="792"/>
                      <a:pt x="135" y="812"/>
                    </a:cubicBezTo>
                    <a:cubicBezTo>
                      <a:pt x="145" y="833"/>
                      <a:pt x="166" y="844"/>
                      <a:pt x="187" y="854"/>
                    </a:cubicBezTo>
                    <a:cubicBezTo>
                      <a:pt x="208" y="875"/>
                      <a:pt x="228" y="885"/>
                      <a:pt x="260" y="896"/>
                    </a:cubicBezTo>
                    <a:cubicBezTo>
                      <a:pt x="281" y="896"/>
                      <a:pt x="322" y="906"/>
                      <a:pt x="353" y="906"/>
                    </a:cubicBezTo>
                    <a:cubicBezTo>
                      <a:pt x="416" y="906"/>
                      <a:pt x="468" y="885"/>
                      <a:pt x="499" y="864"/>
                    </a:cubicBezTo>
                    <a:cubicBezTo>
                      <a:pt x="531" y="844"/>
                      <a:pt x="551" y="802"/>
                      <a:pt x="551" y="771"/>
                    </a:cubicBezTo>
                    <a:close/>
                    <a:moveTo>
                      <a:pt x="437" y="365"/>
                    </a:moveTo>
                    <a:cubicBezTo>
                      <a:pt x="458" y="354"/>
                      <a:pt x="468" y="334"/>
                      <a:pt x="468" y="323"/>
                    </a:cubicBezTo>
                    <a:cubicBezTo>
                      <a:pt x="468" y="302"/>
                      <a:pt x="478" y="292"/>
                      <a:pt x="478" y="271"/>
                    </a:cubicBezTo>
                    <a:cubicBezTo>
                      <a:pt x="478" y="250"/>
                      <a:pt x="468" y="229"/>
                      <a:pt x="468" y="198"/>
                    </a:cubicBezTo>
                    <a:cubicBezTo>
                      <a:pt x="458" y="177"/>
                      <a:pt x="447" y="146"/>
                      <a:pt x="437" y="125"/>
                    </a:cubicBezTo>
                    <a:cubicBezTo>
                      <a:pt x="416" y="104"/>
                      <a:pt x="406" y="84"/>
                      <a:pt x="385" y="73"/>
                    </a:cubicBezTo>
                    <a:cubicBezTo>
                      <a:pt x="364" y="52"/>
                      <a:pt x="333" y="42"/>
                      <a:pt x="312" y="42"/>
                    </a:cubicBezTo>
                    <a:cubicBezTo>
                      <a:pt x="291" y="42"/>
                      <a:pt x="270" y="52"/>
                      <a:pt x="260" y="63"/>
                    </a:cubicBezTo>
                    <a:cubicBezTo>
                      <a:pt x="239" y="63"/>
                      <a:pt x="228" y="73"/>
                      <a:pt x="218" y="84"/>
                    </a:cubicBezTo>
                    <a:cubicBezTo>
                      <a:pt x="208" y="104"/>
                      <a:pt x="197" y="115"/>
                      <a:pt x="197" y="136"/>
                    </a:cubicBezTo>
                    <a:cubicBezTo>
                      <a:pt x="187" y="146"/>
                      <a:pt x="187" y="167"/>
                      <a:pt x="187" y="177"/>
                    </a:cubicBezTo>
                    <a:cubicBezTo>
                      <a:pt x="187" y="198"/>
                      <a:pt x="187" y="219"/>
                      <a:pt x="197" y="250"/>
                    </a:cubicBezTo>
                    <a:cubicBezTo>
                      <a:pt x="208" y="271"/>
                      <a:pt x="208" y="302"/>
                      <a:pt x="228" y="323"/>
                    </a:cubicBezTo>
                    <a:cubicBezTo>
                      <a:pt x="239" y="344"/>
                      <a:pt x="260" y="365"/>
                      <a:pt x="281" y="375"/>
                    </a:cubicBezTo>
                    <a:cubicBezTo>
                      <a:pt x="301" y="396"/>
                      <a:pt x="322" y="396"/>
                      <a:pt x="353" y="396"/>
                    </a:cubicBezTo>
                    <a:cubicBezTo>
                      <a:pt x="364" y="396"/>
                      <a:pt x="385" y="396"/>
                      <a:pt x="406" y="396"/>
                    </a:cubicBezTo>
                    <a:cubicBezTo>
                      <a:pt x="416" y="386"/>
                      <a:pt x="426" y="375"/>
                      <a:pt x="437" y="365"/>
                    </a:cubicBezTo>
                    <a:close/>
                    <a:moveTo>
                      <a:pt x="437" y="365"/>
                    </a:moveTo>
                    <a:lnTo>
                      <a:pt x="437" y="365"/>
                    </a:lnTo>
                    <a:close/>
                  </a:path>
                </a:pathLst>
              </a:custGeom>
              <a:solidFill>
                <a:schemeClr val="bg2"/>
              </a:solidFill>
              <a:ln>
                <a:noFill/>
              </a:ln>
              <a:effectLst/>
            </p:spPr>
            <p:txBody>
              <a:bodyPr anchor="ctr"/>
              <a:lstStyle/>
              <a:p>
                <a:pPr algn="ctr"/>
                <a:endParaRPr/>
              </a:p>
            </p:txBody>
          </p:sp>
          <p:sp>
            <p:nvSpPr>
              <p:cNvPr id="45" name="íś1ïḍè"/>
              <p:cNvSpPr/>
              <p:nvPr/>
            </p:nvSpPr>
            <p:spPr bwMode="auto">
              <a:xfrm>
                <a:off x="4730602" y="1429703"/>
                <a:ext cx="419744" cy="817611"/>
              </a:xfrm>
              <a:custGeom>
                <a:avLst/>
                <a:gdLst>
                  <a:gd name="T0" fmla="*/ 502 w 503"/>
                  <a:gd name="T1" fmla="*/ 351 h 980"/>
                  <a:gd name="T2" fmla="*/ 318 w 503"/>
                  <a:gd name="T3" fmla="*/ 351 h 980"/>
                  <a:gd name="T4" fmla="*/ 318 w 503"/>
                  <a:gd name="T5" fmla="*/ 260 h 980"/>
                  <a:gd name="T6" fmla="*/ 368 w 503"/>
                  <a:gd name="T7" fmla="*/ 176 h 980"/>
                  <a:gd name="T8" fmla="*/ 485 w 503"/>
                  <a:gd name="T9" fmla="*/ 176 h 980"/>
                  <a:gd name="T10" fmla="*/ 485 w 503"/>
                  <a:gd name="T11" fmla="*/ 0 h 980"/>
                  <a:gd name="T12" fmla="*/ 284 w 503"/>
                  <a:gd name="T13" fmla="*/ 0 h 980"/>
                  <a:gd name="T14" fmla="*/ 117 w 503"/>
                  <a:gd name="T15" fmla="*/ 168 h 980"/>
                  <a:gd name="T16" fmla="*/ 117 w 503"/>
                  <a:gd name="T17" fmla="*/ 351 h 980"/>
                  <a:gd name="T18" fmla="*/ 0 w 503"/>
                  <a:gd name="T19" fmla="*/ 351 h 980"/>
                  <a:gd name="T20" fmla="*/ 0 w 503"/>
                  <a:gd name="T21" fmla="*/ 494 h 980"/>
                  <a:gd name="T22" fmla="*/ 117 w 503"/>
                  <a:gd name="T23" fmla="*/ 494 h 980"/>
                  <a:gd name="T24" fmla="*/ 117 w 503"/>
                  <a:gd name="T25" fmla="*/ 979 h 980"/>
                  <a:gd name="T26" fmla="*/ 318 w 503"/>
                  <a:gd name="T27" fmla="*/ 979 h 980"/>
                  <a:gd name="T28" fmla="*/ 318 w 503"/>
                  <a:gd name="T29" fmla="*/ 494 h 980"/>
                  <a:gd name="T30" fmla="*/ 451 w 503"/>
                  <a:gd name="T31" fmla="*/ 494 h 980"/>
                  <a:gd name="T32" fmla="*/ 502 w 503"/>
                  <a:gd name="T33" fmla="*/ 351 h 980"/>
                  <a:gd name="T34" fmla="*/ 502 w 503"/>
                  <a:gd name="T35" fmla="*/ 351 h 980"/>
                  <a:gd name="T36" fmla="*/ 502 w 503"/>
                  <a:gd name="T37" fmla="*/ 351 h 9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03" h="980">
                    <a:moveTo>
                      <a:pt x="502" y="351"/>
                    </a:moveTo>
                    <a:cubicBezTo>
                      <a:pt x="318" y="351"/>
                      <a:pt x="318" y="351"/>
                      <a:pt x="318" y="351"/>
                    </a:cubicBezTo>
                    <a:cubicBezTo>
                      <a:pt x="318" y="260"/>
                      <a:pt x="318" y="260"/>
                      <a:pt x="318" y="260"/>
                    </a:cubicBezTo>
                    <a:cubicBezTo>
                      <a:pt x="318" y="260"/>
                      <a:pt x="309" y="176"/>
                      <a:pt x="368" y="176"/>
                    </a:cubicBezTo>
                    <a:cubicBezTo>
                      <a:pt x="485" y="176"/>
                      <a:pt x="485" y="176"/>
                      <a:pt x="485" y="176"/>
                    </a:cubicBezTo>
                    <a:cubicBezTo>
                      <a:pt x="485" y="0"/>
                      <a:pt x="485" y="0"/>
                      <a:pt x="485" y="0"/>
                    </a:cubicBezTo>
                    <a:cubicBezTo>
                      <a:pt x="284" y="0"/>
                      <a:pt x="284" y="0"/>
                      <a:pt x="284" y="0"/>
                    </a:cubicBezTo>
                    <a:cubicBezTo>
                      <a:pt x="284" y="0"/>
                      <a:pt x="117" y="0"/>
                      <a:pt x="117" y="168"/>
                    </a:cubicBezTo>
                    <a:cubicBezTo>
                      <a:pt x="117" y="209"/>
                      <a:pt x="117" y="268"/>
                      <a:pt x="117" y="351"/>
                    </a:cubicBezTo>
                    <a:cubicBezTo>
                      <a:pt x="0" y="351"/>
                      <a:pt x="0" y="351"/>
                      <a:pt x="0" y="351"/>
                    </a:cubicBezTo>
                    <a:cubicBezTo>
                      <a:pt x="0" y="494"/>
                      <a:pt x="0" y="494"/>
                      <a:pt x="0" y="494"/>
                    </a:cubicBezTo>
                    <a:cubicBezTo>
                      <a:pt x="117" y="494"/>
                      <a:pt x="117" y="494"/>
                      <a:pt x="117" y="494"/>
                    </a:cubicBezTo>
                    <a:cubicBezTo>
                      <a:pt x="117" y="719"/>
                      <a:pt x="117" y="979"/>
                      <a:pt x="117" y="979"/>
                    </a:cubicBezTo>
                    <a:cubicBezTo>
                      <a:pt x="318" y="979"/>
                      <a:pt x="318" y="979"/>
                      <a:pt x="318" y="979"/>
                    </a:cubicBezTo>
                    <a:cubicBezTo>
                      <a:pt x="318" y="494"/>
                      <a:pt x="318" y="494"/>
                      <a:pt x="318" y="494"/>
                    </a:cubicBezTo>
                    <a:cubicBezTo>
                      <a:pt x="451" y="494"/>
                      <a:pt x="451" y="494"/>
                      <a:pt x="451" y="494"/>
                    </a:cubicBezTo>
                    <a:lnTo>
                      <a:pt x="502" y="351"/>
                    </a:lnTo>
                    <a:close/>
                    <a:moveTo>
                      <a:pt x="502" y="351"/>
                    </a:moveTo>
                    <a:lnTo>
                      <a:pt x="502" y="351"/>
                    </a:lnTo>
                    <a:close/>
                  </a:path>
                </a:pathLst>
              </a:custGeom>
              <a:solidFill>
                <a:schemeClr val="bg2"/>
              </a:solidFill>
              <a:ln>
                <a:noFill/>
              </a:ln>
              <a:effectLst/>
            </p:spPr>
            <p:txBody>
              <a:bodyPr anchor="ctr"/>
              <a:lstStyle/>
              <a:p>
                <a:pPr algn="ctr"/>
                <a:endParaRPr/>
              </a:p>
            </p:txBody>
          </p:sp>
          <p:grpSp>
            <p:nvGrpSpPr>
              <p:cNvPr id="46" name="îṥļïḍè"/>
              <p:cNvGrpSpPr/>
              <p:nvPr/>
            </p:nvGrpSpPr>
            <p:grpSpPr bwMode="auto">
              <a:xfrm>
                <a:off x="4656656" y="4494498"/>
                <a:ext cx="402020" cy="585315"/>
                <a:chOff x="4294188" y="1712913"/>
                <a:chExt cx="285750" cy="415925"/>
              </a:xfrm>
              <a:solidFill>
                <a:schemeClr val="bg2"/>
              </a:solidFill>
            </p:grpSpPr>
            <p:sp>
              <p:nvSpPr>
                <p:cNvPr id="47" name="îšḷïḍe"/>
                <p:cNvSpPr/>
                <p:nvPr/>
              </p:nvSpPr>
              <p:spPr bwMode="auto">
                <a:xfrm>
                  <a:off x="4294188" y="1712913"/>
                  <a:ext cx="285750" cy="415925"/>
                </a:xfrm>
                <a:custGeom>
                  <a:avLst/>
                  <a:gdLst>
                    <a:gd name="T0" fmla="*/ 396 w 793"/>
                    <a:gd name="T1" fmla="*/ 146 h 1157"/>
                    <a:gd name="T2" fmla="*/ 553 w 793"/>
                    <a:gd name="T3" fmla="*/ 209 h 1157"/>
                    <a:gd name="T4" fmla="*/ 615 w 793"/>
                    <a:gd name="T5" fmla="*/ 365 h 1157"/>
                    <a:gd name="T6" fmla="*/ 553 w 793"/>
                    <a:gd name="T7" fmla="*/ 511 h 1157"/>
                    <a:gd name="T8" fmla="*/ 396 w 793"/>
                    <a:gd name="T9" fmla="*/ 709 h 1157"/>
                    <a:gd name="T10" fmla="*/ 240 w 793"/>
                    <a:gd name="T11" fmla="*/ 511 h 1157"/>
                    <a:gd name="T12" fmla="*/ 178 w 793"/>
                    <a:gd name="T13" fmla="*/ 365 h 1157"/>
                    <a:gd name="T14" fmla="*/ 240 w 793"/>
                    <a:gd name="T15" fmla="*/ 209 h 1157"/>
                    <a:gd name="T16" fmla="*/ 396 w 793"/>
                    <a:gd name="T17" fmla="*/ 146 h 1157"/>
                    <a:gd name="T18" fmla="*/ 396 w 793"/>
                    <a:gd name="T19" fmla="*/ 0 h 1157"/>
                    <a:gd name="T20" fmla="*/ 136 w 793"/>
                    <a:gd name="T21" fmla="*/ 105 h 1157"/>
                    <a:gd name="T22" fmla="*/ 136 w 793"/>
                    <a:gd name="T23" fmla="*/ 615 h 1157"/>
                    <a:gd name="T24" fmla="*/ 396 w 793"/>
                    <a:gd name="T25" fmla="*/ 1156 h 1157"/>
                    <a:gd name="T26" fmla="*/ 646 w 793"/>
                    <a:gd name="T27" fmla="*/ 615 h 1157"/>
                    <a:gd name="T28" fmla="*/ 646 w 793"/>
                    <a:gd name="T29" fmla="*/ 105 h 1157"/>
                    <a:gd name="T30" fmla="*/ 396 w 793"/>
                    <a:gd name="T31" fmla="*/ 0 h 1157"/>
                    <a:gd name="T32" fmla="*/ 396 w 793"/>
                    <a:gd name="T33" fmla="*/ 146 h 1157"/>
                    <a:gd name="T34" fmla="*/ 396 w 793"/>
                    <a:gd name="T35" fmla="*/ 0 h 1157"/>
                    <a:gd name="T36" fmla="*/ 396 w 793"/>
                    <a:gd name="T37" fmla="*/ 0 h 1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93" h="1157">
                      <a:moveTo>
                        <a:pt x="396" y="146"/>
                      </a:moveTo>
                      <a:cubicBezTo>
                        <a:pt x="448" y="146"/>
                        <a:pt x="511" y="167"/>
                        <a:pt x="553" y="209"/>
                      </a:cubicBezTo>
                      <a:cubicBezTo>
                        <a:pt x="584" y="250"/>
                        <a:pt x="615" y="302"/>
                        <a:pt x="615" y="365"/>
                      </a:cubicBezTo>
                      <a:cubicBezTo>
                        <a:pt x="615" y="417"/>
                        <a:pt x="584" y="469"/>
                        <a:pt x="553" y="511"/>
                      </a:cubicBezTo>
                      <a:cubicBezTo>
                        <a:pt x="542" y="521"/>
                        <a:pt x="469" y="594"/>
                        <a:pt x="396" y="709"/>
                      </a:cubicBezTo>
                      <a:cubicBezTo>
                        <a:pt x="323" y="594"/>
                        <a:pt x="250" y="521"/>
                        <a:pt x="240" y="511"/>
                      </a:cubicBezTo>
                      <a:cubicBezTo>
                        <a:pt x="198" y="469"/>
                        <a:pt x="178" y="417"/>
                        <a:pt x="178" y="365"/>
                      </a:cubicBezTo>
                      <a:cubicBezTo>
                        <a:pt x="178" y="302"/>
                        <a:pt x="198" y="250"/>
                        <a:pt x="240" y="209"/>
                      </a:cubicBezTo>
                      <a:cubicBezTo>
                        <a:pt x="282" y="167"/>
                        <a:pt x="334" y="146"/>
                        <a:pt x="396" y="146"/>
                      </a:cubicBezTo>
                      <a:lnTo>
                        <a:pt x="396" y="0"/>
                      </a:lnTo>
                      <a:cubicBezTo>
                        <a:pt x="303" y="0"/>
                        <a:pt x="209" y="32"/>
                        <a:pt x="136" y="105"/>
                      </a:cubicBezTo>
                      <a:cubicBezTo>
                        <a:pt x="0" y="250"/>
                        <a:pt x="0" y="480"/>
                        <a:pt x="136" y="615"/>
                      </a:cubicBezTo>
                      <a:cubicBezTo>
                        <a:pt x="136" y="615"/>
                        <a:pt x="396" y="865"/>
                        <a:pt x="396" y="1156"/>
                      </a:cubicBezTo>
                      <a:cubicBezTo>
                        <a:pt x="396" y="865"/>
                        <a:pt x="646" y="615"/>
                        <a:pt x="646" y="615"/>
                      </a:cubicBezTo>
                      <a:cubicBezTo>
                        <a:pt x="792" y="480"/>
                        <a:pt x="792" y="250"/>
                        <a:pt x="646" y="105"/>
                      </a:cubicBezTo>
                      <a:cubicBezTo>
                        <a:pt x="584" y="32"/>
                        <a:pt x="490" y="0"/>
                        <a:pt x="396" y="0"/>
                      </a:cubicBezTo>
                      <a:lnTo>
                        <a:pt x="396" y="146"/>
                      </a:lnTo>
                      <a:close/>
                      <a:moveTo>
                        <a:pt x="396" y="0"/>
                      </a:moveTo>
                      <a:lnTo>
                        <a:pt x="396" y="0"/>
                      </a:lnTo>
                      <a:close/>
                    </a:path>
                  </a:pathLst>
                </a:custGeom>
                <a:grpFill/>
                <a:ln>
                  <a:noFill/>
                </a:ln>
                <a:effectLst/>
              </p:spPr>
              <p:txBody>
                <a:bodyPr anchor="ctr"/>
                <a:lstStyle/>
                <a:p>
                  <a:pPr algn="ctr"/>
                  <a:endParaRPr/>
                </a:p>
              </p:txBody>
            </p:sp>
            <p:sp>
              <p:nvSpPr>
                <p:cNvPr id="48" name="iṩļiḋé"/>
                <p:cNvSpPr/>
                <p:nvPr/>
              </p:nvSpPr>
              <p:spPr bwMode="auto">
                <a:xfrm>
                  <a:off x="4410075" y="1817688"/>
                  <a:ext cx="52388" cy="52387"/>
                </a:xfrm>
                <a:custGeom>
                  <a:avLst/>
                  <a:gdLst>
                    <a:gd name="T0" fmla="*/ 146 w 147"/>
                    <a:gd name="T1" fmla="*/ 73 h 147"/>
                    <a:gd name="T2" fmla="*/ 73 w 147"/>
                    <a:gd name="T3" fmla="*/ 146 h 147"/>
                    <a:gd name="T4" fmla="*/ 0 w 147"/>
                    <a:gd name="T5" fmla="*/ 73 h 147"/>
                    <a:gd name="T6" fmla="*/ 73 w 147"/>
                    <a:gd name="T7" fmla="*/ 0 h 147"/>
                    <a:gd name="T8" fmla="*/ 146 w 147"/>
                    <a:gd name="T9" fmla="*/ 73 h 147"/>
                    <a:gd name="T10" fmla="*/ 146 w 147"/>
                    <a:gd name="T11" fmla="*/ 73 h 147"/>
                    <a:gd name="T12" fmla="*/ 146 w 147"/>
                    <a:gd name="T13" fmla="*/ 73 h 147"/>
                  </a:gdLst>
                  <a:ahLst/>
                  <a:cxnLst>
                    <a:cxn ang="0">
                      <a:pos x="T0" y="T1"/>
                    </a:cxn>
                    <a:cxn ang="0">
                      <a:pos x="T2" y="T3"/>
                    </a:cxn>
                    <a:cxn ang="0">
                      <a:pos x="T4" y="T5"/>
                    </a:cxn>
                    <a:cxn ang="0">
                      <a:pos x="T6" y="T7"/>
                    </a:cxn>
                    <a:cxn ang="0">
                      <a:pos x="T8" y="T9"/>
                    </a:cxn>
                    <a:cxn ang="0">
                      <a:pos x="T10" y="T11"/>
                    </a:cxn>
                    <a:cxn ang="0">
                      <a:pos x="T12" y="T13"/>
                    </a:cxn>
                  </a:cxnLst>
                  <a:rect l="0" t="0" r="r" b="b"/>
                  <a:pathLst>
                    <a:path w="147" h="147">
                      <a:moveTo>
                        <a:pt x="146" y="73"/>
                      </a:moveTo>
                      <a:cubicBezTo>
                        <a:pt x="146" y="104"/>
                        <a:pt x="115" y="146"/>
                        <a:pt x="73" y="146"/>
                      </a:cubicBezTo>
                      <a:cubicBezTo>
                        <a:pt x="32" y="146"/>
                        <a:pt x="0" y="104"/>
                        <a:pt x="0" y="73"/>
                      </a:cubicBezTo>
                      <a:cubicBezTo>
                        <a:pt x="0" y="31"/>
                        <a:pt x="32" y="0"/>
                        <a:pt x="73" y="0"/>
                      </a:cubicBezTo>
                      <a:cubicBezTo>
                        <a:pt x="115" y="0"/>
                        <a:pt x="146" y="31"/>
                        <a:pt x="146" y="73"/>
                      </a:cubicBezTo>
                      <a:close/>
                      <a:moveTo>
                        <a:pt x="146" y="73"/>
                      </a:moveTo>
                      <a:lnTo>
                        <a:pt x="146" y="73"/>
                      </a:lnTo>
                      <a:close/>
                    </a:path>
                  </a:pathLst>
                </a:custGeom>
                <a:grpFill/>
                <a:ln>
                  <a:noFill/>
                </a:ln>
                <a:effectLst/>
              </p:spPr>
              <p:txBody>
                <a:bodyPr anchor="ctr"/>
                <a:lstStyle/>
                <a:p>
                  <a:pPr algn="ctr"/>
                  <a:endParaRPr/>
                </a:p>
              </p:txBody>
            </p:sp>
          </p:grpSp>
        </p:grpSp>
        <p:sp>
          <p:nvSpPr>
            <p:cNvPr id="20" name="iSľiḑè"/>
            <p:cNvSpPr/>
            <p:nvPr/>
          </p:nvSpPr>
          <p:spPr>
            <a:xfrm>
              <a:off x="-40920" y="412051"/>
              <a:ext cx="712143" cy="71214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3765" rtl="0" eaLnBrk="1" latinLnBrk="0" hangingPunct="1">
                <a:defRPr sz="1800" kern="1200">
                  <a:solidFill>
                    <a:schemeClr val="lt1"/>
                  </a:solidFill>
                </a:defRPr>
              </a:lvl1pPr>
              <a:lvl2pPr marL="457200" algn="l" defTabSz="913765" rtl="0" eaLnBrk="1" latinLnBrk="0" hangingPunct="1">
                <a:defRPr sz="1800" kern="1200">
                  <a:solidFill>
                    <a:schemeClr val="lt1"/>
                  </a:solidFill>
                </a:defRPr>
              </a:lvl2pPr>
              <a:lvl3pPr marL="914400" algn="l" defTabSz="913765" rtl="0" eaLnBrk="1" latinLnBrk="0" hangingPunct="1">
                <a:defRPr sz="1800" kern="1200">
                  <a:solidFill>
                    <a:schemeClr val="lt1"/>
                  </a:solidFill>
                </a:defRPr>
              </a:lvl3pPr>
              <a:lvl4pPr marL="1371600" algn="l" defTabSz="913765" rtl="0" eaLnBrk="1" latinLnBrk="0" hangingPunct="1">
                <a:defRPr sz="1800" kern="1200">
                  <a:solidFill>
                    <a:schemeClr val="lt1"/>
                  </a:solidFill>
                </a:defRPr>
              </a:lvl4pPr>
              <a:lvl5pPr marL="1828800" algn="l" defTabSz="913765" rtl="0" eaLnBrk="1" latinLnBrk="0" hangingPunct="1">
                <a:defRPr sz="1800" kern="1200">
                  <a:solidFill>
                    <a:schemeClr val="lt1"/>
                  </a:solidFill>
                </a:defRPr>
              </a:lvl5pPr>
              <a:lvl6pPr marL="2286000" algn="l" defTabSz="913765" rtl="0" eaLnBrk="1" latinLnBrk="0" hangingPunct="1">
                <a:defRPr sz="1800" kern="1200">
                  <a:solidFill>
                    <a:schemeClr val="lt1"/>
                  </a:solidFill>
                </a:defRPr>
              </a:lvl6pPr>
              <a:lvl7pPr marL="2743200" algn="l" defTabSz="913765" rtl="0" eaLnBrk="1" latinLnBrk="0" hangingPunct="1">
                <a:defRPr sz="1800" kern="1200">
                  <a:solidFill>
                    <a:schemeClr val="lt1"/>
                  </a:solidFill>
                </a:defRPr>
              </a:lvl7pPr>
              <a:lvl8pPr marL="3200400" algn="l" defTabSz="913765" rtl="0" eaLnBrk="1" latinLnBrk="0" hangingPunct="1">
                <a:defRPr sz="1800" kern="1200">
                  <a:solidFill>
                    <a:schemeClr val="lt1"/>
                  </a:solidFill>
                </a:defRPr>
              </a:lvl8pPr>
              <a:lvl9pPr marL="3657600" algn="l" defTabSz="913765" rtl="0" eaLnBrk="1" latinLnBrk="0" hangingPunct="1">
                <a:defRPr sz="1800" kern="1200">
                  <a:solidFill>
                    <a:schemeClr val="lt1"/>
                  </a:solidFill>
                </a:defRPr>
              </a:lvl9pPr>
            </a:lstStyle>
            <a:p>
              <a:pPr algn="ctr"/>
              <a:endParaRPr lang="en-US" dirty="0">
                <a:solidFill>
                  <a:schemeClr val="lt1"/>
                </a:solidFill>
              </a:endParaRPr>
            </a:p>
          </p:txBody>
        </p:sp>
        <p:sp>
          <p:nvSpPr>
            <p:cNvPr id="9" name="îṣ1îḋé"/>
            <p:cNvSpPr/>
            <p:nvPr/>
          </p:nvSpPr>
          <p:spPr>
            <a:xfrm>
              <a:off x="11295076" y="6236865"/>
              <a:ext cx="712143" cy="71214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3765" rtl="0" eaLnBrk="1" latinLnBrk="0" hangingPunct="1">
                <a:defRPr sz="1800" kern="1200">
                  <a:solidFill>
                    <a:schemeClr val="lt1"/>
                  </a:solidFill>
                </a:defRPr>
              </a:lvl1pPr>
              <a:lvl2pPr marL="457200" algn="l" defTabSz="913765" rtl="0" eaLnBrk="1" latinLnBrk="0" hangingPunct="1">
                <a:defRPr sz="1800" kern="1200">
                  <a:solidFill>
                    <a:schemeClr val="lt1"/>
                  </a:solidFill>
                </a:defRPr>
              </a:lvl2pPr>
              <a:lvl3pPr marL="914400" algn="l" defTabSz="913765" rtl="0" eaLnBrk="1" latinLnBrk="0" hangingPunct="1">
                <a:defRPr sz="1800" kern="1200">
                  <a:solidFill>
                    <a:schemeClr val="lt1"/>
                  </a:solidFill>
                </a:defRPr>
              </a:lvl3pPr>
              <a:lvl4pPr marL="1371600" algn="l" defTabSz="913765" rtl="0" eaLnBrk="1" latinLnBrk="0" hangingPunct="1">
                <a:defRPr sz="1800" kern="1200">
                  <a:solidFill>
                    <a:schemeClr val="lt1"/>
                  </a:solidFill>
                </a:defRPr>
              </a:lvl4pPr>
              <a:lvl5pPr marL="1828800" algn="l" defTabSz="913765" rtl="0" eaLnBrk="1" latinLnBrk="0" hangingPunct="1">
                <a:defRPr sz="1800" kern="1200">
                  <a:solidFill>
                    <a:schemeClr val="lt1"/>
                  </a:solidFill>
                </a:defRPr>
              </a:lvl5pPr>
              <a:lvl6pPr marL="2286000" algn="l" defTabSz="913765" rtl="0" eaLnBrk="1" latinLnBrk="0" hangingPunct="1">
                <a:defRPr sz="1800" kern="1200">
                  <a:solidFill>
                    <a:schemeClr val="lt1"/>
                  </a:solidFill>
                </a:defRPr>
              </a:lvl6pPr>
              <a:lvl7pPr marL="2743200" algn="l" defTabSz="913765" rtl="0" eaLnBrk="1" latinLnBrk="0" hangingPunct="1">
                <a:defRPr sz="1800" kern="1200">
                  <a:solidFill>
                    <a:schemeClr val="lt1"/>
                  </a:solidFill>
                </a:defRPr>
              </a:lvl7pPr>
              <a:lvl8pPr marL="3200400" algn="l" defTabSz="913765" rtl="0" eaLnBrk="1" latinLnBrk="0" hangingPunct="1">
                <a:defRPr sz="1800" kern="1200">
                  <a:solidFill>
                    <a:schemeClr val="lt1"/>
                  </a:solidFill>
                </a:defRPr>
              </a:lvl8pPr>
              <a:lvl9pPr marL="3657600" algn="l" defTabSz="913765" rtl="0" eaLnBrk="1" latinLnBrk="0" hangingPunct="1">
                <a:defRPr sz="1800" kern="1200">
                  <a:solidFill>
                    <a:schemeClr val="lt1"/>
                  </a:solidFill>
                </a:defRPr>
              </a:lvl9pPr>
            </a:lstStyle>
            <a:p>
              <a:pPr algn="ctr"/>
              <a:endParaRPr lang="en-US" dirty="0">
                <a:solidFill>
                  <a:schemeClr val="lt1"/>
                </a:solidFill>
              </a:endParaRPr>
            </a:p>
          </p:txBody>
        </p:sp>
        <p:sp>
          <p:nvSpPr>
            <p:cNvPr id="16" name="i$ḷîḍe"/>
            <p:cNvSpPr/>
            <p:nvPr/>
          </p:nvSpPr>
          <p:spPr bwMode="auto">
            <a:xfrm>
              <a:off x="7484929" y="5372370"/>
              <a:ext cx="4035557" cy="864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171450" indent="-171450">
                <a:lnSpc>
                  <a:spcPct val="150000"/>
                </a:lnSpc>
                <a:spcBef>
                  <a:spcPct val="0"/>
                </a:spcBef>
                <a:buFont typeface="Arial" panose="020B0604020202020204" pitchFamily="34" charset="0"/>
                <a:buChar char="•"/>
              </a:pPr>
              <a:endParaRPr lang="en-US" altLang="zh-CN" sz="1100" dirty="0"/>
            </a:p>
          </p:txBody>
        </p:sp>
        <p:sp>
          <p:nvSpPr>
            <p:cNvPr id="14" name="işļíďé"/>
            <p:cNvSpPr/>
            <p:nvPr/>
          </p:nvSpPr>
          <p:spPr>
            <a:xfrm>
              <a:off x="7372996" y="1098656"/>
              <a:ext cx="4148272" cy="2541683"/>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lIns="90000" anchor="t" anchorCtr="0">
              <a:normAutofit/>
            </a:bodyPr>
            <a:lstStyle/>
            <a:p>
              <a:pPr>
                <a:lnSpc>
                  <a:spcPct val="150000"/>
                </a:lnSpc>
                <a:spcBef>
                  <a:spcPct val="0"/>
                </a:spcBef>
              </a:pPr>
              <a:endParaRPr lang="en-US" altLang="zh-CN" sz="1100" dirty="0"/>
            </a:p>
          </p:txBody>
        </p:sp>
      </p:grpSp>
      <p:sp>
        <p:nvSpPr>
          <p:cNvPr id="8" name="文本框 7"/>
          <p:cNvSpPr txBox="1"/>
          <p:nvPr/>
        </p:nvSpPr>
        <p:spPr>
          <a:xfrm>
            <a:off x="1504944" y="1553923"/>
            <a:ext cx="8774788" cy="3269100"/>
          </a:xfrm>
          <a:prstGeom prst="rect">
            <a:avLst/>
          </a:prstGeom>
          <a:noFill/>
        </p:spPr>
        <p:txBody>
          <a:bodyPr wrap="square" rtlCol="0">
            <a:spAutoFit/>
          </a:bodyPr>
          <a:lstStyle/>
          <a:p>
            <a:pPr>
              <a:lnSpc>
                <a:spcPct val="150000"/>
              </a:lnSpc>
            </a:pPr>
            <a:r>
              <a:rPr lang="zh-CN" altLang="en-US" sz="2000" dirty="0"/>
              <a:t>(1)用户将测试输入图片上传到网站上。</a:t>
            </a:r>
          </a:p>
          <a:p>
            <a:pPr>
              <a:lnSpc>
                <a:spcPct val="150000"/>
              </a:lnSpc>
            </a:pPr>
            <a:r>
              <a:rPr lang="zh-CN" altLang="en-US" sz="2000" dirty="0"/>
              <a:t>(2)自定义视觉模型预测在图像中出现的 HTML 元素，并将它们的位置标出来。</a:t>
            </a:r>
          </a:p>
          <a:p>
            <a:pPr>
              <a:lnSpc>
                <a:spcPct val="150000"/>
              </a:lnSpc>
            </a:pPr>
            <a:r>
              <a:rPr lang="zh-CN" altLang="en-US" sz="2000" dirty="0"/>
              <a:t>(3)手写文本识别服务读取预测元素中的文本。</a:t>
            </a:r>
          </a:p>
          <a:p>
            <a:pPr>
              <a:lnSpc>
                <a:spcPct val="150000"/>
              </a:lnSpc>
            </a:pPr>
            <a:r>
              <a:rPr lang="zh-CN" altLang="en-US" sz="2000" dirty="0"/>
              <a:t>(4)布局算法根据预测元素的边框空间信息生成网格结构。</a:t>
            </a:r>
          </a:p>
          <a:p>
            <a:pPr>
              <a:lnSpc>
                <a:spcPct val="150000"/>
              </a:lnSpc>
            </a:pPr>
            <a:r>
              <a:rPr lang="zh-CN" altLang="en-US" sz="2000" dirty="0"/>
              <a:t>(5)HTML 生成引擎使用上述信息来生成 HTML 代码。</a:t>
            </a:r>
          </a:p>
          <a:p>
            <a:pPr>
              <a:lnSpc>
                <a:spcPct val="150000"/>
              </a:lnSpc>
            </a:pPr>
            <a:r>
              <a:rPr lang="zh-CN" altLang="en-US" sz="2000" dirty="0"/>
              <a:t>(6)拷贝主要的html代码，并把结果分析题图贴图到测试用例的输出结果上。</a:t>
            </a:r>
          </a:p>
          <a:p>
            <a:pPr>
              <a:lnSpc>
                <a:spcPct val="150000"/>
              </a:lnSpc>
            </a:pPr>
            <a:r>
              <a:rPr lang="zh-CN" altLang="en-US" sz="2000" dirty="0"/>
              <a:t>(7)书写测试总结，即对本次测试的总结和建议。</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2826" y="112758"/>
            <a:ext cx="10850563" cy="1028699"/>
          </a:xfrm>
        </p:spPr>
        <p:txBody>
          <a:bodyPr/>
          <a:lstStyle/>
          <a:p>
            <a:r>
              <a:rPr lang="en-US" altLang="zh-CN" spc="300" dirty="0">
                <a:solidFill>
                  <a:schemeClr val="tx2"/>
                </a:solidFill>
                <a:latin typeface="+mn-lt"/>
                <a:ea typeface="+mn-ea"/>
                <a:cs typeface="+mn-cs"/>
              </a:rPr>
              <a:t>测试用例</a:t>
            </a:r>
            <a:r>
              <a:rPr lang="zh-CN" altLang="en-US" spc="300" dirty="0">
                <a:solidFill>
                  <a:schemeClr val="tx2"/>
                </a:solidFill>
                <a:latin typeface="+mn-lt"/>
                <a:ea typeface="+mn-ea"/>
                <a:cs typeface="+mn-cs"/>
              </a:rPr>
              <a:t>模板</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t>9</a:t>
            </a:fld>
            <a:endParaRPr lang="zh-CN" altLang="en-US" dirty="0"/>
          </a:p>
        </p:txBody>
      </p:sp>
      <p:graphicFrame>
        <p:nvGraphicFramePr>
          <p:cNvPr id="23" name="表格 22"/>
          <p:cNvGraphicFramePr/>
          <p:nvPr/>
        </p:nvGraphicFramePr>
        <p:xfrm>
          <a:off x="682625" y="1338580"/>
          <a:ext cx="8043545" cy="3908425"/>
        </p:xfrm>
        <a:graphic>
          <a:graphicData uri="http://schemas.openxmlformats.org/drawingml/2006/table">
            <a:tbl>
              <a:tblPr firstRow="1" bandRow="1">
                <a:tableStyleId>{5940675A-B579-460E-94D1-54222C63F5DA}</a:tableStyleId>
              </a:tblPr>
              <a:tblGrid>
                <a:gridCol w="1149350">
                  <a:extLst>
                    <a:ext uri="{9D8B030D-6E8A-4147-A177-3AD203B41FA5}">
                      <a16:colId xmlns:a16="http://schemas.microsoft.com/office/drawing/2014/main" val="20000"/>
                    </a:ext>
                  </a:extLst>
                </a:gridCol>
                <a:gridCol w="3218180">
                  <a:extLst>
                    <a:ext uri="{9D8B030D-6E8A-4147-A177-3AD203B41FA5}">
                      <a16:colId xmlns:a16="http://schemas.microsoft.com/office/drawing/2014/main" val="20001"/>
                    </a:ext>
                  </a:extLst>
                </a:gridCol>
                <a:gridCol w="1148715">
                  <a:extLst>
                    <a:ext uri="{9D8B030D-6E8A-4147-A177-3AD203B41FA5}">
                      <a16:colId xmlns:a16="http://schemas.microsoft.com/office/drawing/2014/main" val="20002"/>
                    </a:ext>
                  </a:extLst>
                </a:gridCol>
                <a:gridCol w="2527300">
                  <a:extLst>
                    <a:ext uri="{9D8B030D-6E8A-4147-A177-3AD203B41FA5}">
                      <a16:colId xmlns:a16="http://schemas.microsoft.com/office/drawing/2014/main" val="20003"/>
                    </a:ext>
                  </a:extLst>
                </a:gridCol>
              </a:tblGrid>
              <a:tr h="781685">
                <a:tc>
                  <a:txBody>
                    <a:bodyPr/>
                    <a:lstStyle/>
                    <a:p>
                      <a:pPr indent="0" algn="ctr">
                        <a:buNone/>
                      </a:pPr>
                      <a:r>
                        <a:rPr lang="en-US" sz="1600" b="1">
                          <a:latin typeface="宋体" panose="02010600030101010101" pitchFamily="2" charset="-122"/>
                          <a:ea typeface="宋体" panose="02010600030101010101" pitchFamily="2" charset="-122"/>
                          <a:cs typeface="宋体" panose="02010600030101010101" pitchFamily="2" charset="-122"/>
                        </a:rPr>
                        <a:t>用例编号：</a:t>
                      </a:r>
                      <a:endParaRPr lang="en-US" altLang="en-US" sz="1600" b="1">
                        <a:latin typeface="宋体" panose="02010600030101010101" pitchFamily="2" charset="-122"/>
                        <a:ea typeface="宋体" panose="02010600030101010101" pitchFamily="2" charset="-122"/>
                        <a:cs typeface="宋体" panose="02010600030101010101" pitchFamily="2" charset="-122"/>
                      </a:endParaRPr>
                    </a:p>
                  </a:txBody>
                  <a:tcPr marL="123825" marR="123825" marT="57150" marB="57150" anchor="ctr">
                    <a:lnL w="12700" cap="flat" cmpd="sng">
                      <a:solidFill>
                        <a:srgbClr val="DFE2E5"/>
                      </a:solidFill>
                      <a:prstDash val="solid"/>
                      <a:headEnd type="none" w="med" len="med"/>
                      <a:tailEnd type="none" w="med" len="med"/>
                    </a:lnL>
                    <a:lnR w="12700" cap="flat" cmpd="sng">
                      <a:solidFill>
                        <a:srgbClr val="DFE2E5"/>
                      </a:solidFill>
                      <a:prstDash val="solid"/>
                      <a:headEnd type="none" w="med" len="med"/>
                      <a:tailEnd type="none" w="med" len="med"/>
                    </a:lnR>
                    <a:lnT w="12700" cap="flat" cmpd="sng">
                      <a:solidFill>
                        <a:srgbClr val="DFE2E5"/>
                      </a:solidFill>
                      <a:prstDash val="solid"/>
                      <a:headEnd type="none" w="med" len="med"/>
                      <a:tailEnd type="none" w="med" len="med"/>
                    </a:lnT>
                    <a:lnB w="12700" cap="flat" cmpd="sng">
                      <a:solidFill>
                        <a:srgbClr val="DFE2E5"/>
                      </a:solidFill>
                      <a:prstDash val="solid"/>
                      <a:headEnd type="none" w="med" len="med"/>
                      <a:tailEnd type="none" w="med" len="med"/>
                    </a:lnB>
                    <a:lnTlToBr>
                      <a:noFill/>
                    </a:lnTlToBr>
                    <a:lnBlToTr>
                      <a:noFill/>
                    </a:lnBlToTr>
                    <a:noFill/>
                  </a:tcPr>
                </a:tc>
                <a:tc>
                  <a:txBody>
                    <a:bodyPr/>
                    <a:lstStyle/>
                    <a:p>
                      <a:pPr algn="ctr">
                        <a:buNone/>
                      </a:pPr>
                      <a:r>
                        <a:rPr lang="en-US" sz="1600" dirty="0">
                          <a:latin typeface="宋体" panose="02010600030101010101" pitchFamily="2" charset="-122"/>
                          <a:ea typeface="宋体" panose="02010600030101010101" pitchFamily="2" charset="-122"/>
                          <a:cs typeface="宋体" panose="02010600030101010101" pitchFamily="2" charset="-122"/>
                        </a:rPr>
                        <a:t> S2C-01</a:t>
                      </a:r>
                    </a:p>
                  </a:txBody>
                  <a:tcPr marL="123825" marR="123825" marT="57150" marB="57150" anchor="ctr">
                    <a:lnL w="12700" cap="flat" cmpd="sng">
                      <a:solidFill>
                        <a:srgbClr val="DFE2E5"/>
                      </a:solidFill>
                      <a:prstDash val="solid"/>
                      <a:headEnd type="none" w="med" len="med"/>
                      <a:tailEnd type="none" w="med" len="med"/>
                    </a:lnL>
                    <a:lnR w="12700" cap="flat" cmpd="sng">
                      <a:solidFill>
                        <a:srgbClr val="DFE2E5"/>
                      </a:solidFill>
                      <a:prstDash val="solid"/>
                      <a:headEnd type="none" w="med" len="med"/>
                      <a:tailEnd type="none" w="med" len="med"/>
                    </a:lnR>
                    <a:lnT w="12700" cap="flat" cmpd="sng">
                      <a:solidFill>
                        <a:srgbClr val="DFE2E5"/>
                      </a:solidFill>
                      <a:prstDash val="solid"/>
                      <a:headEnd type="none" w="med" len="med"/>
                      <a:tailEnd type="none" w="med" len="med"/>
                    </a:lnT>
                    <a:lnB w="12700" cap="flat" cmpd="sng">
                      <a:solidFill>
                        <a:srgbClr val="DFE2E5"/>
                      </a:solidFill>
                      <a:prstDash val="solid"/>
                      <a:headEnd type="none" w="med" len="med"/>
                      <a:tailEnd type="none" w="med" len="med"/>
                    </a:lnB>
                    <a:lnTlToBr>
                      <a:noFill/>
                    </a:lnTlToBr>
                    <a:lnBlToTr>
                      <a:noFill/>
                    </a:lnBlToTr>
                    <a:noFill/>
                  </a:tcPr>
                </a:tc>
                <a:tc>
                  <a:txBody>
                    <a:bodyPr/>
                    <a:lstStyle/>
                    <a:p>
                      <a:pPr indent="0" algn="ctr">
                        <a:buNone/>
                      </a:pPr>
                      <a:r>
                        <a:rPr lang="en-US" sz="1600" b="1">
                          <a:latin typeface="宋体" panose="02010600030101010101" pitchFamily="2" charset="-122"/>
                          <a:ea typeface="宋体" panose="02010600030101010101" pitchFamily="2" charset="-122"/>
                          <a:cs typeface="宋体" panose="02010600030101010101" pitchFamily="2" charset="-122"/>
                        </a:rPr>
                        <a:t>项目名称：</a:t>
                      </a:r>
                      <a:endParaRPr lang="en-US" altLang="en-US" sz="1600" b="1">
                        <a:latin typeface="宋体" panose="02010600030101010101" pitchFamily="2" charset="-122"/>
                        <a:ea typeface="宋体" panose="02010600030101010101" pitchFamily="2" charset="-122"/>
                        <a:cs typeface="宋体" panose="02010600030101010101" pitchFamily="2" charset="-122"/>
                      </a:endParaRPr>
                    </a:p>
                  </a:txBody>
                  <a:tcPr marL="123825" marR="123825" marT="57150" marB="57150" anchor="ctr">
                    <a:lnL w="12700" cap="flat" cmpd="sng">
                      <a:solidFill>
                        <a:srgbClr val="DFE2E5"/>
                      </a:solidFill>
                      <a:prstDash val="solid"/>
                      <a:headEnd type="none" w="med" len="med"/>
                      <a:tailEnd type="none" w="med" len="med"/>
                    </a:lnL>
                    <a:lnR w="12700" cap="flat" cmpd="sng">
                      <a:solidFill>
                        <a:srgbClr val="DFE2E5"/>
                      </a:solidFill>
                      <a:prstDash val="solid"/>
                      <a:headEnd type="none" w="med" len="med"/>
                      <a:tailEnd type="none" w="med" len="med"/>
                    </a:lnR>
                    <a:lnT w="12700" cap="flat" cmpd="sng">
                      <a:solidFill>
                        <a:srgbClr val="DFE2E5"/>
                      </a:solidFill>
                      <a:prstDash val="solid"/>
                      <a:headEnd type="none" w="med" len="med"/>
                      <a:tailEnd type="none" w="med" len="med"/>
                    </a:lnT>
                    <a:lnB w="12700" cap="flat" cmpd="sng">
                      <a:solidFill>
                        <a:srgbClr val="DFE2E5"/>
                      </a:solidFill>
                      <a:prstDash val="solid"/>
                      <a:headEnd type="none" w="med" len="med"/>
                      <a:tailEnd type="none" w="med" len="med"/>
                    </a:lnB>
                    <a:lnTlToBr>
                      <a:noFill/>
                    </a:lnTlToBr>
                    <a:lnBlToTr>
                      <a:noFill/>
                    </a:lnBlToTr>
                    <a:noFill/>
                  </a:tcPr>
                </a:tc>
                <a:tc>
                  <a:txBody>
                    <a:bodyPr/>
                    <a:lstStyle/>
                    <a:p>
                      <a:pPr algn="ctr">
                        <a:buNone/>
                      </a:pPr>
                      <a:r>
                        <a:rPr lang="en-US" sz="1600">
                          <a:latin typeface="宋体" panose="02010600030101010101" pitchFamily="2" charset="-122"/>
                          <a:ea typeface="宋体" panose="02010600030101010101" pitchFamily="2" charset="-122"/>
                          <a:cs typeface="宋体" panose="02010600030101010101" pitchFamily="2" charset="-122"/>
                        </a:rPr>
                        <a:t> Sketch2Code</a:t>
                      </a:r>
                    </a:p>
                  </a:txBody>
                  <a:tcPr marL="123825" marR="123825" marT="57150" marB="57150" anchor="ctr">
                    <a:lnL w="12700" cap="flat" cmpd="sng">
                      <a:solidFill>
                        <a:srgbClr val="DFE2E5"/>
                      </a:solidFill>
                      <a:prstDash val="solid"/>
                      <a:headEnd type="none" w="med" len="med"/>
                      <a:tailEnd type="none" w="med" len="med"/>
                    </a:lnL>
                    <a:lnR w="12700" cap="flat" cmpd="sng">
                      <a:solidFill>
                        <a:srgbClr val="DFE2E5"/>
                      </a:solidFill>
                      <a:prstDash val="solid"/>
                      <a:headEnd type="none" w="med" len="med"/>
                      <a:tailEnd type="none" w="med" len="med"/>
                    </a:lnR>
                    <a:lnT w="12700" cap="flat" cmpd="sng">
                      <a:solidFill>
                        <a:srgbClr val="DFE2E5"/>
                      </a:solidFill>
                      <a:prstDash val="solid"/>
                      <a:headEnd type="none" w="med" len="med"/>
                      <a:tailEnd type="none" w="med" len="med"/>
                    </a:lnT>
                    <a:lnB w="12700" cap="flat" cmpd="sng">
                      <a:solidFill>
                        <a:srgbClr val="DFE2E5"/>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81685">
                <a:tc>
                  <a:txBody>
                    <a:bodyPr/>
                    <a:lstStyle/>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用例名称：</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123825" marR="123825" marT="57150" marB="57150" anchor="ctr">
                    <a:lnL w="12700" cap="flat" cmpd="sng">
                      <a:solidFill>
                        <a:srgbClr val="DFE2E5"/>
                      </a:solidFill>
                      <a:prstDash val="solid"/>
                      <a:headEnd type="none" w="med" len="med"/>
                      <a:tailEnd type="none" w="med" len="med"/>
                    </a:lnL>
                    <a:lnR w="12700" cap="flat" cmpd="sng">
                      <a:solidFill>
                        <a:srgbClr val="DFE2E5"/>
                      </a:solidFill>
                      <a:prstDash val="solid"/>
                      <a:headEnd type="none" w="med" len="med"/>
                      <a:tailEnd type="none" w="med" len="med"/>
                    </a:lnR>
                    <a:lnT w="12700" cap="flat" cmpd="sng">
                      <a:solidFill>
                        <a:srgbClr val="DFE2E5"/>
                      </a:solidFill>
                      <a:prstDash val="solid"/>
                      <a:headEnd type="none" w="med" len="med"/>
                      <a:tailEnd type="none" w="med" len="med"/>
                    </a:lnT>
                    <a:lnB w="12700" cap="flat" cmpd="sng">
                      <a:solidFill>
                        <a:srgbClr val="DFE2E5"/>
                      </a:solidFill>
                      <a:prstDash val="solid"/>
                      <a:headEnd type="none" w="med" len="med"/>
                      <a:tailEnd type="none" w="med" len="med"/>
                    </a:lnB>
                    <a:lnTlToBr>
                      <a:noFill/>
                    </a:lnTlToBr>
                    <a:lnBlToTr>
                      <a:noFill/>
                    </a:lnBlToTr>
                    <a:noFill/>
                  </a:tcPr>
                </a:tc>
                <a:tc>
                  <a:txBody>
                    <a:bodyPr/>
                    <a:lstStyle/>
                    <a:p>
                      <a:pPr algn="ctr">
                        <a:buNone/>
                      </a:pPr>
                      <a:r>
                        <a:rPr lang="en-US" sz="1600" b="0">
                          <a:latin typeface="宋体" panose="02010600030101010101" pitchFamily="2" charset="-122"/>
                          <a:ea typeface="宋体" panose="02010600030101010101" pitchFamily="2" charset="-122"/>
                          <a:cs typeface="宋体" panose="02010600030101010101" pitchFamily="2" charset="-122"/>
                        </a:rPr>
                        <a:t> 该用例的名称</a:t>
                      </a:r>
                    </a:p>
                  </a:txBody>
                  <a:tcPr marL="123825" marR="123825" marT="57150" marB="57150" anchor="ctr">
                    <a:lnL w="12700" cap="flat" cmpd="sng">
                      <a:solidFill>
                        <a:srgbClr val="DFE2E5"/>
                      </a:solidFill>
                      <a:prstDash val="solid"/>
                      <a:headEnd type="none" w="med" len="med"/>
                      <a:tailEnd type="none" w="med" len="med"/>
                    </a:lnL>
                    <a:lnR w="12700" cap="flat" cmpd="sng">
                      <a:solidFill>
                        <a:srgbClr val="DFE2E5"/>
                      </a:solidFill>
                      <a:prstDash val="solid"/>
                      <a:headEnd type="none" w="med" len="med"/>
                      <a:tailEnd type="none" w="med" len="med"/>
                    </a:lnR>
                    <a:lnT w="12700" cap="flat" cmpd="sng">
                      <a:solidFill>
                        <a:srgbClr val="DFE2E5"/>
                      </a:solidFill>
                      <a:prstDash val="solid"/>
                      <a:headEnd type="none" w="med" len="med"/>
                      <a:tailEnd type="none" w="med" len="med"/>
                    </a:lnT>
                    <a:lnB w="12700" cap="flat" cmpd="sng">
                      <a:solidFill>
                        <a:srgbClr val="DFE2E5"/>
                      </a:solidFill>
                      <a:prstDash val="solid"/>
                      <a:headEnd type="none" w="med" len="med"/>
                      <a:tailEnd type="none" w="med" len="med"/>
                    </a:lnB>
                    <a:lnTlToBr>
                      <a:noFill/>
                    </a:lnTlToBr>
                    <a:lnBlToTr>
                      <a:noFill/>
                    </a:lnBlToTr>
                    <a:noFill/>
                  </a:tcPr>
                </a:tc>
                <a:tc>
                  <a:txBody>
                    <a:bodyPr/>
                    <a:lstStyle/>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测试类型：</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123825" marR="123825" marT="57150" marB="57150" anchor="ctr">
                    <a:lnL w="12700" cap="flat" cmpd="sng">
                      <a:solidFill>
                        <a:srgbClr val="DFE2E5"/>
                      </a:solidFill>
                      <a:prstDash val="solid"/>
                      <a:headEnd type="none" w="med" len="med"/>
                      <a:tailEnd type="none" w="med" len="med"/>
                    </a:lnL>
                    <a:lnR w="12700" cap="flat" cmpd="sng">
                      <a:solidFill>
                        <a:srgbClr val="DFE2E5"/>
                      </a:solidFill>
                      <a:prstDash val="solid"/>
                      <a:headEnd type="none" w="med" len="med"/>
                      <a:tailEnd type="none" w="med" len="med"/>
                    </a:lnR>
                    <a:lnT w="12700" cap="flat" cmpd="sng">
                      <a:solidFill>
                        <a:srgbClr val="DFE2E5"/>
                      </a:solidFill>
                      <a:prstDash val="solid"/>
                      <a:headEnd type="none" w="med" len="med"/>
                      <a:tailEnd type="none" w="med" len="med"/>
                    </a:lnT>
                    <a:lnB w="12700" cap="flat" cmpd="sng">
                      <a:solidFill>
                        <a:srgbClr val="DFE2E5"/>
                      </a:solidFill>
                      <a:prstDash val="solid"/>
                      <a:headEnd type="none" w="med" len="med"/>
                      <a:tailEnd type="none" w="med" len="med"/>
                    </a:lnB>
                    <a:lnTlToBr>
                      <a:noFill/>
                    </a:lnTlToBr>
                    <a:lnBlToTr>
                      <a:noFill/>
                    </a:lnBlToTr>
                    <a:noFill/>
                  </a:tcPr>
                </a:tc>
                <a:tc>
                  <a:txBody>
                    <a:bodyPr/>
                    <a:lstStyle/>
                    <a:p>
                      <a:pPr algn="ctr">
                        <a:buNone/>
                      </a:pPr>
                      <a:r>
                        <a:rPr lang="en-US" sz="1000" b="0">
                          <a:latin typeface="Times New Roman" panose="02020603050405020304" pitchFamily="18" charset="0"/>
                          <a:cs typeface="Times New Roman" panose="02020603050405020304" pitchFamily="18" charset="0"/>
                        </a:rPr>
                        <a:t> </a:t>
                      </a:r>
                      <a:r>
                        <a:rPr lang="en-US" sz="1600" b="0">
                          <a:latin typeface="宋体" panose="02010600030101010101" pitchFamily="2" charset="-122"/>
                          <a:ea typeface="宋体" panose="02010600030101010101" pitchFamily="2" charset="-122"/>
                          <a:cs typeface="宋体" panose="02010600030101010101" pitchFamily="2" charset="-122"/>
                        </a:rPr>
                        <a:t>黑盒测试</a:t>
                      </a:r>
                    </a:p>
                  </a:txBody>
                  <a:tcPr marL="123825" marR="123825" marT="57150" marB="57150" anchor="ctr">
                    <a:lnL w="12700" cap="flat" cmpd="sng">
                      <a:solidFill>
                        <a:srgbClr val="DFE2E5"/>
                      </a:solidFill>
                      <a:prstDash val="solid"/>
                      <a:headEnd type="none" w="med" len="med"/>
                      <a:tailEnd type="none" w="med" len="med"/>
                    </a:lnL>
                    <a:lnR w="12700" cap="flat" cmpd="sng">
                      <a:solidFill>
                        <a:srgbClr val="DFE2E5"/>
                      </a:solidFill>
                      <a:prstDash val="solid"/>
                      <a:headEnd type="none" w="med" len="med"/>
                      <a:tailEnd type="none" w="med" len="med"/>
                    </a:lnR>
                    <a:lnT w="12700" cap="flat" cmpd="sng">
                      <a:solidFill>
                        <a:srgbClr val="DFE2E5"/>
                      </a:solidFill>
                      <a:prstDash val="solid"/>
                      <a:headEnd type="none" w="med" len="med"/>
                      <a:tailEnd type="none" w="med" len="med"/>
                    </a:lnT>
                    <a:lnB w="12700" cap="flat" cmpd="sng">
                      <a:solidFill>
                        <a:srgbClr val="DFE2E5"/>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81685">
                <a:tc>
                  <a:txBody>
                    <a:bodyPr/>
                    <a:lstStyle/>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用例作者：</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123825" marR="123825" marT="57150" marB="57150" anchor="ctr">
                    <a:lnL w="12700" cap="flat" cmpd="sng">
                      <a:solidFill>
                        <a:srgbClr val="DFE2E5"/>
                      </a:solidFill>
                      <a:prstDash val="solid"/>
                      <a:headEnd type="none" w="med" len="med"/>
                      <a:tailEnd type="none" w="med" len="med"/>
                    </a:lnL>
                    <a:lnR w="12700" cap="flat" cmpd="sng">
                      <a:solidFill>
                        <a:srgbClr val="DFE2E5"/>
                      </a:solidFill>
                      <a:prstDash val="solid"/>
                      <a:headEnd type="none" w="med" len="med"/>
                      <a:tailEnd type="none" w="med" len="med"/>
                    </a:lnR>
                    <a:lnT w="12700" cap="flat" cmpd="sng">
                      <a:solidFill>
                        <a:srgbClr val="DFE2E5"/>
                      </a:solidFill>
                      <a:prstDash val="solid"/>
                      <a:headEnd type="none" w="med" len="med"/>
                      <a:tailEnd type="none" w="med" len="med"/>
                    </a:lnT>
                    <a:lnB w="12700" cap="flat" cmpd="sng">
                      <a:solidFill>
                        <a:srgbClr val="DFE2E5"/>
                      </a:solidFill>
                      <a:prstDash val="solid"/>
                      <a:headEnd type="none" w="med" len="med"/>
                      <a:tailEnd type="none" w="med" len="med"/>
                    </a:lnB>
                    <a:lnTlToBr>
                      <a:noFill/>
                    </a:lnTlToBr>
                    <a:lnBlToTr>
                      <a:noFill/>
                    </a:lnBlToTr>
                    <a:solidFill>
                      <a:srgbClr val="F8F8F8"/>
                    </a:solidFill>
                  </a:tcPr>
                </a:tc>
                <a:tc>
                  <a:txBody>
                    <a:bodyPr/>
                    <a:lstStyle/>
                    <a:p>
                      <a:pPr algn="ctr">
                        <a:buNone/>
                      </a:pPr>
                      <a:r>
                        <a:rPr lang="en-US" sz="1000" b="0">
                          <a:latin typeface="Times New Roman" panose="02020603050405020304" pitchFamily="18" charset="0"/>
                          <a:cs typeface="Times New Roman" panose="02020603050405020304" pitchFamily="18" charset="0"/>
                        </a:rPr>
                        <a:t> </a:t>
                      </a:r>
                      <a:r>
                        <a:rPr lang="en-US" sz="1600" b="0">
                          <a:latin typeface="宋体" panose="02010600030101010101" pitchFamily="2" charset="-122"/>
                          <a:ea typeface="宋体" panose="02010600030101010101" pitchFamily="2" charset="-122"/>
                          <a:cs typeface="宋体" panose="02010600030101010101" pitchFamily="2" charset="-122"/>
                        </a:rPr>
                        <a:t>设计该测试用例的人</a:t>
                      </a:r>
                    </a:p>
                  </a:txBody>
                  <a:tcPr marL="123825" marR="123825" marT="57150" marB="57150" anchor="ctr">
                    <a:lnL w="12700" cap="flat" cmpd="sng">
                      <a:solidFill>
                        <a:srgbClr val="DFE2E5"/>
                      </a:solidFill>
                      <a:prstDash val="solid"/>
                      <a:headEnd type="none" w="med" len="med"/>
                      <a:tailEnd type="none" w="med" len="med"/>
                    </a:lnL>
                    <a:lnR w="12700" cap="flat" cmpd="sng">
                      <a:solidFill>
                        <a:srgbClr val="DFE2E5"/>
                      </a:solidFill>
                      <a:prstDash val="solid"/>
                      <a:headEnd type="none" w="med" len="med"/>
                      <a:tailEnd type="none" w="med" len="med"/>
                    </a:lnR>
                    <a:lnT w="12700" cap="flat" cmpd="sng">
                      <a:solidFill>
                        <a:srgbClr val="DFE2E5"/>
                      </a:solidFill>
                      <a:prstDash val="solid"/>
                      <a:headEnd type="none" w="med" len="med"/>
                      <a:tailEnd type="none" w="med" len="med"/>
                    </a:lnT>
                    <a:lnB w="12700" cap="flat" cmpd="sng">
                      <a:solidFill>
                        <a:srgbClr val="DFE2E5"/>
                      </a:solidFill>
                      <a:prstDash val="solid"/>
                      <a:headEnd type="none" w="med" len="med"/>
                      <a:tailEnd type="none" w="med" len="med"/>
                    </a:lnB>
                    <a:lnTlToBr>
                      <a:noFill/>
                    </a:lnTlToBr>
                    <a:lnBlToTr>
                      <a:noFill/>
                    </a:lnBlToTr>
                    <a:solidFill>
                      <a:srgbClr val="F8F8F8"/>
                    </a:solidFill>
                  </a:tcPr>
                </a:tc>
                <a:tc>
                  <a:txBody>
                    <a:bodyPr/>
                    <a:lstStyle/>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设计日期：</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123825" marR="123825" marT="57150" marB="57150" anchor="ctr">
                    <a:lnL w="12700" cap="flat" cmpd="sng">
                      <a:solidFill>
                        <a:srgbClr val="DFE2E5"/>
                      </a:solidFill>
                      <a:prstDash val="solid"/>
                      <a:headEnd type="none" w="med" len="med"/>
                      <a:tailEnd type="none" w="med" len="med"/>
                    </a:lnL>
                    <a:lnR w="12700" cap="flat" cmpd="sng">
                      <a:solidFill>
                        <a:srgbClr val="DFE2E5"/>
                      </a:solidFill>
                      <a:prstDash val="solid"/>
                      <a:headEnd type="none" w="med" len="med"/>
                      <a:tailEnd type="none" w="med" len="med"/>
                    </a:lnR>
                    <a:lnT w="12700" cap="flat" cmpd="sng">
                      <a:solidFill>
                        <a:srgbClr val="DFE2E5"/>
                      </a:solidFill>
                      <a:prstDash val="solid"/>
                      <a:headEnd type="none" w="med" len="med"/>
                      <a:tailEnd type="none" w="med" len="med"/>
                    </a:lnT>
                    <a:lnB w="12700" cap="flat" cmpd="sng">
                      <a:solidFill>
                        <a:srgbClr val="DFE2E5"/>
                      </a:solidFill>
                      <a:prstDash val="solid"/>
                      <a:headEnd type="none" w="med" len="med"/>
                      <a:tailEnd type="none" w="med" len="med"/>
                    </a:lnB>
                    <a:lnTlToBr>
                      <a:noFill/>
                    </a:lnTlToBr>
                    <a:lnBlToTr>
                      <a:noFill/>
                    </a:lnBlToTr>
                    <a:solidFill>
                      <a:srgbClr val="F8F8F8"/>
                    </a:solidFill>
                  </a:tcPr>
                </a:tc>
                <a:tc>
                  <a:txBody>
                    <a:bodyPr/>
                    <a:lstStyle/>
                    <a:p>
                      <a:pPr algn="ctr">
                        <a:buNone/>
                      </a:pPr>
                      <a:r>
                        <a:rPr lang="en-US" sz="1600" b="0">
                          <a:latin typeface="宋体" panose="02010600030101010101" pitchFamily="2" charset="-122"/>
                          <a:ea typeface="宋体" panose="02010600030101010101" pitchFamily="2" charset="-122"/>
                          <a:cs typeface="宋体" panose="02010600030101010101" pitchFamily="2" charset="-122"/>
                        </a:rPr>
                        <a:t>设计该测试用例的时间</a:t>
                      </a:r>
                    </a:p>
                  </a:txBody>
                  <a:tcPr marL="123825" marR="123825" marT="57150" marB="57150" anchor="ctr">
                    <a:lnL w="12700" cap="flat" cmpd="sng">
                      <a:solidFill>
                        <a:srgbClr val="DFE2E5"/>
                      </a:solidFill>
                      <a:prstDash val="solid"/>
                      <a:headEnd type="none" w="med" len="med"/>
                      <a:tailEnd type="none" w="med" len="med"/>
                    </a:lnL>
                    <a:lnR w="12700" cap="flat" cmpd="sng">
                      <a:solidFill>
                        <a:srgbClr val="DFE2E5"/>
                      </a:solidFill>
                      <a:prstDash val="solid"/>
                      <a:headEnd type="none" w="med" len="med"/>
                      <a:tailEnd type="none" w="med" len="med"/>
                    </a:lnR>
                    <a:lnT w="12700" cap="flat" cmpd="sng">
                      <a:solidFill>
                        <a:srgbClr val="DFE2E5"/>
                      </a:solidFill>
                      <a:prstDash val="solid"/>
                      <a:headEnd type="none" w="med" len="med"/>
                      <a:tailEnd type="none" w="med" len="med"/>
                    </a:lnT>
                    <a:lnB w="12700" cap="flat" cmpd="sng">
                      <a:solidFill>
                        <a:srgbClr val="DFE2E5"/>
                      </a:solidFill>
                      <a:prstDash val="solid"/>
                      <a:headEnd type="none" w="med" len="med"/>
                      <a:tailEnd type="none" w="med" len="med"/>
                    </a:lnB>
                    <a:lnTlToBr>
                      <a:noFill/>
                    </a:lnTlToBr>
                    <a:lnBlToTr>
                      <a:noFill/>
                    </a:lnBlToTr>
                    <a:solidFill>
                      <a:srgbClr val="F8F8F8"/>
                    </a:solidFill>
                  </a:tcPr>
                </a:tc>
                <a:extLst>
                  <a:ext uri="{0D108BD9-81ED-4DB2-BD59-A6C34878D82A}">
                    <a16:rowId xmlns:a16="http://schemas.microsoft.com/office/drawing/2014/main" val="10002"/>
                  </a:ext>
                </a:extLst>
              </a:tr>
              <a:tr h="781685">
                <a:tc>
                  <a:txBody>
                    <a:bodyPr/>
                    <a:lstStyle/>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测试人：</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123825" marR="123825" marT="57150" marB="57150" anchor="ctr">
                    <a:lnL w="12700" cap="flat" cmpd="sng">
                      <a:solidFill>
                        <a:srgbClr val="DFE2E5"/>
                      </a:solidFill>
                      <a:prstDash val="solid"/>
                      <a:headEnd type="none" w="med" len="med"/>
                      <a:tailEnd type="none" w="med" len="med"/>
                    </a:lnL>
                    <a:lnR w="12700" cap="flat" cmpd="sng">
                      <a:solidFill>
                        <a:srgbClr val="DFE2E5"/>
                      </a:solidFill>
                      <a:prstDash val="solid"/>
                      <a:headEnd type="none" w="med" len="med"/>
                      <a:tailEnd type="none" w="med" len="med"/>
                    </a:lnR>
                    <a:lnT w="12700" cap="flat" cmpd="sng">
                      <a:solidFill>
                        <a:srgbClr val="DFE2E5"/>
                      </a:solidFill>
                      <a:prstDash val="solid"/>
                      <a:headEnd type="none" w="med" len="med"/>
                      <a:tailEnd type="none" w="med" len="med"/>
                    </a:lnT>
                    <a:lnB w="12700" cap="flat" cmpd="sng">
                      <a:solidFill>
                        <a:srgbClr val="DFE2E5"/>
                      </a:solidFill>
                      <a:prstDash val="solid"/>
                      <a:headEnd type="none" w="med" len="med"/>
                      <a:tailEnd type="none" w="med" len="med"/>
                    </a:lnB>
                    <a:lnTlToBr>
                      <a:noFill/>
                    </a:lnTlToBr>
                    <a:lnBlToTr>
                      <a:noFill/>
                    </a:lnBlToTr>
                    <a:noFill/>
                  </a:tcPr>
                </a:tc>
                <a:tc>
                  <a:txBody>
                    <a:bodyPr/>
                    <a:lstStyle/>
                    <a:p>
                      <a:pPr algn="ctr">
                        <a:buNone/>
                      </a:pPr>
                      <a:r>
                        <a:rPr lang="en-US" sz="1000" b="0">
                          <a:latin typeface="Times New Roman" panose="02020603050405020304" pitchFamily="18" charset="0"/>
                          <a:cs typeface="Times New Roman" panose="02020603050405020304" pitchFamily="18" charset="0"/>
                        </a:rPr>
                        <a:t> </a:t>
                      </a:r>
                      <a:r>
                        <a:rPr lang="en-US" sz="1600" b="0">
                          <a:latin typeface="宋体" panose="02010600030101010101" pitchFamily="2" charset="-122"/>
                          <a:ea typeface="宋体" panose="02010600030101010101" pitchFamily="2" charset="-122"/>
                          <a:cs typeface="宋体" panose="02010600030101010101" pitchFamily="2" charset="-122"/>
                        </a:rPr>
                        <a:t>实际执行测试的人</a:t>
                      </a:r>
                    </a:p>
                  </a:txBody>
                  <a:tcPr marL="123825" marR="123825" marT="57150" marB="57150" anchor="ctr">
                    <a:lnL w="12700" cap="flat" cmpd="sng">
                      <a:solidFill>
                        <a:srgbClr val="DFE2E5"/>
                      </a:solidFill>
                      <a:prstDash val="solid"/>
                      <a:headEnd type="none" w="med" len="med"/>
                      <a:tailEnd type="none" w="med" len="med"/>
                    </a:lnL>
                    <a:lnR w="12700" cap="flat" cmpd="sng">
                      <a:solidFill>
                        <a:srgbClr val="DFE2E5"/>
                      </a:solidFill>
                      <a:prstDash val="solid"/>
                      <a:headEnd type="none" w="med" len="med"/>
                      <a:tailEnd type="none" w="med" len="med"/>
                    </a:lnR>
                    <a:lnT w="12700" cap="flat" cmpd="sng">
                      <a:solidFill>
                        <a:srgbClr val="DFE2E5"/>
                      </a:solidFill>
                      <a:prstDash val="solid"/>
                      <a:headEnd type="none" w="med" len="med"/>
                      <a:tailEnd type="none" w="med" len="med"/>
                    </a:lnT>
                    <a:lnB w="12700" cap="flat" cmpd="sng">
                      <a:solidFill>
                        <a:srgbClr val="DFE2E5"/>
                      </a:solidFill>
                      <a:prstDash val="solid"/>
                      <a:headEnd type="none" w="med" len="med"/>
                      <a:tailEnd type="none" w="med" len="med"/>
                    </a:lnB>
                    <a:lnTlToBr>
                      <a:noFill/>
                    </a:lnTlToBr>
                    <a:lnBlToTr>
                      <a:noFill/>
                    </a:lnBlToTr>
                    <a:noFill/>
                  </a:tcPr>
                </a:tc>
                <a:tc>
                  <a:txBody>
                    <a:bodyPr/>
                    <a:lstStyle/>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测试日期：</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123825" marR="123825" marT="57150" marB="57150" anchor="ctr">
                    <a:lnL w="12700" cap="flat" cmpd="sng">
                      <a:solidFill>
                        <a:srgbClr val="DFE2E5"/>
                      </a:solidFill>
                      <a:prstDash val="solid"/>
                      <a:headEnd type="none" w="med" len="med"/>
                      <a:tailEnd type="none" w="med" len="med"/>
                    </a:lnL>
                    <a:lnR w="12700" cap="flat" cmpd="sng">
                      <a:solidFill>
                        <a:srgbClr val="DFE2E5"/>
                      </a:solidFill>
                      <a:prstDash val="solid"/>
                      <a:headEnd type="none" w="med" len="med"/>
                      <a:tailEnd type="none" w="med" len="med"/>
                    </a:lnR>
                    <a:lnT w="12700" cap="flat" cmpd="sng">
                      <a:solidFill>
                        <a:srgbClr val="DFE2E5"/>
                      </a:solidFill>
                      <a:prstDash val="solid"/>
                      <a:headEnd type="none" w="med" len="med"/>
                      <a:tailEnd type="none" w="med" len="med"/>
                    </a:lnT>
                    <a:lnB w="12700" cap="flat" cmpd="sng">
                      <a:solidFill>
                        <a:srgbClr val="DFE2E5"/>
                      </a:solidFill>
                      <a:prstDash val="solid"/>
                      <a:headEnd type="none" w="med" len="med"/>
                      <a:tailEnd type="none" w="med" len="med"/>
                    </a:lnB>
                    <a:lnTlToBr>
                      <a:noFill/>
                    </a:lnTlToBr>
                    <a:lnBlToTr>
                      <a:noFill/>
                    </a:lnBlToTr>
                    <a:noFill/>
                  </a:tcPr>
                </a:tc>
                <a:tc>
                  <a:txBody>
                    <a:bodyPr/>
                    <a:lstStyle/>
                    <a:p>
                      <a:pPr algn="ctr">
                        <a:buNone/>
                      </a:pPr>
                      <a:r>
                        <a:rPr lang="en-US" sz="1600" b="0">
                          <a:latin typeface="宋体" panose="02010600030101010101" pitchFamily="2" charset="-122"/>
                          <a:ea typeface="宋体" panose="02010600030101010101" pitchFamily="2" charset="-122"/>
                          <a:cs typeface="宋体" panose="02010600030101010101" pitchFamily="2" charset="-122"/>
                        </a:rPr>
                        <a:t>实际完成测试的时间</a:t>
                      </a:r>
                    </a:p>
                  </a:txBody>
                  <a:tcPr marL="123825" marR="123825" marT="57150" marB="57150" anchor="ctr">
                    <a:lnL w="12700" cap="flat" cmpd="sng">
                      <a:solidFill>
                        <a:srgbClr val="DFE2E5"/>
                      </a:solidFill>
                      <a:prstDash val="solid"/>
                      <a:headEnd type="none" w="med" len="med"/>
                      <a:tailEnd type="none" w="med" len="med"/>
                    </a:lnL>
                    <a:lnR w="12700" cap="flat" cmpd="sng">
                      <a:solidFill>
                        <a:srgbClr val="DFE2E5"/>
                      </a:solidFill>
                      <a:prstDash val="solid"/>
                      <a:headEnd type="none" w="med" len="med"/>
                      <a:tailEnd type="none" w="med" len="med"/>
                    </a:lnR>
                    <a:lnT w="12700" cap="flat" cmpd="sng">
                      <a:solidFill>
                        <a:srgbClr val="DFE2E5"/>
                      </a:solidFill>
                      <a:prstDash val="solid"/>
                      <a:headEnd type="none" w="med" len="med"/>
                      <a:tailEnd type="none" w="med" len="med"/>
                    </a:lnT>
                    <a:lnB w="12700" cap="flat" cmpd="sng">
                      <a:solidFill>
                        <a:srgbClr val="DFE2E5"/>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81685">
                <a:tc>
                  <a:txBody>
                    <a:bodyPr/>
                    <a:lstStyle/>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用例描述：</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123825" marR="123825" marT="57150" marB="57150" anchor="ctr">
                    <a:lnL w="12700" cap="flat" cmpd="sng">
                      <a:solidFill>
                        <a:srgbClr val="DFE2E5"/>
                      </a:solidFill>
                      <a:prstDash val="solid"/>
                      <a:headEnd type="none" w="med" len="med"/>
                      <a:tailEnd type="none" w="med" len="med"/>
                    </a:lnL>
                    <a:lnR w="12700" cap="flat" cmpd="sng">
                      <a:solidFill>
                        <a:srgbClr val="DFE2E5"/>
                      </a:solidFill>
                      <a:prstDash val="solid"/>
                      <a:headEnd type="none" w="med" len="med"/>
                      <a:tailEnd type="none" w="med" len="med"/>
                    </a:lnR>
                    <a:lnT w="12700" cap="flat" cmpd="sng">
                      <a:solidFill>
                        <a:srgbClr val="DFE2E5"/>
                      </a:solidFill>
                      <a:prstDash val="solid"/>
                      <a:headEnd type="none" w="med" len="med"/>
                      <a:tailEnd type="none" w="med" len="med"/>
                    </a:lnT>
                    <a:lnB w="12700" cap="flat" cmpd="sng">
                      <a:solidFill>
                        <a:srgbClr val="DFE2E5"/>
                      </a:solidFill>
                      <a:prstDash val="solid"/>
                      <a:headEnd type="none" w="med" len="med"/>
                      <a:tailEnd type="none" w="med" len="med"/>
                    </a:lnB>
                    <a:lnTlToBr>
                      <a:noFill/>
                    </a:lnTlToBr>
                    <a:lnBlToTr>
                      <a:noFill/>
                    </a:lnBlToTr>
                    <a:solidFill>
                      <a:srgbClr val="F8F8F8"/>
                    </a:solidFill>
                  </a:tcPr>
                </a:tc>
                <a:tc>
                  <a:txBody>
                    <a:bodyPr/>
                    <a:lstStyle/>
                    <a:p>
                      <a:pPr algn="ctr">
                        <a:buNone/>
                      </a:pPr>
                      <a:r>
                        <a:rPr lang="en-US" sz="1000" b="0">
                          <a:latin typeface="Times New Roman" panose="02020603050405020304" pitchFamily="18" charset="0"/>
                          <a:cs typeface="Times New Roman" panose="02020603050405020304" pitchFamily="18" charset="0"/>
                        </a:rPr>
                        <a:t> </a:t>
                      </a:r>
                      <a:r>
                        <a:rPr lang="en-US" sz="1600" b="0">
                          <a:latin typeface="宋体" panose="02010600030101010101" pitchFamily="2" charset="-122"/>
                          <a:ea typeface="宋体" panose="02010600030101010101" pitchFamily="2" charset="-122"/>
                          <a:cs typeface="宋体" panose="02010600030101010101" pitchFamily="2" charset="-122"/>
                        </a:rPr>
                        <a:t>描述该测试用例的主要内容</a:t>
                      </a:r>
                    </a:p>
                  </a:txBody>
                  <a:tcPr marL="123825" marR="123825" marT="57150" marB="57150" anchor="ctr">
                    <a:lnL w="12700" cap="flat" cmpd="sng">
                      <a:solidFill>
                        <a:srgbClr val="DFE2E5"/>
                      </a:solidFill>
                      <a:prstDash val="solid"/>
                      <a:headEnd type="none" w="med" len="med"/>
                      <a:tailEnd type="none" w="med" len="med"/>
                    </a:lnL>
                    <a:lnR w="12700" cap="flat" cmpd="sng">
                      <a:solidFill>
                        <a:srgbClr val="DFE2E5"/>
                      </a:solidFill>
                      <a:prstDash val="solid"/>
                      <a:headEnd type="none" w="med" len="med"/>
                      <a:tailEnd type="none" w="med" len="med"/>
                    </a:lnR>
                    <a:lnT w="12700" cap="flat" cmpd="sng">
                      <a:solidFill>
                        <a:srgbClr val="DFE2E5"/>
                      </a:solidFill>
                      <a:prstDash val="solid"/>
                      <a:headEnd type="none" w="med" len="med"/>
                      <a:tailEnd type="none" w="med" len="med"/>
                    </a:lnT>
                    <a:lnB w="12700" cap="flat" cmpd="sng">
                      <a:solidFill>
                        <a:srgbClr val="DFE2E5"/>
                      </a:solidFill>
                      <a:prstDash val="solid"/>
                      <a:headEnd type="none" w="med" len="med"/>
                      <a:tailEnd type="none" w="med" len="med"/>
                    </a:lnB>
                    <a:lnTlToBr>
                      <a:noFill/>
                    </a:lnTlToBr>
                    <a:lnBlToTr>
                      <a:noFill/>
                    </a:lnBlToTr>
                    <a:solidFill>
                      <a:srgbClr val="F8F8F8"/>
                    </a:solidFill>
                  </a:tcPr>
                </a:tc>
                <a:tc>
                  <a:txBody>
                    <a:bodyPr/>
                    <a:lstStyle/>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备注信息：</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123825" marR="123825" marT="57150" marB="57150" anchor="ctr">
                    <a:lnL w="12700" cap="flat" cmpd="sng">
                      <a:solidFill>
                        <a:srgbClr val="DFE2E5"/>
                      </a:solidFill>
                      <a:prstDash val="solid"/>
                      <a:headEnd type="none" w="med" len="med"/>
                      <a:tailEnd type="none" w="med" len="med"/>
                    </a:lnL>
                    <a:lnR w="12700" cap="flat" cmpd="sng">
                      <a:solidFill>
                        <a:srgbClr val="DFE2E5"/>
                      </a:solidFill>
                      <a:prstDash val="solid"/>
                      <a:headEnd type="none" w="med" len="med"/>
                      <a:tailEnd type="none" w="med" len="med"/>
                    </a:lnR>
                    <a:lnT w="12700" cap="flat" cmpd="sng">
                      <a:solidFill>
                        <a:srgbClr val="DFE2E5"/>
                      </a:solidFill>
                      <a:prstDash val="solid"/>
                      <a:headEnd type="none" w="med" len="med"/>
                      <a:tailEnd type="none" w="med" len="med"/>
                    </a:lnT>
                    <a:lnB w="12700" cap="flat" cmpd="sng">
                      <a:solidFill>
                        <a:srgbClr val="DFE2E5"/>
                      </a:solidFill>
                      <a:prstDash val="solid"/>
                      <a:headEnd type="none" w="med" len="med"/>
                      <a:tailEnd type="none" w="med" len="med"/>
                    </a:lnB>
                    <a:lnTlToBr>
                      <a:noFill/>
                    </a:lnTlToBr>
                    <a:lnBlToTr>
                      <a:noFill/>
                    </a:lnBlToTr>
                    <a:solidFill>
                      <a:srgbClr val="F8F8F8"/>
                    </a:solidFill>
                  </a:tcPr>
                </a:tc>
                <a:tc>
                  <a:txBody>
                    <a:bodyPr/>
                    <a:lstStyle/>
                    <a:p>
                      <a:pPr algn="ctr">
                        <a:buNone/>
                      </a:pPr>
                      <a:r>
                        <a:rPr lang="en-US" sz="1600" b="0" dirty="0" err="1">
                          <a:latin typeface="宋体" panose="02010600030101010101" pitchFamily="2" charset="-122"/>
                          <a:ea typeface="宋体" panose="02010600030101010101" pitchFamily="2" charset="-122"/>
                          <a:cs typeface="宋体" panose="02010600030101010101" pitchFamily="2" charset="-122"/>
                        </a:rPr>
                        <a:t>设计测试用例的备注信息</a:t>
                      </a:r>
                      <a:endParaRPr lang="en-US" sz="1600" b="0" dirty="0">
                        <a:latin typeface="宋体" panose="02010600030101010101" pitchFamily="2" charset="-122"/>
                        <a:ea typeface="宋体" panose="02010600030101010101" pitchFamily="2" charset="-122"/>
                        <a:cs typeface="宋体" panose="02010600030101010101" pitchFamily="2" charset="-122"/>
                      </a:endParaRPr>
                    </a:p>
                  </a:txBody>
                  <a:tcPr marL="123825" marR="123825" marT="57150" marB="57150" anchor="ctr">
                    <a:lnL w="12700" cap="flat" cmpd="sng">
                      <a:solidFill>
                        <a:srgbClr val="DFE2E5"/>
                      </a:solidFill>
                      <a:prstDash val="solid"/>
                      <a:headEnd type="none" w="med" len="med"/>
                      <a:tailEnd type="none" w="med" len="med"/>
                    </a:lnL>
                    <a:lnR w="12700" cap="flat" cmpd="sng">
                      <a:solidFill>
                        <a:srgbClr val="DFE2E5"/>
                      </a:solidFill>
                      <a:prstDash val="solid"/>
                      <a:headEnd type="none" w="med" len="med"/>
                      <a:tailEnd type="none" w="med" len="med"/>
                    </a:lnR>
                    <a:lnT w="12700" cap="flat" cmpd="sng">
                      <a:solidFill>
                        <a:srgbClr val="DFE2E5"/>
                      </a:solidFill>
                      <a:prstDash val="solid"/>
                      <a:headEnd type="none" w="med" len="med"/>
                      <a:tailEnd type="none" w="med" len="med"/>
                    </a:lnT>
                    <a:lnB w="12700" cap="flat" cmpd="sng">
                      <a:solidFill>
                        <a:srgbClr val="DFE2E5"/>
                      </a:solidFill>
                      <a:prstDash val="solid"/>
                      <a:headEnd type="none" w="med" len="med"/>
                      <a:tailEnd type="none" w="med" len="med"/>
                    </a:lnB>
                    <a:lnTlToBr>
                      <a:noFill/>
                    </a:lnTlToBr>
                    <a:lnBlToTr>
                      <a:noFill/>
                    </a:lnBlToTr>
                    <a:solidFill>
                      <a:srgbClr val="F8F8F8"/>
                    </a:solidFill>
                  </a:tcPr>
                </a:tc>
                <a:extLst>
                  <a:ext uri="{0D108BD9-81ED-4DB2-BD59-A6C34878D82A}">
                    <a16:rowId xmlns:a16="http://schemas.microsoft.com/office/drawing/2014/main" val="10004"/>
                  </a:ext>
                </a:extLst>
              </a:tr>
            </a:tbl>
          </a:graphicData>
        </a:graphic>
      </p:graphicFrame>
      <p:sp>
        <p:nvSpPr>
          <p:cNvPr id="100" name="文本框 99"/>
          <p:cNvSpPr txBox="1"/>
          <p:nvPr/>
        </p:nvSpPr>
        <p:spPr>
          <a:xfrm>
            <a:off x="682625" y="5502275"/>
            <a:ext cx="8044180" cy="922020"/>
          </a:xfrm>
          <a:prstGeom prst="rect">
            <a:avLst/>
          </a:prstGeom>
          <a:noFill/>
          <a:ln w="9525">
            <a:noFill/>
          </a:ln>
        </p:spPr>
        <p:txBody>
          <a:bodyPr wrap="square">
            <a:spAutoFit/>
          </a:bodyPr>
          <a:lstStyle/>
          <a:p>
            <a:pPr indent="0"/>
            <a:r>
              <a:rPr lang="zh-CN">
                <a:solidFill>
                  <a:srgbClr val="333333"/>
                </a:solidFill>
                <a:cs typeface="Helvetica" charset="0"/>
              </a:rPr>
              <a:t>测试数据：输入的测试图片</a:t>
            </a:r>
          </a:p>
          <a:p>
            <a:pPr indent="0"/>
            <a:r>
              <a:rPr lang="zh-CN">
                <a:solidFill>
                  <a:srgbClr val="333333"/>
                </a:solidFill>
                <a:cs typeface="Helvetica" charset="0"/>
              </a:rPr>
              <a:t>预期结果：预期产生的html代码</a:t>
            </a:r>
          </a:p>
          <a:p>
            <a:pPr indent="0"/>
            <a:r>
              <a:rPr lang="zh-CN">
                <a:solidFill>
                  <a:srgbClr val="333333"/>
                </a:solidFill>
                <a:cs typeface="Helvetica" charset="0"/>
              </a:rPr>
              <a:t>实际结果：实际产生的html代码和实际产生的界面</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DIAGRAM" val="0fb470e5-1029-42ce-833c-e9373f9ba9bf"/>
</p:tagLst>
</file>

<file path=ppt/tags/tag2.xml><?xml version="1.0" encoding="utf-8"?>
<p:tagLst xmlns:a="http://schemas.openxmlformats.org/drawingml/2006/main" xmlns:r="http://schemas.openxmlformats.org/officeDocument/2006/relationships" xmlns:p="http://schemas.openxmlformats.org/presentationml/2006/main">
  <p:tag name="ISLIDE.DIAGRAM" val="cb002563-37c5-4fe3-bd0b-8d9103a51177"/>
</p:tagLst>
</file>

<file path=ppt/tags/tag3.xml><?xml version="1.0" encoding="utf-8"?>
<p:tagLst xmlns:a="http://schemas.openxmlformats.org/drawingml/2006/main" xmlns:r="http://schemas.openxmlformats.org/officeDocument/2006/relationships" xmlns:p="http://schemas.openxmlformats.org/presentationml/2006/main">
  <p:tag name="ISLIDE.DIAGRAM" val="1e1e30c9-44e8-4808-b45e-c1de80d92571"/>
</p:tagLst>
</file>

<file path=ppt/tags/tag4.xml><?xml version="1.0" encoding="utf-8"?>
<p:tagLst xmlns:a="http://schemas.openxmlformats.org/drawingml/2006/main" xmlns:r="http://schemas.openxmlformats.org/officeDocument/2006/relationships" xmlns:p="http://schemas.openxmlformats.org/presentationml/2006/main">
  <p:tag name="ISLIDE.DIAGRAM" val="1e1e30c9-44e8-4808-b45e-c1de80d92571"/>
</p:tagLst>
</file>

<file path=ppt/tags/tag5.xml><?xml version="1.0" encoding="utf-8"?>
<p:tagLst xmlns:a="http://schemas.openxmlformats.org/drawingml/2006/main" xmlns:r="http://schemas.openxmlformats.org/officeDocument/2006/relationships" xmlns:p="http://schemas.openxmlformats.org/presentationml/2006/main">
  <p:tag name="ISLIDE.DIAGRAM" val="af738c60-f0de-49fa-98b5-0eaa980fdd69"/>
</p:tagLst>
</file>

<file path=ppt/tags/tag6.xml><?xml version="1.0" encoding="utf-8"?>
<p:tagLst xmlns:a="http://schemas.openxmlformats.org/drawingml/2006/main" xmlns:r="http://schemas.openxmlformats.org/officeDocument/2006/relationships" xmlns:p="http://schemas.openxmlformats.org/presentationml/2006/main">
  <p:tag name="ISLIDE.DIAGRAM" val="af738c60-f0de-49fa-98b5-0eaa980fdd69"/>
</p:tagLst>
</file>

<file path=ppt/tags/tag7.xml><?xml version="1.0" encoding="utf-8"?>
<p:tagLst xmlns:a="http://schemas.openxmlformats.org/drawingml/2006/main" xmlns:r="http://schemas.openxmlformats.org/officeDocument/2006/relationships" xmlns:p="http://schemas.openxmlformats.org/presentationml/2006/main">
  <p:tag name="ISLIDE.DIAGRAM" val="af738c60-f0de-49fa-98b5-0eaa980fdd69"/>
</p:tagLst>
</file>

<file path=ppt/theme/theme1.xml><?xml version="1.0" encoding="utf-8"?>
<a:theme xmlns:a="http://schemas.openxmlformats.org/drawingml/2006/main" name="主题5">
  <a:themeElements>
    <a:clrScheme name="1">
      <a:dk1>
        <a:srgbClr val="000000"/>
      </a:dk1>
      <a:lt1>
        <a:srgbClr val="FFFFFF"/>
      </a:lt1>
      <a:dk2>
        <a:srgbClr val="778495"/>
      </a:dk2>
      <a:lt2>
        <a:srgbClr val="F0F0F0"/>
      </a:lt2>
      <a:accent1>
        <a:srgbClr val="475F77"/>
      </a:accent1>
      <a:accent2>
        <a:srgbClr val="6DADBF"/>
      </a:accent2>
      <a:accent3>
        <a:srgbClr val="D7B371"/>
      </a:accent3>
      <a:accent4>
        <a:srgbClr val="C5BFB4"/>
      </a:accent4>
      <a:accent5>
        <a:srgbClr val="354B5E"/>
      </a:accent5>
      <a:accent6>
        <a:srgbClr val="BFBFBF"/>
      </a:accent6>
      <a:hlink>
        <a:srgbClr val="475F77"/>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1">
    <a:dk1>
      <a:srgbClr val="000000"/>
    </a:dk1>
    <a:lt1>
      <a:srgbClr val="FFFFFF"/>
    </a:lt1>
    <a:dk2>
      <a:srgbClr val="778495"/>
    </a:dk2>
    <a:lt2>
      <a:srgbClr val="F0F0F0"/>
    </a:lt2>
    <a:accent1>
      <a:srgbClr val="475F77"/>
    </a:accent1>
    <a:accent2>
      <a:srgbClr val="6DADBF"/>
    </a:accent2>
    <a:accent3>
      <a:srgbClr val="D7B371"/>
    </a:accent3>
    <a:accent4>
      <a:srgbClr val="C5BFB4"/>
    </a:accent4>
    <a:accent5>
      <a:srgbClr val="354B5E"/>
    </a:accent5>
    <a:accent6>
      <a:srgbClr val="BFBFBF"/>
    </a:accent6>
    <a:hlink>
      <a:srgbClr val="475F77"/>
    </a:hlink>
    <a:folHlink>
      <a:srgbClr val="BFBFBF"/>
    </a:folHlink>
  </a:clrScheme>
</a:themeOverride>
</file>

<file path=docProps/app.xml><?xml version="1.0" encoding="utf-8"?>
<Properties xmlns="http://schemas.openxmlformats.org/officeDocument/2006/extended-properties" xmlns:vt="http://schemas.openxmlformats.org/officeDocument/2006/docPropsVTypes">
  <TotalTime>317</TotalTime>
  <Words>1728</Words>
  <Application>Microsoft Office PowerPoint</Application>
  <PresentationFormat>宽屏</PresentationFormat>
  <Paragraphs>192</Paragraphs>
  <Slides>33</Slides>
  <Notes>1</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33</vt:i4>
      </vt:variant>
    </vt:vector>
  </HeadingPairs>
  <TitlesOfParts>
    <vt:vector size="42" baseType="lpstr">
      <vt:lpstr>宋体</vt:lpstr>
      <vt:lpstr>微软雅黑</vt:lpstr>
      <vt:lpstr>Arial</vt:lpstr>
      <vt:lpstr>Calibri</vt:lpstr>
      <vt:lpstr>Helvetica</vt:lpstr>
      <vt:lpstr>Impact</vt:lpstr>
      <vt:lpstr>Times New Roman</vt:lpstr>
      <vt:lpstr>主题5</vt:lpstr>
      <vt:lpstr>Bitmap Image</vt:lpstr>
      <vt:lpstr>现代软件工程</vt:lpstr>
      <vt:lpstr>PowerPoint 演示文稿</vt:lpstr>
      <vt:lpstr>测试概述</vt:lpstr>
      <vt:lpstr>测试概要</vt:lpstr>
      <vt:lpstr>项目github地址：</vt:lpstr>
      <vt:lpstr>GitHub项目目录结构</vt:lpstr>
      <vt:lpstr>测试过程</vt:lpstr>
      <vt:lpstr>执行测试的过程</vt:lpstr>
      <vt:lpstr>测试用例模板</vt:lpstr>
      <vt:lpstr>测试结果</vt:lpstr>
      <vt:lpstr>功能1（单元素识别）左为输入数据，右图为识别结果</vt:lpstr>
      <vt:lpstr>功能1（单元素识别）总结</vt:lpstr>
      <vt:lpstr>功能2(手绘组合界面识别)</vt:lpstr>
      <vt:lpstr>功能2(手绘组合界面识别)总结</vt:lpstr>
      <vt:lpstr>功能3(元素重叠识别)</vt:lpstr>
      <vt:lpstr>功能3(元素重叠识别)总结</vt:lpstr>
      <vt:lpstr>功能4(表格识别)</vt:lpstr>
      <vt:lpstr>功能4(表格识别)总结</vt:lpstr>
      <vt:lpstr>功能5(字体相对大小和其他元素相对大小识别)</vt:lpstr>
      <vt:lpstr>功能5(字体相对大小和其他元素相对大小识别)总结</vt:lpstr>
      <vt:lpstr>功能6(标签相对位置识别)</vt:lpstr>
      <vt:lpstr>功能6(标签相对位置识别)总结</vt:lpstr>
      <vt:lpstr>功能分析</vt:lpstr>
      <vt:lpstr>功能及限制</vt:lpstr>
      <vt:lpstr>功能及限制</vt:lpstr>
      <vt:lpstr>建议</vt:lpstr>
      <vt:lpstr>项目总结</vt:lpstr>
      <vt:lpstr>Github项目内容展示</vt:lpstr>
      <vt:lpstr>部分测试用例</vt:lpstr>
      <vt:lpstr>测试分析文档</vt:lpstr>
      <vt:lpstr>github记录</vt:lpstr>
      <vt:lpstr>项目总结</vt:lpstr>
      <vt:lpstr>Thanks</vt:lpstr>
    </vt:vector>
  </TitlesOfParts>
  <Manager>iSlide</Manager>
  <Company>iSlide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keywords>www.51pptmoban.com</cp:keywords>
  <cp:lastModifiedBy>王 亚博</cp:lastModifiedBy>
  <cp:revision>125</cp:revision>
  <cp:lastPrinted>2017-08-28T16:00:00Z</cp:lastPrinted>
  <dcterms:created xsi:type="dcterms:W3CDTF">2017-08-28T16:00:00Z</dcterms:created>
  <dcterms:modified xsi:type="dcterms:W3CDTF">2018-11-08T12:00:12Z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a9c88281-e023-4f20-a9da-4e51d6947c6f</vt:lpwstr>
  </property>
  <property fmtid="{D5CDD505-2E9C-101B-9397-08002B2CF9AE}" pid="3" name="KSOProductBuildVer">
    <vt:lpwstr>2052-10.1.0.7469</vt:lpwstr>
  </property>
</Properties>
</file>