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256" r:id="rId2"/>
    <p:sldId id="301" r:id="rId3"/>
    <p:sldId id="258" r:id="rId4"/>
    <p:sldId id="302" r:id="rId5"/>
    <p:sldId id="303" r:id="rId6"/>
    <p:sldId id="273" r:id="rId7"/>
    <p:sldId id="306" r:id="rId8"/>
    <p:sldId id="307" r:id="rId9"/>
    <p:sldId id="274" r:id="rId10"/>
    <p:sldId id="310" r:id="rId11"/>
    <p:sldId id="311" r:id="rId12"/>
    <p:sldId id="324" r:id="rId13"/>
    <p:sldId id="275" r:id="rId14"/>
    <p:sldId id="322" r:id="rId15"/>
    <p:sldId id="321" r:id="rId16"/>
    <p:sldId id="276" r:id="rId17"/>
    <p:sldId id="319" r:id="rId18"/>
    <p:sldId id="314" r:id="rId19"/>
    <p:sldId id="325" r:id="rId20"/>
    <p:sldId id="32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A00"/>
    <a:srgbClr val="CC4A4A"/>
    <a:srgbClr val="FEF3D2"/>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2" autoAdjust="0"/>
  </p:normalViewPr>
  <p:slideViewPr>
    <p:cSldViewPr snapToGrid="0">
      <p:cViewPr varScale="1">
        <p:scale>
          <a:sx n="82" d="100"/>
          <a:sy n="82" d="100"/>
        </p:scale>
        <p:origin x="720" y="58"/>
      </p:cViewPr>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2015098"/>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stretch>
            <a:fillRect/>
          </a:stretch>
        </p:blipFill>
        <p:spPr>
          <a:xfrm>
            <a:off x="7600530" y="755053"/>
            <a:ext cx="4591470" cy="4591648"/>
          </a:xfrm>
          <a:prstGeom prst="rect">
            <a:avLst/>
          </a:prstGeom>
        </p:spPr>
      </p:pic>
      <p:sp>
        <p:nvSpPr>
          <p:cNvPr id="10" name="矩形 9"/>
          <p:cNvSpPr/>
          <p:nvPr userDrawn="1"/>
        </p:nvSpPr>
        <p:spPr>
          <a:xfrm>
            <a:off x="0" y="537805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副标题 2"/>
          <p:cNvSpPr>
            <a:spLocks noGrp="1"/>
          </p:cNvSpPr>
          <p:nvPr>
            <p:ph type="subTitle" idx="1"/>
          </p:nvPr>
        </p:nvSpPr>
        <p:spPr>
          <a:xfrm>
            <a:off x="663715" y="2980691"/>
            <a:ext cx="7855511" cy="558799"/>
          </a:xfrm>
          <a:prstGeom prst="rect">
            <a:avLst/>
          </a:prstGeo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标题 1"/>
          <p:cNvSpPr>
            <a:spLocks noGrp="1"/>
          </p:cNvSpPr>
          <p:nvPr>
            <p:ph type="ctrTitle"/>
          </p:nvPr>
        </p:nvSpPr>
        <p:spPr>
          <a:xfrm>
            <a:off x="663715" y="2282100"/>
            <a:ext cx="7855511" cy="698591"/>
          </a:xfrm>
          <a:prstGeom prst="rect">
            <a:avLst/>
          </a:prstGeo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13" name="文本占位符 13"/>
          <p:cNvSpPr>
            <a:spLocks noGrp="1"/>
          </p:cNvSpPr>
          <p:nvPr>
            <p:ph type="body" sz="quarter" idx="10" hasCustomPrompt="1"/>
          </p:nvPr>
        </p:nvSpPr>
        <p:spPr>
          <a:xfrm>
            <a:off x="663715" y="4743999"/>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4" name="文本占位符 13"/>
          <p:cNvSpPr>
            <a:spLocks noGrp="1"/>
          </p:cNvSpPr>
          <p:nvPr>
            <p:ph type="body" sz="quarter" idx="11" hasCustomPrompt="1"/>
          </p:nvPr>
        </p:nvSpPr>
        <p:spPr>
          <a:xfrm>
            <a:off x="663715" y="5040270"/>
            <a:ext cx="7855511"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8" name="Rectangle 6"/>
          <p:cNvSpPr>
            <a:spLocks noChangeArrowheads="1"/>
          </p:cNvSpPr>
          <p:nvPr userDrawn="1"/>
        </p:nvSpPr>
        <p:spPr bwMode="auto">
          <a:xfrm flipH="1">
            <a:off x="0" y="1844039"/>
            <a:ext cx="12192000" cy="2179321"/>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矩形 10"/>
          <p:cNvSpPr/>
          <p:nvPr userDrawn="1"/>
        </p:nvSpPr>
        <p:spPr>
          <a:xfrm>
            <a:off x="0" y="1601886"/>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a:stretch>
            <a:fillRect/>
          </a:stretch>
        </p:blipFill>
        <p:spPr>
          <a:xfrm flipH="1">
            <a:off x="-10160" y="670560"/>
            <a:ext cx="3358606" cy="3358736"/>
          </a:xfrm>
          <a:prstGeom prst="rect">
            <a:avLst/>
          </a:prstGeom>
        </p:spPr>
      </p:pic>
      <p:sp>
        <p:nvSpPr>
          <p:cNvPr id="7" name="标题 1"/>
          <p:cNvSpPr>
            <a:spLocks noGrp="1"/>
          </p:cNvSpPr>
          <p:nvPr>
            <p:ph type="title"/>
          </p:nvPr>
        </p:nvSpPr>
        <p:spPr>
          <a:xfrm>
            <a:off x="3941412" y="1990272"/>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3" name="文本占位符 2"/>
          <p:cNvSpPr>
            <a:spLocks noGrp="1"/>
          </p:cNvSpPr>
          <p:nvPr>
            <p:ph type="body" idx="1"/>
          </p:nvPr>
        </p:nvSpPr>
        <p:spPr>
          <a:xfrm>
            <a:off x="3942528" y="2885622"/>
            <a:ext cx="5419185" cy="1015623"/>
          </a:xfrm>
          <a:prstGeom prst="rect">
            <a:avLst/>
          </a:prstGeo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5401733" y="6240463"/>
            <a:ext cx="1388536" cy="206381"/>
          </a:xfrm>
          <a:prstGeom prst="rect">
            <a:avLst/>
          </a:prstGeom>
        </p:spPr>
        <p:txBody>
          <a:bodyPr/>
          <a:lstStyle/>
          <a:p>
            <a:fld id="{6489D9C7-5DC6-4263-87FF-7C99F6FB63C3}" type="datetime1">
              <a:rPr lang="zh-CN" altLang="en-US" smtClean="0"/>
              <a:t>2018/11/5</a:t>
            </a:fld>
            <a:endParaRPr lang="zh-CN" altLang="en-US"/>
          </a:p>
        </p:txBody>
      </p:sp>
      <p:sp>
        <p:nvSpPr>
          <p:cNvPr id="4" name="页脚占位符 3"/>
          <p:cNvSpPr>
            <a:spLocks noGrp="1"/>
          </p:cNvSpPr>
          <p:nvPr>
            <p:ph type="ftr" sz="quarter" idx="11"/>
          </p:nvPr>
        </p:nvSpPr>
        <p:spPr>
          <a:xfrm>
            <a:off x="669925" y="6240463"/>
            <a:ext cx="4140201" cy="206381"/>
          </a:xfrm>
          <a:prstGeom prst="rect">
            <a:avLst/>
          </a:prstGeom>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a:xfrm>
            <a:off x="8610600" y="6240463"/>
            <a:ext cx="2909888" cy="206381"/>
          </a:xfrm>
          <a:prstGeom prst="rect">
            <a:avLst/>
          </a:prstGeom>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t>2018/11/5</a:t>
            </a:fld>
            <a:endParaRPr lang="zh-CN" altLang="en-US" dirty="0"/>
          </a:p>
        </p:txBody>
      </p:sp>
      <p:sp>
        <p:nvSpPr>
          <p:cNvPr id="4" name="Footer Placeholder 3"/>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6" name="矩形 5"/>
          <p:cNvSpPr/>
          <p:nvPr userDrawn="1"/>
        </p:nvSpPr>
        <p:spPr>
          <a:xfrm>
            <a:off x="0" y="3290179"/>
            <a:ext cx="12180566" cy="21524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3536557"/>
            <a:ext cx="12180566" cy="3321443"/>
          </a:xfrm>
          <a:prstGeom prst="rect">
            <a:avLst/>
          </a:prstGeom>
          <a:solidFill>
            <a:srgbClr val="586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pic>
        <p:nvPicPr>
          <p:cNvPr id="11" name="图片 10"/>
          <p:cNvPicPr>
            <a:picLocks noChangeAspect="1"/>
          </p:cNvPicPr>
          <p:nvPr userDrawn="1"/>
        </p:nvPicPr>
        <p:blipFill>
          <a:blip r:embed="rId2"/>
          <a:stretch>
            <a:fillRect/>
          </a:stretch>
        </p:blipFill>
        <p:spPr>
          <a:xfrm>
            <a:off x="7600530" y="2266352"/>
            <a:ext cx="4591470" cy="4591648"/>
          </a:xfrm>
          <a:prstGeom prst="rect">
            <a:avLst/>
          </a:prstGeom>
        </p:spPr>
      </p:pic>
      <p:sp>
        <p:nvSpPr>
          <p:cNvPr id="12" name="标题 1"/>
          <p:cNvSpPr>
            <a:spLocks noGrp="1"/>
          </p:cNvSpPr>
          <p:nvPr>
            <p:ph type="ctrTitle" hasCustomPrompt="1"/>
          </p:nvPr>
        </p:nvSpPr>
        <p:spPr>
          <a:xfrm>
            <a:off x="1206951" y="3849124"/>
            <a:ext cx="5426076" cy="1621509"/>
          </a:xfrm>
          <a:prstGeom prst="rect">
            <a:avLst/>
          </a:prstGeo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3" name="文本占位符 62"/>
          <p:cNvSpPr>
            <a:spLocks noGrp="1"/>
          </p:cNvSpPr>
          <p:nvPr>
            <p:ph type="body" sz="quarter" idx="18" hasCustomPrompt="1"/>
          </p:nvPr>
        </p:nvSpPr>
        <p:spPr>
          <a:xfrm>
            <a:off x="1206951" y="6155360"/>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14" name="文本占位符 13"/>
          <p:cNvSpPr>
            <a:spLocks noGrp="1"/>
          </p:cNvSpPr>
          <p:nvPr>
            <p:ph type="body" sz="quarter" idx="10" hasCustomPrompt="1"/>
          </p:nvPr>
        </p:nvSpPr>
        <p:spPr>
          <a:xfrm>
            <a:off x="1206952" y="5859089"/>
            <a:ext cx="5426076" cy="296271"/>
          </a:xfrm>
          <a:prstGeom prst="rect">
            <a:avLst/>
          </a:prstGeo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9"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2018/11/5</a:t>
            </a:fld>
            <a:endParaRPr lang="zh-CN" altLang="en-US"/>
          </a:p>
        </p:txBody>
      </p:sp>
      <p:sp>
        <p:nvSpPr>
          <p:cNvPr id="20"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21"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tmp"/><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tmp"/><Relationship Id="rId4" Type="http://schemas.openxmlformats.org/officeDocument/2006/relationships/image" Target="../media/image9.tmp"/></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tmp"/><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SE-925/img-storage&#12290;" TargetMode="Externa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828981" y="37620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28981" y="2288888"/>
            <a:ext cx="67014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9576389" y="3602038"/>
            <a:ext cx="2474582" cy="952873"/>
            <a:chOff x="2383834" y="4961879"/>
            <a:chExt cx="2518367" cy="969735"/>
          </a:xfrm>
        </p:grpSpPr>
        <p:grpSp>
          <p:nvGrpSpPr>
            <p:cNvPr id="11" name="组合 10"/>
            <p:cNvGrpSpPr/>
            <p:nvPr/>
          </p:nvGrpSpPr>
          <p:grpSpPr>
            <a:xfrm>
              <a:off x="2396533" y="4961879"/>
              <a:ext cx="2505668" cy="969735"/>
              <a:chOff x="5139956" y="1908357"/>
              <a:chExt cx="3957318" cy="1423337"/>
            </a:xfrm>
          </p:grpSpPr>
          <p:grpSp>
            <p:nvGrpSpPr>
              <p:cNvPr id="16" name="组合 15"/>
              <p:cNvGrpSpPr/>
              <p:nvPr/>
            </p:nvGrpSpPr>
            <p:grpSpPr>
              <a:xfrm>
                <a:off x="5139956" y="2066117"/>
                <a:ext cx="3957318" cy="1265577"/>
                <a:chOff x="1" y="2662635"/>
                <a:chExt cx="3766541" cy="1473715"/>
              </a:xfrm>
            </p:grpSpPr>
            <p:sp>
              <p:nvSpPr>
                <p:cNvPr id="21" name="文本框 20"/>
                <p:cNvSpPr txBox="1"/>
                <p:nvPr/>
              </p:nvSpPr>
              <p:spPr>
                <a:xfrm>
                  <a:off x="1" y="3229398"/>
                  <a:ext cx="3766541" cy="906952"/>
                </a:xfrm>
                <a:prstGeom prst="rect">
                  <a:avLst/>
                </a:prstGeom>
                <a:noFill/>
              </p:spPr>
              <p:txBody>
                <a:bodyPr wrap="none" rtlCol="0">
                  <a:prstTxWarp prst="textPlain">
                    <a:avLst/>
                  </a:prstTxWarp>
                  <a:spAutoFit/>
                </a:bodyPr>
                <a:lstStyle/>
                <a:p>
                  <a:r>
                    <a:rPr lang="en-US" altLang="zh-CN" sz="16600" b="1" dirty="0">
                      <a:solidFill>
                        <a:srgbClr val="273849"/>
                      </a:solidFill>
                      <a:latin typeface="+mn-lt"/>
                    </a:rPr>
                    <a:t>S2C</a:t>
                  </a:r>
                </a:p>
              </p:txBody>
            </p:sp>
            <p:sp>
              <p:nvSpPr>
                <p:cNvPr id="22" name="矩形 21"/>
                <p:cNvSpPr/>
                <p:nvPr/>
              </p:nvSpPr>
              <p:spPr>
                <a:xfrm>
                  <a:off x="1" y="2662635"/>
                  <a:ext cx="1841176" cy="321360"/>
                </a:xfrm>
                <a:prstGeom prst="rect">
                  <a:avLst/>
                </a:prstGeom>
                <a:noFill/>
              </p:spPr>
              <p:txBody>
                <a:bodyPr wrap="none" numCol="1" rtlCol="0">
                  <a:prstTxWarp prst="textPlain">
                    <a:avLst/>
                  </a:prstTxWarp>
                  <a:spAutoFit/>
                </a:bodyPr>
                <a:lstStyle/>
                <a:p>
                  <a:pPr lvl="0"/>
                  <a:r>
                    <a:rPr lang="en-US" altLang="zh-CN" sz="16600" noProof="0" dirty="0">
                      <a:solidFill>
                        <a:srgbClr val="273849"/>
                      </a:solidFill>
                      <a:latin typeface="+mn-lt"/>
                    </a:rPr>
                    <a:t>MSE</a:t>
                  </a:r>
                </a:p>
              </p:txBody>
            </p:sp>
          </p:grpSp>
          <p:sp>
            <p:nvSpPr>
              <p:cNvPr id="17" name="文本框 16"/>
              <p:cNvSpPr txBox="1"/>
              <p:nvPr/>
            </p:nvSpPr>
            <p:spPr>
              <a:xfrm>
                <a:off x="7457736" y="1908357"/>
                <a:ext cx="1519191" cy="521934"/>
              </a:xfrm>
              <a:prstGeom prst="rect">
                <a:avLst/>
              </a:prstGeom>
              <a:noFill/>
            </p:spPr>
            <p:txBody>
              <a:bodyPr wrap="none" rtlCol="0">
                <a:prstTxWarp prst="textPlain">
                  <a:avLst/>
                </a:prstTxWarp>
                <a:spAutoFit/>
              </a:bodyPr>
              <a:lstStyle/>
              <a:p>
                <a:r>
                  <a:rPr lang="en-US" altLang="zh-CN" sz="9600" dirty="0">
                    <a:solidFill>
                      <a:srgbClr val="273849"/>
                    </a:solidFill>
                    <a:latin typeface="Impact" panose="020B0806030902050204" pitchFamily="34" charset="0"/>
                  </a:rPr>
                  <a:t>2018</a:t>
                </a:r>
                <a:endParaRPr lang="zh-CN" altLang="en-US" sz="9600" dirty="0">
                  <a:solidFill>
                    <a:srgbClr val="273849"/>
                  </a:solidFill>
                  <a:latin typeface="Impact" panose="020B0806030902050204" pitchFamily="34" charset="0"/>
                </a:endParaRPr>
              </a:p>
            </p:txBody>
          </p:sp>
        </p:grpSp>
        <p:cxnSp>
          <p:nvCxnSpPr>
            <p:cNvPr id="12" name="直接连接符 11"/>
            <p:cNvCxnSpPr/>
            <p:nvPr/>
          </p:nvCxnSpPr>
          <p:spPr>
            <a:xfrm>
              <a:off x="2383834" y="4961879"/>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383834" y="5317480"/>
              <a:ext cx="14261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3" name="副标题 4"/>
          <p:cNvSpPr>
            <a:spLocks noGrp="1"/>
          </p:cNvSpPr>
          <p:nvPr>
            <p:ph type="subTitle" idx="1"/>
          </p:nvPr>
        </p:nvSpPr>
        <p:spPr>
          <a:xfrm>
            <a:off x="775833" y="3777440"/>
            <a:ext cx="6977906" cy="558799"/>
          </a:xfrm>
        </p:spPr>
        <p:txBody>
          <a:bodyPr/>
          <a:lstStyle/>
          <a:p>
            <a:r>
              <a:rPr lang="zh-CN" altLang="en-US" dirty="0"/>
              <a:t>对</a:t>
            </a:r>
            <a:r>
              <a:rPr lang="en-US" altLang="zh-CN" dirty="0"/>
              <a:t>Sketch2Code</a:t>
            </a:r>
            <a:r>
              <a:rPr lang="zh-CN" altLang="en-US" dirty="0"/>
              <a:t>的测试总结</a:t>
            </a:r>
          </a:p>
        </p:txBody>
      </p:sp>
      <p:sp>
        <p:nvSpPr>
          <p:cNvPr id="24" name="标题 3"/>
          <p:cNvSpPr>
            <a:spLocks noGrp="1"/>
          </p:cNvSpPr>
          <p:nvPr>
            <p:ph type="ctrTitle"/>
          </p:nvPr>
        </p:nvSpPr>
        <p:spPr>
          <a:xfrm>
            <a:off x="775833" y="2382369"/>
            <a:ext cx="6977906" cy="1325284"/>
          </a:xfrm>
        </p:spPr>
        <p:txBody>
          <a:bodyPr>
            <a:normAutofit/>
          </a:bodyPr>
          <a:lstStyle/>
          <a:p>
            <a:r>
              <a:rPr lang="zh-CN" altLang="en-US" dirty="0"/>
              <a:t>现代软件工程</a:t>
            </a:r>
          </a:p>
        </p:txBody>
      </p:sp>
      <p:sp>
        <p:nvSpPr>
          <p:cNvPr id="25" name="文本占位符 5"/>
          <p:cNvSpPr>
            <a:spLocks noGrp="1"/>
          </p:cNvSpPr>
          <p:nvPr>
            <p:ph type="body" sz="quarter" idx="10"/>
          </p:nvPr>
        </p:nvSpPr>
        <p:spPr>
          <a:xfrm>
            <a:off x="775833" y="4642746"/>
            <a:ext cx="6977906" cy="296271"/>
          </a:xfrm>
        </p:spPr>
        <p:txBody>
          <a:bodyPr/>
          <a:lstStyle/>
          <a:p>
            <a:r>
              <a:rPr lang="zh-CN" altLang="en-US" dirty="0"/>
              <a:t>汇报人：王亚博     学号：</a:t>
            </a:r>
            <a:r>
              <a:rPr lang="en-US" altLang="zh-CN" dirty="0"/>
              <a:t>2018218070</a:t>
            </a:r>
          </a:p>
        </p:txBody>
      </p:sp>
      <p:sp>
        <p:nvSpPr>
          <p:cNvPr id="26" name="文本占位符 6"/>
          <p:cNvSpPr>
            <a:spLocks noGrp="1"/>
          </p:cNvSpPr>
          <p:nvPr>
            <p:ph type="body" sz="quarter" idx="11"/>
          </p:nvPr>
        </p:nvSpPr>
        <p:spPr>
          <a:xfrm>
            <a:off x="775833" y="4939017"/>
            <a:ext cx="6977906" cy="296271"/>
          </a:xfrm>
        </p:spPr>
        <p:txBody>
          <a:bodyPr/>
          <a:lstStyle/>
          <a:p>
            <a:r>
              <a:rPr lang="en-US" altLang="en-US" dirty="0"/>
              <a:t>2018.11.5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1</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dirty="0"/>
          </a:p>
        </p:txBody>
      </p:sp>
      <p:pic>
        <p:nvPicPr>
          <p:cNvPr id="26" name="图片 25">
            <a:extLst>
              <a:ext uri="{FF2B5EF4-FFF2-40B4-BE49-F238E27FC236}">
                <a16:creationId xmlns:a16="http://schemas.microsoft.com/office/drawing/2014/main" id="{7F1F6AA7-15B9-4DA8-AA95-C1D065D13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0" y="3486166"/>
            <a:ext cx="5212532" cy="2598645"/>
          </a:xfrm>
          <a:prstGeom prst="rect">
            <a:avLst/>
          </a:prstGeom>
        </p:spPr>
      </p:pic>
      <p:pic>
        <p:nvPicPr>
          <p:cNvPr id="1026" name="图片 2" descr="有效img01">
            <a:extLst>
              <a:ext uri="{FF2B5EF4-FFF2-40B4-BE49-F238E27FC236}">
                <a16:creationId xmlns:a16="http://schemas.microsoft.com/office/drawing/2014/main" id="{4BB6F1CD-1B02-4D7C-B38D-78BE43F266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4879" y="736771"/>
            <a:ext cx="1219200" cy="216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 name="文本框 26">
            <a:extLst>
              <a:ext uri="{FF2B5EF4-FFF2-40B4-BE49-F238E27FC236}">
                <a16:creationId xmlns:a16="http://schemas.microsoft.com/office/drawing/2014/main" id="{2E4A583B-A186-4E68-AEEF-8869F7341528}"/>
              </a:ext>
            </a:extLst>
          </p:cNvPr>
          <p:cNvSpPr txBox="1"/>
          <p:nvPr/>
        </p:nvSpPr>
        <p:spPr>
          <a:xfrm>
            <a:off x="2204879" y="2961183"/>
            <a:ext cx="1219200" cy="369332"/>
          </a:xfrm>
          <a:prstGeom prst="rect">
            <a:avLst/>
          </a:prstGeom>
          <a:noFill/>
        </p:spPr>
        <p:txBody>
          <a:bodyPr wrap="square" rtlCol="0">
            <a:spAutoFit/>
          </a:bodyPr>
          <a:lstStyle/>
          <a:p>
            <a:r>
              <a:rPr lang="zh-CN" altLang="en-US" dirty="0"/>
              <a:t>测试数据</a:t>
            </a:r>
          </a:p>
        </p:txBody>
      </p:sp>
      <p:pic>
        <p:nvPicPr>
          <p:cNvPr id="29" name="图片 28">
            <a:extLst>
              <a:ext uri="{FF2B5EF4-FFF2-40B4-BE49-F238E27FC236}">
                <a16:creationId xmlns:a16="http://schemas.microsoft.com/office/drawing/2014/main" id="{B6874DFB-BF8A-4660-B0AA-F2906C234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472" y="570520"/>
            <a:ext cx="5395428" cy="2400508"/>
          </a:xfrm>
          <a:prstGeom prst="rect">
            <a:avLst/>
          </a:prstGeom>
        </p:spPr>
      </p:pic>
      <p:pic>
        <p:nvPicPr>
          <p:cNvPr id="31" name="图片 30">
            <a:extLst>
              <a:ext uri="{FF2B5EF4-FFF2-40B4-BE49-F238E27FC236}">
                <a16:creationId xmlns:a16="http://schemas.microsoft.com/office/drawing/2014/main" id="{C4C50C32-338F-4229-908B-0D89C2562B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5420" y="3145849"/>
            <a:ext cx="5433531" cy="1935648"/>
          </a:xfrm>
          <a:prstGeom prst="rect">
            <a:avLst/>
          </a:prstGeom>
        </p:spPr>
      </p:pic>
      <p:sp>
        <p:nvSpPr>
          <p:cNvPr id="1024" name="文本框 1023">
            <a:extLst>
              <a:ext uri="{FF2B5EF4-FFF2-40B4-BE49-F238E27FC236}">
                <a16:creationId xmlns:a16="http://schemas.microsoft.com/office/drawing/2014/main" id="{D738F5CE-123B-4F63-9528-0CFD451A1CBC}"/>
              </a:ext>
            </a:extLst>
          </p:cNvPr>
          <p:cNvSpPr txBox="1"/>
          <p:nvPr/>
        </p:nvSpPr>
        <p:spPr>
          <a:xfrm>
            <a:off x="8610599" y="5476314"/>
            <a:ext cx="1268964" cy="369332"/>
          </a:xfrm>
          <a:prstGeom prst="rect">
            <a:avLst/>
          </a:prstGeom>
          <a:noFill/>
        </p:spPr>
        <p:txBody>
          <a:bodyPr wrap="square" rtlCol="0">
            <a:spAutoFit/>
          </a:bodyPr>
          <a:lstStyle/>
          <a:p>
            <a:r>
              <a:rPr lang="zh-CN" altLang="en-US" dirty="0"/>
              <a:t>测试结果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2</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dirty="0"/>
          </a:p>
        </p:txBody>
      </p:sp>
      <p:pic>
        <p:nvPicPr>
          <p:cNvPr id="39" name="图片 38">
            <a:extLst>
              <a:ext uri="{FF2B5EF4-FFF2-40B4-BE49-F238E27FC236}">
                <a16:creationId xmlns:a16="http://schemas.microsoft.com/office/drawing/2014/main" id="{1F2BC6A7-292F-4DB3-9AAB-21A0AB508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97" y="3642441"/>
            <a:ext cx="5243014" cy="2804403"/>
          </a:xfrm>
          <a:prstGeom prst="rect">
            <a:avLst/>
          </a:prstGeom>
        </p:spPr>
      </p:pic>
      <p:pic>
        <p:nvPicPr>
          <p:cNvPr id="2050" name="图片 22" descr="06输出">
            <a:extLst>
              <a:ext uri="{FF2B5EF4-FFF2-40B4-BE49-F238E27FC236}">
                <a16:creationId xmlns:a16="http://schemas.microsoft.com/office/drawing/2014/main" id="{65F62CCE-828A-4C26-AD6D-3171984CC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987" y="688172"/>
            <a:ext cx="2477180" cy="212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a:extLst>
              <a:ext uri="{FF2B5EF4-FFF2-40B4-BE49-F238E27FC236}">
                <a16:creationId xmlns:a16="http://schemas.microsoft.com/office/drawing/2014/main" id="{6649149E-F22D-40C1-9870-9FF594F4E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518" y="2612571"/>
            <a:ext cx="5296359" cy="1455576"/>
          </a:xfrm>
          <a:prstGeom prst="rect">
            <a:avLst/>
          </a:prstGeom>
        </p:spPr>
      </p:pic>
      <p:pic>
        <p:nvPicPr>
          <p:cNvPr id="43" name="图片 42">
            <a:extLst>
              <a:ext uri="{FF2B5EF4-FFF2-40B4-BE49-F238E27FC236}">
                <a16:creationId xmlns:a16="http://schemas.microsoft.com/office/drawing/2014/main" id="{E8A8FB46-E75F-4206-8F52-E8CCCC3A7E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311" y="247470"/>
            <a:ext cx="5372566" cy="2365101"/>
          </a:xfrm>
          <a:prstGeom prst="rect">
            <a:avLst/>
          </a:prstGeom>
        </p:spPr>
      </p:pic>
      <p:pic>
        <p:nvPicPr>
          <p:cNvPr id="2051" name="图片 23" descr="06输出1">
            <a:extLst>
              <a:ext uri="{FF2B5EF4-FFF2-40B4-BE49-F238E27FC236}">
                <a16:creationId xmlns:a16="http://schemas.microsoft.com/office/drawing/2014/main" id="{BBB5ABAF-4423-4348-83CC-43610AB848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205" y="4238639"/>
            <a:ext cx="5273675"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文本框 43">
            <a:extLst>
              <a:ext uri="{FF2B5EF4-FFF2-40B4-BE49-F238E27FC236}">
                <a16:creationId xmlns:a16="http://schemas.microsoft.com/office/drawing/2014/main" id="{27EF5F37-174C-4FD5-9112-F51E97CCE87A}"/>
              </a:ext>
            </a:extLst>
          </p:cNvPr>
          <p:cNvSpPr txBox="1"/>
          <p:nvPr/>
        </p:nvSpPr>
        <p:spPr>
          <a:xfrm>
            <a:off x="2453951" y="2919231"/>
            <a:ext cx="1110717" cy="369332"/>
          </a:xfrm>
          <a:prstGeom prst="rect">
            <a:avLst/>
          </a:prstGeom>
          <a:noFill/>
        </p:spPr>
        <p:txBody>
          <a:bodyPr wrap="square" rtlCol="0">
            <a:spAutoFit/>
          </a:bodyPr>
          <a:lstStyle/>
          <a:p>
            <a:r>
              <a:rPr lang="zh-CN" altLang="en-US" dirty="0"/>
              <a:t>测试数据</a:t>
            </a:r>
          </a:p>
        </p:txBody>
      </p:sp>
      <p:sp>
        <p:nvSpPr>
          <p:cNvPr id="45" name="文本框 44">
            <a:extLst>
              <a:ext uri="{FF2B5EF4-FFF2-40B4-BE49-F238E27FC236}">
                <a16:creationId xmlns:a16="http://schemas.microsoft.com/office/drawing/2014/main" id="{D1C0F213-8785-4812-9994-D500B0D53940}"/>
              </a:ext>
            </a:extLst>
          </p:cNvPr>
          <p:cNvSpPr txBox="1"/>
          <p:nvPr/>
        </p:nvSpPr>
        <p:spPr>
          <a:xfrm>
            <a:off x="7935685" y="5694215"/>
            <a:ext cx="1124339" cy="369332"/>
          </a:xfrm>
          <a:prstGeom prst="rect">
            <a:avLst/>
          </a:prstGeom>
          <a:noFill/>
        </p:spPr>
        <p:txBody>
          <a:bodyPr wrap="square" rtlCol="0">
            <a:spAutoFit/>
          </a:bodyPr>
          <a:lstStyle/>
          <a:p>
            <a:r>
              <a:rPr lang="zh-CN" altLang="en-US" dirty="0"/>
              <a:t>测试结果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7917A-6D55-4F3E-B174-7F043B098703}"/>
              </a:ext>
            </a:extLst>
          </p:cNvPr>
          <p:cNvSpPr>
            <a:spLocks noGrp="1"/>
          </p:cNvSpPr>
          <p:nvPr>
            <p:ph type="title"/>
          </p:nvPr>
        </p:nvSpPr>
        <p:spPr/>
        <p:txBody>
          <a:bodyPr/>
          <a:lstStyle/>
          <a:p>
            <a:r>
              <a:rPr lang="zh-CN" altLang="en-US" dirty="0"/>
              <a:t>案例</a:t>
            </a:r>
            <a:r>
              <a:rPr lang="en-US" altLang="zh-CN" dirty="0"/>
              <a:t>3</a:t>
            </a:r>
            <a:endParaRPr lang="zh-CN" altLang="en-US" dirty="0"/>
          </a:p>
        </p:txBody>
      </p:sp>
      <p:sp>
        <p:nvSpPr>
          <p:cNvPr id="3" name="页脚占位符 2">
            <a:extLst>
              <a:ext uri="{FF2B5EF4-FFF2-40B4-BE49-F238E27FC236}">
                <a16:creationId xmlns:a16="http://schemas.microsoft.com/office/drawing/2014/main" id="{049231D0-616C-41FA-8181-EE44A58CD2E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8FE8568-4A78-4A52-A5D2-3FBB2B19D6B7}"/>
              </a:ext>
            </a:extLst>
          </p:cNvPr>
          <p:cNvSpPr>
            <a:spLocks noGrp="1"/>
          </p:cNvSpPr>
          <p:nvPr>
            <p:ph type="sldNum" sz="quarter" idx="12"/>
          </p:nvPr>
        </p:nvSpPr>
        <p:spPr/>
        <p:txBody>
          <a:bodyPr/>
          <a:lstStyle/>
          <a:p>
            <a:fld id="{5DD3DB80-B894-403A-B48E-6FDC1A72010E}" type="slidenum">
              <a:rPr lang="zh-CN" altLang="en-US" smtClean="0"/>
              <a:t>12</a:t>
            </a:fld>
            <a:endParaRPr lang="zh-CN" altLang="en-US" dirty="0"/>
          </a:p>
        </p:txBody>
      </p:sp>
      <p:pic>
        <p:nvPicPr>
          <p:cNvPr id="6" name="图片 5">
            <a:extLst>
              <a:ext uri="{FF2B5EF4-FFF2-40B4-BE49-F238E27FC236}">
                <a16:creationId xmlns:a16="http://schemas.microsoft.com/office/drawing/2014/main" id="{F2F2C619-99A0-4440-B871-CD3184CB9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54" y="3649438"/>
            <a:ext cx="5235394" cy="2591025"/>
          </a:xfrm>
          <a:prstGeom prst="rect">
            <a:avLst/>
          </a:prstGeom>
        </p:spPr>
      </p:pic>
      <p:pic>
        <p:nvPicPr>
          <p:cNvPr id="3074" name="图片 17" descr="07输入">
            <a:extLst>
              <a:ext uri="{FF2B5EF4-FFF2-40B4-BE49-F238E27FC236}">
                <a16:creationId xmlns:a16="http://schemas.microsoft.com/office/drawing/2014/main" id="{4BDACF6D-344B-441B-BE3A-F139907B1E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0343" y="1189933"/>
            <a:ext cx="2846105" cy="160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A1494407-6159-48C9-A9EF-99928FE1E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684" y="798660"/>
            <a:ext cx="5334462" cy="2949196"/>
          </a:xfrm>
          <a:prstGeom prst="rect">
            <a:avLst/>
          </a:prstGeom>
        </p:spPr>
      </p:pic>
      <p:pic>
        <p:nvPicPr>
          <p:cNvPr id="3075" name="图片 20" descr="07输出">
            <a:extLst>
              <a:ext uri="{FF2B5EF4-FFF2-40B4-BE49-F238E27FC236}">
                <a16:creationId xmlns:a16="http://schemas.microsoft.com/office/drawing/2014/main" id="{73697E6B-E285-4A19-90A2-E2FC44DE81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754" y="4360929"/>
            <a:ext cx="471494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897A8E98-CF06-479F-A507-0B45FDE90DC7}"/>
              </a:ext>
            </a:extLst>
          </p:cNvPr>
          <p:cNvSpPr txBox="1"/>
          <p:nvPr/>
        </p:nvSpPr>
        <p:spPr>
          <a:xfrm>
            <a:off x="2244229" y="3024735"/>
            <a:ext cx="1138335" cy="369332"/>
          </a:xfrm>
          <a:prstGeom prst="rect">
            <a:avLst/>
          </a:prstGeom>
          <a:noFill/>
        </p:spPr>
        <p:txBody>
          <a:bodyPr wrap="square" rtlCol="0">
            <a:spAutoFit/>
          </a:bodyPr>
          <a:lstStyle/>
          <a:p>
            <a:r>
              <a:rPr lang="zh-CN" altLang="en-US" dirty="0"/>
              <a:t>测试数据</a:t>
            </a:r>
          </a:p>
        </p:txBody>
      </p:sp>
      <p:sp>
        <p:nvSpPr>
          <p:cNvPr id="10" name="文本框 9">
            <a:extLst>
              <a:ext uri="{FF2B5EF4-FFF2-40B4-BE49-F238E27FC236}">
                <a16:creationId xmlns:a16="http://schemas.microsoft.com/office/drawing/2014/main" id="{0C3F1DE2-FFB2-45D4-A908-99CF55880014}"/>
              </a:ext>
            </a:extLst>
          </p:cNvPr>
          <p:cNvSpPr txBox="1"/>
          <p:nvPr/>
        </p:nvSpPr>
        <p:spPr>
          <a:xfrm>
            <a:off x="7999444" y="5554180"/>
            <a:ext cx="1222310" cy="369332"/>
          </a:xfrm>
          <a:prstGeom prst="rect">
            <a:avLst/>
          </a:prstGeom>
          <a:noFill/>
        </p:spPr>
        <p:txBody>
          <a:bodyPr wrap="square" rtlCol="0">
            <a:spAutoFit/>
          </a:bodyPr>
          <a:lstStyle/>
          <a:p>
            <a:r>
              <a:rPr lang="zh-CN" altLang="en-US" dirty="0"/>
              <a:t>测试结果</a:t>
            </a:r>
          </a:p>
        </p:txBody>
      </p:sp>
    </p:spTree>
    <p:extLst>
      <p:ext uri="{BB962C8B-B14F-4D97-AF65-F5344CB8AC3E}">
        <p14:creationId xmlns:p14="http://schemas.microsoft.com/office/powerpoint/2010/main" val="349084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87861" y="2533650"/>
            <a:ext cx="5419185" cy="895350"/>
          </a:xfrm>
        </p:spPr>
        <p:txBody>
          <a:bodyPr>
            <a:noAutofit/>
          </a:bodyPr>
          <a:lstStyle/>
          <a:p>
            <a:r>
              <a:rPr lang="zh-CN" altLang="en-US" sz="6000" dirty="0"/>
              <a:t>功能分析</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功能及限制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dirty="0"/>
          </a:p>
        </p:txBody>
      </p:sp>
      <p:grpSp>
        <p:nvGrpSpPr>
          <p:cNvPr id="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634" y="1023702"/>
            <a:ext cx="12192000" cy="5829300"/>
            <a:chOff x="0" y="1028700"/>
            <a:chExt cx="12192000" cy="5829300"/>
          </a:xfrm>
        </p:grpSpPr>
        <p:grpSp>
          <p:nvGrpSpPr>
            <p:cNvPr id="6" name="î$ļïdê"/>
            <p:cNvGrpSpPr/>
            <p:nvPr/>
          </p:nvGrpSpPr>
          <p:grpSpPr>
            <a:xfrm>
              <a:off x="6546000" y="1028700"/>
              <a:ext cx="4139152" cy="5284723"/>
              <a:chOff x="6546000" y="1028700"/>
              <a:chExt cx="4139152" cy="5284723"/>
            </a:xfrm>
          </p:grpSpPr>
          <p:sp>
            <p:nvSpPr>
              <p:cNvPr id="16" name="îŝḷíde"/>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17" name="išḻíḓé"/>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18" name="iSḷïḋè"/>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19" name="išḻíḓè"/>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0" name="îŝľîďé"/>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1" name="ïS1ïdè"/>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2" name="íṣļïḓê"/>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3" name="îŝľïďé"/>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24" name="íṧḻîḍe"/>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25" name="iśḻíḑè"/>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6" name="îṥḻiḍê"/>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7" name="îśḻíḑé"/>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28" name="ïṡ1ïḓe"/>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29" name="iŝḻïde"/>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30" name="îśļïḓê"/>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1" name="íSḻidè"/>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2" name="ïṡlîḍé"/>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3" name="îSlíḓe"/>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4" name="isľïdê"/>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35" name="îŝľïḍe"/>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6" name="iṥļiďè"/>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7" name="îṧlîdè"/>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38" name="ïṥlíḍe"/>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39" name="ïṩļîďé"/>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40" name="íṣḻiḑè"/>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1" name="ïSḻiḍê"/>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42" name="iṥ1ïḑê"/>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43" name="ïṡ1idé"/>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44" name="î$ľidê"/>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45" name="íṥ1îḍè"/>
              <p:cNvGrpSpPr/>
              <p:nvPr/>
            </p:nvGrpSpPr>
            <p:grpSpPr>
              <a:xfrm>
                <a:off x="8440707" y="1564747"/>
                <a:ext cx="351038" cy="2262318"/>
                <a:chOff x="0" y="0"/>
                <a:chExt cx="543321" cy="3501526"/>
              </a:xfrm>
              <a:solidFill>
                <a:schemeClr val="bg1">
                  <a:lumMod val="65000"/>
                </a:schemeClr>
              </a:solidFill>
            </p:grpSpPr>
            <p:sp>
              <p:nvSpPr>
                <p:cNvPr id="53" name="îṥļïḑè"/>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4" name="îŝlïḓê"/>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5" name="îŝ1íḋê"/>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6" name="išḻîḓé"/>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7" name="íṡļíḋè"/>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8" name="iṧḻïḑê"/>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9" name="isḻïḍê"/>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0" name="îşļiḍè"/>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1" name="íś1îḋe"/>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2" name="iṧḷiḍè"/>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3" name="ï$ľïḓê"/>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4" name="ïṣ1íḋe"/>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5" name="ï$ļïdê"/>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6" name="ïśḻiḓe"/>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7" name="íṥļîḓê"/>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8" name="isḷîde"/>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69" name="íŝlîḋê"/>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0" name="í$1ïḑê"/>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1" name="îsḷïde"/>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2" name="íŝľíḑe"/>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3" name="íśḻíḋe"/>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4" name="íś1íḑè"/>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5" name="î$1iḓé"/>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6" name="ïṡḻîďé"/>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7" name="is1íḋè"/>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8" name="îS1iḍê"/>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79" name="ïSḻïḑè"/>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ïśļíḍê"/>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iśḻïḍè"/>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íṣliḋe"/>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3" name="işḻïḓè"/>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íṥḷidé"/>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Sḷíḓé"/>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ṧḷiḋe"/>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şļïḓê"/>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îṧḷïďé"/>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ísļidê"/>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iSlidè"/>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šḻîdè"/>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íšļïḍê"/>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ṩḷïḍè"/>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š1idé"/>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işḷïdè"/>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ḻíḋê"/>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ïSḷíḑe"/>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ïṩḷïḍé"/>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i$ļïḋe"/>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śḷíḍe"/>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ṡḷíde"/>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ïṥ1ïdè"/>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îṥliḋé"/>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ïśļiďê"/>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ïşḻîďe"/>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iṥļîḓe"/>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46" name="í$ḻïḍè"/>
              <p:cNvGrpSpPr/>
              <p:nvPr/>
            </p:nvGrpSpPr>
            <p:grpSpPr>
              <a:xfrm>
                <a:off x="9189362" y="3615910"/>
                <a:ext cx="785931" cy="766320"/>
                <a:chOff x="0" y="0"/>
                <a:chExt cx="1216418" cy="1186066"/>
              </a:xfrm>
              <a:solidFill>
                <a:schemeClr val="tx2">
                  <a:lumMod val="20000"/>
                  <a:lumOff val="80000"/>
                </a:schemeClr>
              </a:solidFill>
            </p:grpSpPr>
            <p:sp>
              <p:nvSpPr>
                <p:cNvPr id="47" name="íŝlîďê"/>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8" name="ís1iḍê"/>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49" name="ïś1iḍe"/>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0" name="îṥľïḍe"/>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1" name="íśļiďé"/>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52" name="ïSḷiḓé"/>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7" name="í$ľïḓê"/>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8" name="î$ļídê"/>
            <p:cNvGrpSpPr/>
            <p:nvPr/>
          </p:nvGrpSpPr>
          <p:grpSpPr>
            <a:xfrm>
              <a:off x="685326" y="1165948"/>
              <a:ext cx="4588264" cy="2281617"/>
              <a:chOff x="685777" y="2434300"/>
              <a:chExt cx="3526274" cy="2281617"/>
            </a:xfrm>
          </p:grpSpPr>
          <p:sp>
            <p:nvSpPr>
              <p:cNvPr id="14" name="ïŝļiḓé"/>
              <p:cNvSpPr/>
              <p:nvPr/>
            </p:nvSpPr>
            <p:spPr>
              <a:xfrm>
                <a:off x="687278" y="2840456"/>
                <a:ext cx="3524773" cy="187546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70000" lnSpcReduction="20000"/>
              </a:bodyPr>
              <a:lstStyle/>
              <a:p>
                <a:pPr>
                  <a:lnSpc>
                    <a:spcPct val="150000"/>
                  </a:lnSpc>
                  <a:spcBef>
                    <a:spcPct val="0"/>
                  </a:spcBef>
                </a:pPr>
                <a:r>
                  <a:rPr lang="en-US" altLang="zh-CN" dirty="0"/>
                  <a:t>Sketch2Code</a:t>
                </a:r>
                <a:r>
                  <a:rPr lang="zh-CN" altLang="zh-CN" dirty="0"/>
                  <a:t>对单元素界面的识别效果比较好，能够识别出训练集中的类似的单元素，并自动添加样式</a:t>
                </a:r>
                <a:r>
                  <a:rPr lang="zh-CN" altLang="en-US" dirty="0"/>
                  <a:t>，</a:t>
                </a:r>
                <a:r>
                  <a:rPr lang="zh-CN" altLang="zh-CN" dirty="0"/>
                  <a:t>针对于错误的绘制，程序不会识别元素内容，只会添加几个布居，基本符合预期结果</a:t>
                </a:r>
                <a:endParaRPr lang="en-US" altLang="zh-CN" dirty="0"/>
              </a:p>
              <a:p>
                <a:pPr>
                  <a:lnSpc>
                    <a:spcPct val="150000"/>
                  </a:lnSpc>
                  <a:spcBef>
                    <a:spcPct val="0"/>
                  </a:spcBef>
                </a:pPr>
                <a:r>
                  <a:rPr lang="zh-CN" altLang="en-US" b="1" dirty="0"/>
                  <a:t>限制</a:t>
                </a:r>
                <a:r>
                  <a:rPr lang="zh-CN" altLang="en-US" dirty="0"/>
                  <a:t>：</a:t>
                </a:r>
                <a:r>
                  <a:rPr lang="zh-CN" altLang="zh-CN" dirty="0"/>
                  <a:t>针对于不同的浏览器显示的内容有所差别，界面显示也不太友好，主要表现在图形界面没有直观的展示，只是产生了后台代码</a:t>
                </a:r>
                <a:endParaRPr lang="en-US" altLang="zh-CN" sz="1100" dirty="0"/>
              </a:p>
            </p:txBody>
          </p:sp>
          <p:sp>
            <p:nvSpPr>
              <p:cNvPr id="15" name="iş1íďe"/>
              <p:cNvSpPr txBox="1"/>
              <p:nvPr/>
            </p:nvSpPr>
            <p:spPr bwMode="auto">
              <a:xfrm>
                <a:off x="685777" y="243430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a:t>Ⅰ</a:t>
                </a:r>
                <a:r>
                  <a:rPr lang="zh-CN" altLang="en-US" sz="2000" b="1" dirty="0"/>
                  <a:t>单元素识别</a:t>
                </a:r>
                <a:endParaRPr lang="en-US" altLang="zh-CN" sz="2000" b="1" dirty="0"/>
              </a:p>
            </p:txBody>
          </p:sp>
        </p:grpSp>
        <p:cxnSp>
          <p:nvCxnSpPr>
            <p:cNvPr id="9" name="直接连接符 8"/>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 name="ïśliḋé"/>
            <p:cNvSpPr/>
            <p:nvPr/>
          </p:nvSpPr>
          <p:spPr bwMode="auto">
            <a:xfrm>
              <a:off x="1856996" y="4164623"/>
              <a:ext cx="4093264" cy="208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7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spcBef>
                  <a:spcPct val="0"/>
                </a:spcBef>
              </a:pPr>
              <a:r>
                <a:rPr lang="en-US" altLang="zh-CN" dirty="0"/>
                <a:t>Sketch2Code</a:t>
              </a:r>
              <a:r>
                <a:rPr lang="zh-CN" altLang="zh-CN" dirty="0"/>
                <a:t>能够识别简单的组合元素界面（如：注册界面），并产生相应的代码，能够识别出界面中的全部正确的元素，效果和预期比较接近，通过人工修改可以较大程度上还原手绘界面。</a:t>
              </a:r>
              <a:r>
                <a:rPr lang="en-US" altLang="zh-CN" sz="1100" dirty="0"/>
                <a:t>.</a:t>
              </a:r>
            </a:p>
            <a:p>
              <a:pPr>
                <a:lnSpc>
                  <a:spcPct val="150000"/>
                </a:lnSpc>
                <a:spcBef>
                  <a:spcPct val="0"/>
                </a:spcBef>
              </a:pPr>
              <a:r>
                <a:rPr lang="zh-CN" altLang="en-US" b="1" dirty="0"/>
                <a:t>限制</a:t>
              </a:r>
              <a:r>
                <a:rPr lang="zh-CN" altLang="en-US" dirty="0"/>
                <a:t>：</a:t>
              </a:r>
              <a:r>
                <a:rPr lang="zh-CN" altLang="zh-CN" dirty="0"/>
                <a:t>组合界面在细节上识别出现问题，但是元素的相对位置会发生错位，部分元素会识别错误，针对于部分英文文字也无法识别。</a:t>
              </a:r>
            </a:p>
            <a:p>
              <a:pPr marL="171450" indent="-171450">
                <a:lnSpc>
                  <a:spcPct val="150000"/>
                </a:lnSpc>
                <a:spcBef>
                  <a:spcPct val="0"/>
                </a:spcBef>
                <a:buFont typeface="Arial" panose="020B0604020202020204" pitchFamily="34" charset="0"/>
                <a:buChar char="•"/>
              </a:pPr>
              <a:endParaRPr lang="zh-CN" altLang="en-US" sz="1100" dirty="0"/>
            </a:p>
          </p:txBody>
        </p:sp>
        <p:sp>
          <p:nvSpPr>
            <p:cNvPr id="11" name="íṡlîḋè"/>
            <p:cNvSpPr txBox="1"/>
            <p:nvPr/>
          </p:nvSpPr>
          <p:spPr bwMode="auto">
            <a:xfrm>
              <a:off x="1776098" y="3578770"/>
              <a:ext cx="4093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Ⅱ</a:t>
              </a:r>
              <a:r>
                <a:rPr lang="zh-CN" altLang="en-US" sz="2000" b="1" dirty="0"/>
                <a:t>手绘组合界面识别</a:t>
              </a:r>
              <a:endParaRPr lang="en-US" altLang="zh-CN" sz="2000" b="1" dirty="0"/>
            </a:p>
          </p:txBody>
        </p:sp>
        <p:sp>
          <p:nvSpPr>
            <p:cNvPr id="12" name="ïṧļîḓe"/>
            <p:cNvSpPr/>
            <p:nvPr/>
          </p:nvSpPr>
          <p:spPr bwMode="auto">
            <a:xfrm>
              <a:off x="549121" y="4106578"/>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 name="îṧḻîḋê"/>
            <p:cNvSpPr/>
            <p:nvPr/>
          </p:nvSpPr>
          <p:spPr bwMode="auto">
            <a:xfrm>
              <a:off x="763133" y="4214780"/>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107" name="ïṧļîḓe">
            <a:extLst>
              <a:ext uri="{FF2B5EF4-FFF2-40B4-BE49-F238E27FC236}">
                <a16:creationId xmlns:a16="http://schemas.microsoft.com/office/drawing/2014/main" id="{7BE479F3-F5DA-4B58-B96C-08BFD1834E86}"/>
              </a:ext>
            </a:extLst>
          </p:cNvPr>
          <p:cNvSpPr/>
          <p:nvPr/>
        </p:nvSpPr>
        <p:spPr bwMode="auto">
          <a:xfrm>
            <a:off x="5619402" y="1467423"/>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08" name="îṧḻîḋê">
            <a:extLst>
              <a:ext uri="{FF2B5EF4-FFF2-40B4-BE49-F238E27FC236}">
                <a16:creationId xmlns:a16="http://schemas.microsoft.com/office/drawing/2014/main" id="{91FF2298-DD14-48D2-B8CB-1AB199A083DF}"/>
              </a:ext>
            </a:extLst>
          </p:cNvPr>
          <p:cNvSpPr/>
          <p:nvPr/>
        </p:nvSpPr>
        <p:spPr bwMode="auto">
          <a:xfrm>
            <a:off x="5842468" y="1598628"/>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15</a:t>
            </a:fld>
            <a:endParaRPr lang="zh-CN" altLang="en-US" dirty="0"/>
          </a:p>
        </p:txBody>
      </p:sp>
      <p:grpSp>
        <p:nvGrpSpPr>
          <p:cNvPr id="35" name="af738c60-f0de-49fa-98b5-0eaa980fdd6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4515E56-1E4D-4D50-8504-D7BB962076AA}"/>
              </a:ext>
            </a:extLst>
          </p:cNvPr>
          <p:cNvGrpSpPr>
            <a:grpSpLocks noChangeAspect="1"/>
          </p:cNvGrpSpPr>
          <p:nvPr>
            <p:custDataLst>
              <p:tags r:id="rId1"/>
            </p:custDataLst>
          </p:nvPr>
        </p:nvGrpSpPr>
        <p:grpSpPr>
          <a:xfrm>
            <a:off x="0" y="1028699"/>
            <a:ext cx="12192000" cy="5829300"/>
            <a:chOff x="0" y="1028700"/>
            <a:chExt cx="12192000" cy="5829300"/>
          </a:xfrm>
        </p:grpSpPr>
        <p:grpSp>
          <p:nvGrpSpPr>
            <p:cNvPr id="36" name="î$ļïdê">
              <a:extLst>
                <a:ext uri="{FF2B5EF4-FFF2-40B4-BE49-F238E27FC236}">
                  <a16:creationId xmlns:a16="http://schemas.microsoft.com/office/drawing/2014/main" id="{8B498403-6AEC-4C8B-A9C2-182D543EAD7F}"/>
                </a:ext>
              </a:extLst>
            </p:cNvPr>
            <p:cNvGrpSpPr/>
            <p:nvPr/>
          </p:nvGrpSpPr>
          <p:grpSpPr>
            <a:xfrm>
              <a:off x="6546000" y="1028700"/>
              <a:ext cx="4139152" cy="5284723"/>
              <a:chOff x="6546000" y="1028700"/>
              <a:chExt cx="4139152" cy="5284723"/>
            </a:xfrm>
          </p:grpSpPr>
          <p:sp>
            <p:nvSpPr>
              <p:cNvPr id="46" name="îŝḷíde">
                <a:extLst>
                  <a:ext uri="{FF2B5EF4-FFF2-40B4-BE49-F238E27FC236}">
                    <a16:creationId xmlns:a16="http://schemas.microsoft.com/office/drawing/2014/main" id="{5124A189-0AC6-45CA-A073-8D8BB4617F10}"/>
                  </a:ext>
                </a:extLst>
              </p:cNvPr>
              <p:cNvSpPr/>
              <p:nvPr/>
            </p:nvSpPr>
            <p:spPr>
              <a:xfrm>
                <a:off x="10610049" y="3634981"/>
                <a:ext cx="65506" cy="2678442"/>
              </a:xfrm>
              <a:prstGeom prst="rect">
                <a:avLst/>
              </a:prstGeom>
              <a:gradFill>
                <a:gsLst>
                  <a:gs pos="4581">
                    <a:schemeClr val="tx2">
                      <a:lumMod val="20000"/>
                      <a:lumOff val="80000"/>
                    </a:schemeClr>
                  </a:gs>
                  <a:gs pos="42000">
                    <a:srgbClr val="E9E9EA"/>
                  </a:gs>
                  <a:gs pos="86000">
                    <a:schemeClr val="bg1"/>
                  </a:gs>
                </a:gsLst>
                <a:lin ang="5400000"/>
              </a:gradFill>
              <a:ln w="12700">
                <a:miter lim="400000"/>
              </a:ln>
            </p:spPr>
            <p:txBody>
              <a:bodyPr lIns="71437" tIns="71437" rIns="71437" bIns="71437" anchor="ctr"/>
              <a:lstStyle/>
              <a:p>
                <a:pPr algn="ctr"/>
                <a:endParaRPr sz="3200">
                  <a:solidFill>
                    <a:srgbClr val="FFFFFF"/>
                  </a:solidFill>
                </a:endParaRPr>
              </a:p>
            </p:txBody>
          </p:sp>
          <p:sp>
            <p:nvSpPr>
              <p:cNvPr id="47" name="išḻíḓé">
                <a:extLst>
                  <a:ext uri="{FF2B5EF4-FFF2-40B4-BE49-F238E27FC236}">
                    <a16:creationId xmlns:a16="http://schemas.microsoft.com/office/drawing/2014/main" id="{1527969A-6709-43B9-B8E6-D3E6D71D1081}"/>
                  </a:ext>
                </a:extLst>
              </p:cNvPr>
              <p:cNvSpPr/>
              <p:nvPr/>
            </p:nvSpPr>
            <p:spPr>
              <a:xfrm>
                <a:off x="6554589" y="3634981"/>
                <a:ext cx="65506" cy="2678442"/>
              </a:xfrm>
              <a:prstGeom prst="rect">
                <a:avLst/>
              </a:prstGeom>
              <a:gradFill>
                <a:gsLst>
                  <a:gs pos="4581">
                    <a:schemeClr val="tx2">
                      <a:lumMod val="20000"/>
                      <a:lumOff val="80000"/>
                    </a:schemeClr>
                  </a:gs>
                  <a:gs pos="53356">
                    <a:srgbClr val="E9E9EA"/>
                  </a:gs>
                  <a:gs pos="100000">
                    <a:schemeClr val="bg1"/>
                  </a:gs>
                </a:gsLst>
                <a:lin ang="5400000"/>
              </a:gradFill>
              <a:ln w="12700">
                <a:miter lim="400000"/>
              </a:ln>
            </p:spPr>
            <p:txBody>
              <a:bodyPr lIns="71437" tIns="71437" rIns="71437" bIns="71437" anchor="ctr"/>
              <a:lstStyle/>
              <a:p>
                <a:pPr algn="ctr">
                  <a:defRPr sz="3200" cap="none">
                    <a:solidFill>
                      <a:srgbClr val="FFFFFF"/>
                    </a:solidFill>
                  </a:defRPr>
                </a:pPr>
                <a:endParaRPr/>
              </a:p>
            </p:txBody>
          </p:sp>
          <p:sp>
            <p:nvSpPr>
              <p:cNvPr id="48" name="iSḷïḋè">
                <a:extLst>
                  <a:ext uri="{FF2B5EF4-FFF2-40B4-BE49-F238E27FC236}">
                    <a16:creationId xmlns:a16="http://schemas.microsoft.com/office/drawing/2014/main" id="{230F2F09-BD1E-4756-B41B-0632B6134430}"/>
                  </a:ext>
                </a:extLst>
              </p:cNvPr>
              <p:cNvSpPr/>
              <p:nvPr/>
            </p:nvSpPr>
            <p:spPr>
              <a:xfrm>
                <a:off x="9883501"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49" name="išḻíḓè">
                <a:extLst>
                  <a:ext uri="{FF2B5EF4-FFF2-40B4-BE49-F238E27FC236}">
                    <a16:creationId xmlns:a16="http://schemas.microsoft.com/office/drawing/2014/main" id="{BF72BED3-1EE8-4A1E-96E2-876F665B5719}"/>
                  </a:ext>
                </a:extLst>
              </p:cNvPr>
              <p:cNvSpPr/>
              <p:nvPr/>
            </p:nvSpPr>
            <p:spPr>
              <a:xfrm>
                <a:off x="9300914" y="2485227"/>
                <a:ext cx="190179"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50" name="îŝľîďé">
                <a:extLst>
                  <a:ext uri="{FF2B5EF4-FFF2-40B4-BE49-F238E27FC236}">
                    <a16:creationId xmlns:a16="http://schemas.microsoft.com/office/drawing/2014/main" id="{D335C23C-6BB2-4DDE-8B0A-5D061227ACC7}"/>
                  </a:ext>
                </a:extLst>
              </p:cNvPr>
              <p:cNvSpPr/>
              <p:nvPr/>
            </p:nvSpPr>
            <p:spPr>
              <a:xfrm>
                <a:off x="9848760" y="2742449"/>
                <a:ext cx="259660" cy="288475"/>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1" name="ïS1ïdè">
                <a:extLst>
                  <a:ext uri="{FF2B5EF4-FFF2-40B4-BE49-F238E27FC236}">
                    <a16:creationId xmlns:a16="http://schemas.microsoft.com/office/drawing/2014/main" id="{7A0109C8-134D-4D63-81C0-DF79116FE843}"/>
                  </a:ext>
                </a:extLst>
              </p:cNvPr>
              <p:cNvSpPr/>
              <p:nvPr/>
            </p:nvSpPr>
            <p:spPr>
              <a:xfrm>
                <a:off x="9266175" y="2519495"/>
                <a:ext cx="259660" cy="288474"/>
              </a:xfrm>
              <a:custGeom>
                <a:avLst/>
                <a:gdLst/>
                <a:ahLst/>
                <a:cxnLst>
                  <a:cxn ang="0">
                    <a:pos x="wd2" y="hd2"/>
                  </a:cxn>
                  <a:cxn ang="5400000">
                    <a:pos x="wd2" y="hd2"/>
                  </a:cxn>
                  <a:cxn ang="10800000">
                    <a:pos x="wd2" y="hd2"/>
                  </a:cxn>
                  <a:cxn ang="16200000">
                    <a:pos x="wd2" y="hd2"/>
                  </a:cxn>
                </a:cxnLst>
                <a:rect l="0" t="0" r="r" b="b"/>
                <a:pathLst>
                  <a:path w="21447" h="21600" extrusionOk="0">
                    <a:moveTo>
                      <a:pt x="21384" y="0"/>
                    </a:moveTo>
                    <a:lnTo>
                      <a:pt x="21384" y="16039"/>
                    </a:lnTo>
                    <a:cubicBezTo>
                      <a:pt x="21600" y="17374"/>
                      <a:pt x="21258" y="18734"/>
                      <a:pt x="20426" y="19852"/>
                    </a:cubicBezTo>
                    <a:cubicBezTo>
                      <a:pt x="19878" y="20588"/>
                      <a:pt x="19137" y="21189"/>
                      <a:pt x="18270" y="21600"/>
                    </a:cubicBezTo>
                    <a:lnTo>
                      <a:pt x="0" y="21600"/>
                    </a:lnTo>
                    <a:lnTo>
                      <a:pt x="0" y="95"/>
                    </a:lnTo>
                    <a:lnTo>
                      <a:pt x="21384"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2" name="íṣļïḓê">
                <a:extLst>
                  <a:ext uri="{FF2B5EF4-FFF2-40B4-BE49-F238E27FC236}">
                    <a16:creationId xmlns:a16="http://schemas.microsoft.com/office/drawing/2014/main" id="{1A3F7A7A-9162-4430-99C8-504A7E56F5DF}"/>
                  </a:ext>
                </a:extLst>
              </p:cNvPr>
              <p:cNvSpPr/>
              <p:nvPr/>
            </p:nvSpPr>
            <p:spPr>
              <a:xfrm>
                <a:off x="9884879" y="3361655"/>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3" name="îŝľïďé">
                <a:extLst>
                  <a:ext uri="{FF2B5EF4-FFF2-40B4-BE49-F238E27FC236}">
                    <a16:creationId xmlns:a16="http://schemas.microsoft.com/office/drawing/2014/main" id="{42EEC35B-9212-40D5-8EB2-BB3886B4946C}"/>
                  </a:ext>
                </a:extLst>
              </p:cNvPr>
              <p:cNvSpPr/>
              <p:nvPr/>
            </p:nvSpPr>
            <p:spPr>
              <a:xfrm>
                <a:off x="9295722" y="3157064"/>
                <a:ext cx="189759" cy="239116"/>
              </a:xfrm>
              <a:custGeom>
                <a:avLst/>
                <a:gdLst/>
                <a:ahLst/>
                <a:cxnLst>
                  <a:cxn ang="0">
                    <a:pos x="wd2" y="hd2"/>
                  </a:cxn>
                  <a:cxn ang="5400000">
                    <a:pos x="wd2" y="hd2"/>
                  </a:cxn>
                  <a:cxn ang="10800000">
                    <a:pos x="wd2" y="hd2"/>
                  </a:cxn>
                  <a:cxn ang="16200000">
                    <a:pos x="wd2" y="hd2"/>
                  </a:cxn>
                </a:cxnLst>
                <a:rect l="0" t="0" r="r" b="b"/>
                <a:pathLst>
                  <a:path w="21600" h="21600" extrusionOk="0">
                    <a:moveTo>
                      <a:pt x="21600" y="10332"/>
                    </a:moveTo>
                    <a:lnTo>
                      <a:pt x="15510" y="21600"/>
                    </a:lnTo>
                    <a:lnTo>
                      <a:pt x="6705" y="21600"/>
                    </a:lnTo>
                    <a:lnTo>
                      <a:pt x="0" y="0"/>
                    </a:lnTo>
                    <a:lnTo>
                      <a:pt x="2160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54" name="íṧḻîḍe">
                <a:extLst>
                  <a:ext uri="{FF2B5EF4-FFF2-40B4-BE49-F238E27FC236}">
                    <a16:creationId xmlns:a16="http://schemas.microsoft.com/office/drawing/2014/main" id="{D30DE550-693B-45D7-914F-E7A0D0EFEF5C}"/>
                  </a:ext>
                </a:extLst>
              </p:cNvPr>
              <p:cNvSpPr/>
              <p:nvPr/>
            </p:nvSpPr>
            <p:spPr>
              <a:xfrm>
                <a:off x="8822771" y="2323114"/>
                <a:ext cx="1862381" cy="131869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015" y="17555"/>
                    </a:lnTo>
                    <a:cubicBezTo>
                      <a:pt x="20937" y="17145"/>
                      <a:pt x="20815" y="16755"/>
                      <a:pt x="20653" y="16397"/>
                    </a:cubicBezTo>
                    <a:cubicBezTo>
                      <a:pt x="20424" y="15892"/>
                      <a:pt x="20120" y="15462"/>
                      <a:pt x="19762" y="15138"/>
                    </a:cubicBezTo>
                    <a:lnTo>
                      <a:pt x="0" y="0"/>
                    </a:lnTo>
                    <a:lnTo>
                      <a:pt x="40" y="13327"/>
                    </a:lnTo>
                    <a:lnTo>
                      <a:pt x="2160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55" name="iśḻíḑè">
                <a:extLst>
                  <a:ext uri="{FF2B5EF4-FFF2-40B4-BE49-F238E27FC236}">
                    <a16:creationId xmlns:a16="http://schemas.microsoft.com/office/drawing/2014/main" id="{4D5276C2-B3D9-4603-BEE0-71818C506F7C}"/>
                  </a:ext>
                </a:extLst>
              </p:cNvPr>
              <p:cNvSpPr/>
              <p:nvPr/>
            </p:nvSpPr>
            <p:spPr>
              <a:xfrm>
                <a:off x="8832933" y="2809035"/>
                <a:ext cx="1292808" cy="673874"/>
              </a:xfrm>
              <a:custGeom>
                <a:avLst/>
                <a:gdLst/>
                <a:ahLst/>
                <a:cxnLst>
                  <a:cxn ang="0">
                    <a:pos x="wd2" y="hd2"/>
                  </a:cxn>
                  <a:cxn ang="5400000">
                    <a:pos x="wd2" y="hd2"/>
                  </a:cxn>
                  <a:cxn ang="10800000">
                    <a:pos x="wd2" y="hd2"/>
                  </a:cxn>
                  <a:cxn ang="16200000">
                    <a:pos x="wd2" y="hd2"/>
                  </a:cxn>
                </a:cxnLst>
                <a:rect l="0" t="0" r="r" b="b"/>
                <a:pathLst>
                  <a:path w="21583" h="21600" extrusionOk="0">
                    <a:moveTo>
                      <a:pt x="21581" y="21600"/>
                    </a:moveTo>
                    <a:lnTo>
                      <a:pt x="21581" y="19488"/>
                    </a:lnTo>
                    <a:cubicBezTo>
                      <a:pt x="21600" y="18804"/>
                      <a:pt x="21495" y="18130"/>
                      <a:pt x="21283" y="17579"/>
                    </a:cubicBezTo>
                    <a:cubicBezTo>
                      <a:pt x="21119" y="17153"/>
                      <a:pt x="20898" y="16819"/>
                      <a:pt x="20644" y="16615"/>
                    </a:cubicBezTo>
                    <a:lnTo>
                      <a:pt x="0"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6" name="îṥḻiḍê">
                <a:extLst>
                  <a:ext uri="{FF2B5EF4-FFF2-40B4-BE49-F238E27FC236}">
                    <a16:creationId xmlns:a16="http://schemas.microsoft.com/office/drawing/2014/main" id="{F11E8FA3-8EE7-400F-92DF-6ACCE935B4BE}"/>
                  </a:ext>
                </a:extLst>
              </p:cNvPr>
              <p:cNvSpPr/>
              <p:nvPr/>
            </p:nvSpPr>
            <p:spPr>
              <a:xfrm>
                <a:off x="9291232" y="3003700"/>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7" name="îśḻíḑé">
                <a:extLst>
                  <a:ext uri="{FF2B5EF4-FFF2-40B4-BE49-F238E27FC236}">
                    <a16:creationId xmlns:a16="http://schemas.microsoft.com/office/drawing/2014/main" id="{5A6EAEFF-81EA-4C4D-9528-74FEA30DBD3C}"/>
                  </a:ext>
                </a:extLst>
              </p:cNvPr>
              <p:cNvSpPr/>
              <p:nvPr/>
            </p:nvSpPr>
            <p:spPr>
              <a:xfrm>
                <a:off x="9755182" y="3189937"/>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58" name="ïṡ1ïḓe">
                <a:extLst>
                  <a:ext uri="{FF2B5EF4-FFF2-40B4-BE49-F238E27FC236}">
                    <a16:creationId xmlns:a16="http://schemas.microsoft.com/office/drawing/2014/main" id="{1C5D0D85-DAC4-41AB-9BB0-28092CC97480}"/>
                  </a:ext>
                </a:extLst>
              </p:cNvPr>
              <p:cNvSpPr/>
              <p:nvPr/>
            </p:nvSpPr>
            <p:spPr>
              <a:xfrm>
                <a:off x="7733902" y="2485227"/>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59" name="iŝḻïde">
                <a:extLst>
                  <a:ext uri="{FF2B5EF4-FFF2-40B4-BE49-F238E27FC236}">
                    <a16:creationId xmlns:a16="http://schemas.microsoft.com/office/drawing/2014/main" id="{EC29DE41-6CF8-4187-83E7-2F1252769A60}"/>
                  </a:ext>
                </a:extLst>
              </p:cNvPr>
              <p:cNvSpPr/>
              <p:nvPr/>
            </p:nvSpPr>
            <p:spPr>
              <a:xfrm>
                <a:off x="7159518" y="2706775"/>
                <a:ext cx="190180" cy="84566"/>
              </a:xfrm>
              <a:custGeom>
                <a:avLst/>
                <a:gdLst/>
                <a:ahLst/>
                <a:cxnLst>
                  <a:cxn ang="0">
                    <a:pos x="wd2" y="hd2"/>
                  </a:cxn>
                  <a:cxn ang="5400000">
                    <a:pos x="wd2" y="hd2"/>
                  </a:cxn>
                  <a:cxn ang="10800000">
                    <a:pos x="wd2" y="hd2"/>
                  </a:cxn>
                  <a:cxn ang="16200000">
                    <a:pos x="wd2" y="hd2"/>
                  </a:cxn>
                </a:cxnLst>
                <a:rect l="0" t="0" r="r" b="b"/>
                <a:pathLst>
                  <a:path w="21600" h="21600" extrusionOk="0">
                    <a:moveTo>
                      <a:pt x="2846" y="0"/>
                    </a:moveTo>
                    <a:lnTo>
                      <a:pt x="18754" y="0"/>
                    </a:lnTo>
                    <a:cubicBezTo>
                      <a:pt x="19162" y="0"/>
                      <a:pt x="19470" y="0"/>
                      <a:pt x="19730" y="39"/>
                    </a:cubicBezTo>
                    <a:cubicBezTo>
                      <a:pt x="19991" y="78"/>
                      <a:pt x="20204" y="157"/>
                      <a:pt x="20424" y="314"/>
                    </a:cubicBezTo>
                    <a:cubicBezTo>
                      <a:pt x="20665" y="511"/>
                      <a:pt x="20880" y="822"/>
                      <a:pt x="21057" y="1220"/>
                    </a:cubicBezTo>
                    <a:cubicBezTo>
                      <a:pt x="21234" y="1618"/>
                      <a:pt x="21373" y="2102"/>
                      <a:pt x="21461" y="2644"/>
                    </a:cubicBezTo>
                    <a:cubicBezTo>
                      <a:pt x="21530" y="3138"/>
                      <a:pt x="21565" y="3619"/>
                      <a:pt x="21583" y="4208"/>
                    </a:cubicBezTo>
                    <a:cubicBezTo>
                      <a:pt x="21600" y="4798"/>
                      <a:pt x="21600" y="5496"/>
                      <a:pt x="21600" y="6428"/>
                    </a:cubicBezTo>
                    <a:lnTo>
                      <a:pt x="21600" y="15201"/>
                    </a:lnTo>
                    <a:cubicBezTo>
                      <a:pt x="21600" y="16118"/>
                      <a:pt x="21600" y="16809"/>
                      <a:pt x="21583" y="17395"/>
                    </a:cubicBezTo>
                    <a:cubicBezTo>
                      <a:pt x="21565" y="17981"/>
                      <a:pt x="21530" y="18462"/>
                      <a:pt x="21461" y="18956"/>
                    </a:cubicBezTo>
                    <a:cubicBezTo>
                      <a:pt x="21373" y="19498"/>
                      <a:pt x="21234" y="19982"/>
                      <a:pt x="21057" y="20380"/>
                    </a:cubicBezTo>
                    <a:cubicBezTo>
                      <a:pt x="20880" y="20778"/>
                      <a:pt x="20665" y="21089"/>
                      <a:pt x="20424" y="21286"/>
                    </a:cubicBezTo>
                    <a:cubicBezTo>
                      <a:pt x="20204" y="21443"/>
                      <a:pt x="19991" y="21522"/>
                      <a:pt x="19729" y="21561"/>
                    </a:cubicBezTo>
                    <a:cubicBezTo>
                      <a:pt x="19467" y="21600"/>
                      <a:pt x="19156" y="21600"/>
                      <a:pt x="18742" y="21600"/>
                    </a:cubicBezTo>
                    <a:lnTo>
                      <a:pt x="2846" y="21600"/>
                    </a:lnTo>
                    <a:cubicBezTo>
                      <a:pt x="2438" y="21600"/>
                      <a:pt x="2130" y="21600"/>
                      <a:pt x="1870" y="21561"/>
                    </a:cubicBezTo>
                    <a:cubicBezTo>
                      <a:pt x="1609" y="21522"/>
                      <a:pt x="1396" y="21443"/>
                      <a:pt x="1176" y="21286"/>
                    </a:cubicBezTo>
                    <a:cubicBezTo>
                      <a:pt x="935" y="21089"/>
                      <a:pt x="720" y="20778"/>
                      <a:pt x="543" y="20380"/>
                    </a:cubicBezTo>
                    <a:cubicBezTo>
                      <a:pt x="366" y="19982"/>
                      <a:pt x="227" y="19498"/>
                      <a:pt x="139" y="18956"/>
                    </a:cubicBezTo>
                    <a:cubicBezTo>
                      <a:pt x="70" y="18462"/>
                      <a:pt x="35" y="17981"/>
                      <a:pt x="17" y="17392"/>
                    </a:cubicBezTo>
                    <a:cubicBezTo>
                      <a:pt x="0" y="16802"/>
                      <a:pt x="0" y="16104"/>
                      <a:pt x="0" y="15172"/>
                    </a:cubicBezTo>
                    <a:lnTo>
                      <a:pt x="0" y="6399"/>
                    </a:lnTo>
                    <a:cubicBezTo>
                      <a:pt x="0" y="5482"/>
                      <a:pt x="0" y="4791"/>
                      <a:pt x="17" y="4205"/>
                    </a:cubicBezTo>
                    <a:cubicBezTo>
                      <a:pt x="35" y="3619"/>
                      <a:pt x="70" y="3138"/>
                      <a:pt x="139" y="2644"/>
                    </a:cubicBezTo>
                    <a:cubicBezTo>
                      <a:pt x="227" y="2102"/>
                      <a:pt x="366" y="1618"/>
                      <a:pt x="543" y="1220"/>
                    </a:cubicBezTo>
                    <a:cubicBezTo>
                      <a:pt x="720" y="822"/>
                      <a:pt x="935" y="511"/>
                      <a:pt x="1176" y="314"/>
                    </a:cubicBezTo>
                    <a:cubicBezTo>
                      <a:pt x="1396" y="157"/>
                      <a:pt x="1609" y="78"/>
                      <a:pt x="1871" y="39"/>
                    </a:cubicBezTo>
                    <a:cubicBezTo>
                      <a:pt x="2133" y="0"/>
                      <a:pt x="2444" y="0"/>
                      <a:pt x="2858" y="0"/>
                    </a:cubicBezTo>
                    <a:lnTo>
                      <a:pt x="2846" y="0"/>
                    </a:lnTo>
                    <a:close/>
                  </a:path>
                </a:pathLst>
              </a:custGeom>
              <a:solidFill>
                <a:srgbClr val="E8E7EA"/>
              </a:solidFill>
              <a:ln w="12700">
                <a:miter lim="400000"/>
              </a:ln>
            </p:spPr>
            <p:txBody>
              <a:bodyPr lIns="71437" tIns="71437" rIns="71437" bIns="71437" anchor="ctr"/>
              <a:lstStyle/>
              <a:p>
                <a:pPr algn="ctr">
                  <a:defRPr sz="3200" cap="none">
                    <a:solidFill>
                      <a:srgbClr val="FFFFFF"/>
                    </a:solidFill>
                  </a:defRPr>
                </a:pPr>
                <a:endParaRPr/>
              </a:p>
            </p:txBody>
          </p:sp>
          <p:sp>
            <p:nvSpPr>
              <p:cNvPr id="60" name="îśļïḓê">
                <a:extLst>
                  <a:ext uri="{FF2B5EF4-FFF2-40B4-BE49-F238E27FC236}">
                    <a16:creationId xmlns:a16="http://schemas.microsoft.com/office/drawing/2014/main" id="{E5F6C7C0-8235-4475-A919-A799CE959468}"/>
                  </a:ext>
                </a:extLst>
              </p:cNvPr>
              <p:cNvSpPr/>
              <p:nvPr/>
            </p:nvSpPr>
            <p:spPr>
              <a:xfrm>
                <a:off x="7699163" y="2520901"/>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1" name="íSḻidè">
                <a:extLst>
                  <a:ext uri="{FF2B5EF4-FFF2-40B4-BE49-F238E27FC236}">
                    <a16:creationId xmlns:a16="http://schemas.microsoft.com/office/drawing/2014/main" id="{BDD66B39-CB15-452D-95B8-8800661B9087}"/>
                  </a:ext>
                </a:extLst>
              </p:cNvPr>
              <p:cNvSpPr/>
              <p:nvPr/>
            </p:nvSpPr>
            <p:spPr>
              <a:xfrm>
                <a:off x="7124779" y="2742449"/>
                <a:ext cx="259659" cy="288475"/>
              </a:xfrm>
              <a:custGeom>
                <a:avLst/>
                <a:gdLst/>
                <a:ahLst/>
                <a:cxnLst>
                  <a:cxn ang="0">
                    <a:pos x="wd2" y="hd2"/>
                  </a:cxn>
                  <a:cxn ang="5400000">
                    <a:pos x="wd2" y="hd2"/>
                  </a:cxn>
                  <a:cxn ang="10800000">
                    <a:pos x="wd2" y="hd2"/>
                  </a:cxn>
                  <a:cxn ang="16200000">
                    <a:pos x="wd2" y="hd2"/>
                  </a:cxn>
                </a:cxnLst>
                <a:rect l="0" t="0" r="r" b="b"/>
                <a:pathLst>
                  <a:path w="21447" h="21600" extrusionOk="0">
                    <a:moveTo>
                      <a:pt x="63" y="0"/>
                    </a:moveTo>
                    <a:lnTo>
                      <a:pt x="63" y="16039"/>
                    </a:lnTo>
                    <a:cubicBezTo>
                      <a:pt x="-153" y="17374"/>
                      <a:pt x="189" y="18734"/>
                      <a:pt x="1021" y="19852"/>
                    </a:cubicBezTo>
                    <a:cubicBezTo>
                      <a:pt x="1569" y="20588"/>
                      <a:pt x="2310" y="21189"/>
                      <a:pt x="3177" y="21600"/>
                    </a:cubicBezTo>
                    <a:lnTo>
                      <a:pt x="21447" y="21600"/>
                    </a:lnTo>
                    <a:lnTo>
                      <a:pt x="21447" y="95"/>
                    </a:lnTo>
                    <a:lnTo>
                      <a:pt x="63" y="0"/>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2" name="ïṡlîḍé">
                <a:extLst>
                  <a:ext uri="{FF2B5EF4-FFF2-40B4-BE49-F238E27FC236}">
                    <a16:creationId xmlns:a16="http://schemas.microsoft.com/office/drawing/2014/main" id="{17EBBABD-697E-41FE-B01E-F6321D345DDB}"/>
                  </a:ext>
                </a:extLst>
              </p:cNvPr>
              <p:cNvSpPr/>
              <p:nvPr/>
            </p:nvSpPr>
            <p:spPr>
              <a:xfrm>
                <a:off x="7158046" y="3365605"/>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3" name="îSlíḓe">
                <a:extLst>
                  <a:ext uri="{FF2B5EF4-FFF2-40B4-BE49-F238E27FC236}">
                    <a16:creationId xmlns:a16="http://schemas.microsoft.com/office/drawing/2014/main" id="{7D60378B-BB6B-4433-BA9E-CBBF8D307DC1}"/>
                  </a:ext>
                </a:extLst>
              </p:cNvPr>
              <p:cNvSpPr/>
              <p:nvPr/>
            </p:nvSpPr>
            <p:spPr>
              <a:xfrm>
                <a:off x="7747650" y="3157062"/>
                <a:ext cx="189825" cy="239116"/>
              </a:xfrm>
              <a:custGeom>
                <a:avLst/>
                <a:gdLst/>
                <a:ahLst/>
                <a:cxnLst>
                  <a:cxn ang="0">
                    <a:pos x="wd2" y="hd2"/>
                  </a:cxn>
                  <a:cxn ang="5400000">
                    <a:pos x="wd2" y="hd2"/>
                  </a:cxn>
                  <a:cxn ang="10800000">
                    <a:pos x="wd2" y="hd2"/>
                  </a:cxn>
                  <a:cxn ang="16200000">
                    <a:pos x="wd2" y="hd2"/>
                  </a:cxn>
                </a:cxnLst>
                <a:rect l="0" t="0" r="r" b="b"/>
                <a:pathLst>
                  <a:path w="21600" h="21600" extrusionOk="0">
                    <a:moveTo>
                      <a:pt x="0" y="10332"/>
                    </a:moveTo>
                    <a:lnTo>
                      <a:pt x="6090" y="21600"/>
                    </a:lnTo>
                    <a:lnTo>
                      <a:pt x="14895" y="21600"/>
                    </a:lnTo>
                    <a:lnTo>
                      <a:pt x="21600" y="0"/>
                    </a:lnTo>
                    <a:lnTo>
                      <a:pt x="0" y="10332"/>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4" name="isľïdê">
                <a:extLst>
                  <a:ext uri="{FF2B5EF4-FFF2-40B4-BE49-F238E27FC236}">
                    <a16:creationId xmlns:a16="http://schemas.microsoft.com/office/drawing/2014/main" id="{7EF489BF-F972-4B8B-8A3F-7F2E386B54B3}"/>
                  </a:ext>
                </a:extLst>
              </p:cNvPr>
              <p:cNvSpPr/>
              <p:nvPr/>
            </p:nvSpPr>
            <p:spPr>
              <a:xfrm>
                <a:off x="6546000" y="2323114"/>
                <a:ext cx="1862395" cy="13186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85" y="17555"/>
                    </a:lnTo>
                    <a:cubicBezTo>
                      <a:pt x="663" y="17145"/>
                      <a:pt x="785" y="16755"/>
                      <a:pt x="947" y="16397"/>
                    </a:cubicBezTo>
                    <a:cubicBezTo>
                      <a:pt x="1176" y="15892"/>
                      <a:pt x="1480" y="15462"/>
                      <a:pt x="1838" y="15138"/>
                    </a:cubicBezTo>
                    <a:lnTo>
                      <a:pt x="21600" y="0"/>
                    </a:lnTo>
                    <a:lnTo>
                      <a:pt x="21560" y="13327"/>
                    </a:lnTo>
                    <a:lnTo>
                      <a:pt x="0" y="21600"/>
                    </a:lnTo>
                    <a:close/>
                  </a:path>
                </a:pathLst>
              </a:custGeom>
              <a:solidFill>
                <a:srgbClr val="EBE9EC"/>
              </a:solidFill>
              <a:ln w="12700">
                <a:miter lim="400000"/>
              </a:ln>
            </p:spPr>
            <p:txBody>
              <a:bodyPr lIns="71437" tIns="71437" rIns="71437" bIns="71437" anchor="ctr"/>
              <a:lstStyle/>
              <a:p>
                <a:pPr algn="ctr">
                  <a:defRPr sz="3200" cap="none">
                    <a:solidFill>
                      <a:srgbClr val="000000"/>
                    </a:solidFill>
                  </a:defRPr>
                </a:pPr>
                <a:endParaRPr/>
              </a:p>
            </p:txBody>
          </p:sp>
          <p:sp>
            <p:nvSpPr>
              <p:cNvPr id="65" name="îŝľïḍe">
                <a:extLst>
                  <a:ext uri="{FF2B5EF4-FFF2-40B4-BE49-F238E27FC236}">
                    <a16:creationId xmlns:a16="http://schemas.microsoft.com/office/drawing/2014/main" id="{410C23CF-A02D-47F9-AC3C-588B49ABD450}"/>
                  </a:ext>
                </a:extLst>
              </p:cNvPr>
              <p:cNvSpPr/>
              <p:nvPr/>
            </p:nvSpPr>
            <p:spPr>
              <a:xfrm>
                <a:off x="7124996" y="2809035"/>
                <a:ext cx="1292379" cy="673874"/>
              </a:xfrm>
              <a:custGeom>
                <a:avLst/>
                <a:gdLst/>
                <a:ahLst/>
                <a:cxnLst>
                  <a:cxn ang="0">
                    <a:pos x="wd2" y="hd2"/>
                  </a:cxn>
                  <a:cxn ang="5400000">
                    <a:pos x="wd2" y="hd2"/>
                  </a:cxn>
                  <a:cxn ang="10800000">
                    <a:pos x="wd2" y="hd2"/>
                  </a:cxn>
                  <a:cxn ang="16200000">
                    <a:pos x="wd2" y="hd2"/>
                  </a:cxn>
                </a:cxnLst>
                <a:rect l="0" t="0" r="r" b="b"/>
                <a:pathLst>
                  <a:path w="21583" h="21600" extrusionOk="0">
                    <a:moveTo>
                      <a:pt x="2" y="21600"/>
                    </a:moveTo>
                    <a:lnTo>
                      <a:pt x="2" y="19488"/>
                    </a:lnTo>
                    <a:cubicBezTo>
                      <a:pt x="-17" y="18804"/>
                      <a:pt x="88" y="18130"/>
                      <a:pt x="300" y="17579"/>
                    </a:cubicBezTo>
                    <a:cubicBezTo>
                      <a:pt x="464" y="17153"/>
                      <a:pt x="685" y="16819"/>
                      <a:pt x="939" y="16615"/>
                    </a:cubicBezTo>
                    <a:lnTo>
                      <a:pt x="21583" y="0"/>
                    </a:lnTo>
                  </a:path>
                </a:pathLst>
              </a:cu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6" name="iṥļiďè">
                <a:extLst>
                  <a:ext uri="{FF2B5EF4-FFF2-40B4-BE49-F238E27FC236}">
                    <a16:creationId xmlns:a16="http://schemas.microsoft.com/office/drawing/2014/main" id="{D85F8B64-6659-4EE4-8D70-2ED2FD0FA9F8}"/>
                  </a:ext>
                </a:extLst>
              </p:cNvPr>
              <p:cNvSpPr/>
              <p:nvPr/>
            </p:nvSpPr>
            <p:spPr>
              <a:xfrm>
                <a:off x="7548929" y="3173526"/>
                <a:ext cx="1" cy="19716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7" name="îṧlîdè">
                <a:extLst>
                  <a:ext uri="{FF2B5EF4-FFF2-40B4-BE49-F238E27FC236}">
                    <a16:creationId xmlns:a16="http://schemas.microsoft.com/office/drawing/2014/main" id="{6B812F2C-F611-443D-9682-1C801061B86D}"/>
                  </a:ext>
                </a:extLst>
              </p:cNvPr>
              <p:cNvSpPr/>
              <p:nvPr/>
            </p:nvSpPr>
            <p:spPr>
              <a:xfrm>
                <a:off x="7950612" y="2995495"/>
                <a:ext cx="1" cy="262354"/>
              </a:xfrm>
              <a:prstGeom prst="line">
                <a:avLst/>
              </a:prstGeom>
              <a:ln w="25400">
                <a:solidFill>
                  <a:srgbClr val="D3D2D4"/>
                </a:solidFill>
                <a:miter lim="400000"/>
              </a:ln>
            </p:spPr>
            <p:txBody>
              <a:bodyPr lIns="71437" tIns="71437" rIns="71437" bIns="71437" anchor="ctr"/>
              <a:lstStyle/>
              <a:p>
                <a:pPr algn="ctr">
                  <a:defRPr sz="3200" cap="none">
                    <a:solidFill>
                      <a:srgbClr val="000000"/>
                    </a:solidFill>
                  </a:defRPr>
                </a:pPr>
                <a:endParaRPr/>
              </a:p>
            </p:txBody>
          </p:sp>
          <p:sp>
            <p:nvSpPr>
              <p:cNvPr id="68" name="ïṥlíḍe">
                <a:extLst>
                  <a:ext uri="{FF2B5EF4-FFF2-40B4-BE49-F238E27FC236}">
                    <a16:creationId xmlns:a16="http://schemas.microsoft.com/office/drawing/2014/main" id="{3BEAEB20-0B6E-4AA5-A1EC-64665A68FF2B}"/>
                  </a:ext>
                </a:extLst>
              </p:cNvPr>
              <p:cNvSpPr/>
              <p:nvPr/>
            </p:nvSpPr>
            <p:spPr>
              <a:xfrm>
                <a:off x="7795486" y="4216013"/>
                <a:ext cx="801180" cy="713922"/>
              </a:xfrm>
              <a:custGeom>
                <a:avLst/>
                <a:gdLst/>
                <a:ahLst/>
                <a:cxnLst>
                  <a:cxn ang="0">
                    <a:pos x="wd2" y="hd2"/>
                  </a:cxn>
                  <a:cxn ang="5400000">
                    <a:pos x="wd2" y="hd2"/>
                  </a:cxn>
                  <a:cxn ang="10800000">
                    <a:pos x="wd2" y="hd2"/>
                  </a:cxn>
                  <a:cxn ang="16200000">
                    <a:pos x="wd2" y="hd2"/>
                  </a:cxn>
                </a:cxnLst>
                <a:rect l="0" t="0" r="r" b="b"/>
                <a:pathLst>
                  <a:path w="21600" h="21600" extrusionOk="0">
                    <a:moveTo>
                      <a:pt x="17411" y="798"/>
                    </a:moveTo>
                    <a:lnTo>
                      <a:pt x="3277" y="9980"/>
                    </a:lnTo>
                    <a:cubicBezTo>
                      <a:pt x="2213" y="10656"/>
                      <a:pt x="1341" y="11655"/>
                      <a:pt x="760" y="12863"/>
                    </a:cubicBezTo>
                    <a:cubicBezTo>
                      <a:pt x="317" y="13787"/>
                      <a:pt x="57" y="14807"/>
                      <a:pt x="0" y="15854"/>
                    </a:cubicBezTo>
                    <a:lnTo>
                      <a:pt x="0" y="20589"/>
                    </a:lnTo>
                    <a:cubicBezTo>
                      <a:pt x="27" y="20866"/>
                      <a:pt x="144" y="21123"/>
                      <a:pt x="330" y="21310"/>
                    </a:cubicBezTo>
                    <a:cubicBezTo>
                      <a:pt x="509" y="21491"/>
                      <a:pt x="741" y="21594"/>
                      <a:pt x="983" y="21600"/>
                    </a:cubicBezTo>
                    <a:lnTo>
                      <a:pt x="21600" y="14621"/>
                    </a:lnTo>
                    <a:lnTo>
                      <a:pt x="21600" y="0"/>
                    </a:lnTo>
                    <a:lnTo>
                      <a:pt x="17411"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69" name="ïṩļîďé">
                <a:extLst>
                  <a:ext uri="{FF2B5EF4-FFF2-40B4-BE49-F238E27FC236}">
                    <a16:creationId xmlns:a16="http://schemas.microsoft.com/office/drawing/2014/main" id="{95790874-D655-4C36-9448-F1E83BDF5A3B}"/>
                  </a:ext>
                </a:extLst>
              </p:cNvPr>
              <p:cNvSpPr/>
              <p:nvPr/>
            </p:nvSpPr>
            <p:spPr>
              <a:xfrm>
                <a:off x="8634958" y="4216013"/>
                <a:ext cx="801181" cy="713922"/>
              </a:xfrm>
              <a:custGeom>
                <a:avLst/>
                <a:gdLst/>
                <a:ahLst/>
                <a:cxnLst>
                  <a:cxn ang="0">
                    <a:pos x="wd2" y="hd2"/>
                  </a:cxn>
                  <a:cxn ang="5400000">
                    <a:pos x="wd2" y="hd2"/>
                  </a:cxn>
                  <a:cxn ang="10800000">
                    <a:pos x="wd2" y="hd2"/>
                  </a:cxn>
                  <a:cxn ang="16200000">
                    <a:pos x="wd2" y="hd2"/>
                  </a:cxn>
                </a:cxnLst>
                <a:rect l="0" t="0" r="r" b="b"/>
                <a:pathLst>
                  <a:path w="21600" h="21600" extrusionOk="0">
                    <a:moveTo>
                      <a:pt x="4189" y="798"/>
                    </a:moveTo>
                    <a:lnTo>
                      <a:pt x="18323" y="9980"/>
                    </a:lnTo>
                    <a:cubicBezTo>
                      <a:pt x="19387" y="10656"/>
                      <a:pt x="20259" y="11655"/>
                      <a:pt x="20840" y="12863"/>
                    </a:cubicBezTo>
                    <a:cubicBezTo>
                      <a:pt x="21283" y="13787"/>
                      <a:pt x="21543" y="14807"/>
                      <a:pt x="21600" y="15854"/>
                    </a:cubicBezTo>
                    <a:lnTo>
                      <a:pt x="21600" y="20589"/>
                    </a:lnTo>
                    <a:cubicBezTo>
                      <a:pt x="21573" y="20866"/>
                      <a:pt x="21456" y="21123"/>
                      <a:pt x="21270" y="21310"/>
                    </a:cubicBezTo>
                    <a:cubicBezTo>
                      <a:pt x="21091" y="21491"/>
                      <a:pt x="20859" y="21594"/>
                      <a:pt x="20617" y="21600"/>
                    </a:cubicBezTo>
                    <a:lnTo>
                      <a:pt x="0" y="14621"/>
                    </a:lnTo>
                    <a:lnTo>
                      <a:pt x="0" y="0"/>
                    </a:lnTo>
                    <a:lnTo>
                      <a:pt x="4189" y="798"/>
                    </a:lnTo>
                    <a:close/>
                  </a:path>
                </a:pathLst>
              </a:custGeom>
              <a:solidFill>
                <a:srgbClr val="C5C4C6"/>
              </a:solidFill>
              <a:ln w="12700">
                <a:miter lim="400000"/>
              </a:ln>
            </p:spPr>
            <p:txBody>
              <a:bodyPr lIns="71437" tIns="71437" rIns="71437" bIns="71437" anchor="ctr"/>
              <a:lstStyle/>
              <a:p>
                <a:pPr algn="ctr">
                  <a:defRPr sz="3200" cap="none">
                    <a:solidFill>
                      <a:srgbClr val="000000"/>
                    </a:solidFill>
                  </a:defRPr>
                </a:pPr>
                <a:endParaRPr/>
              </a:p>
            </p:txBody>
          </p:sp>
          <p:sp>
            <p:nvSpPr>
              <p:cNvPr id="70" name="íṣḻiḑè">
                <a:extLst>
                  <a:ext uri="{FF2B5EF4-FFF2-40B4-BE49-F238E27FC236}">
                    <a16:creationId xmlns:a16="http://schemas.microsoft.com/office/drawing/2014/main" id="{BD7B8DA6-B4DB-481D-A831-B49F0B705D3B}"/>
                  </a:ext>
                </a:extLst>
              </p:cNvPr>
              <p:cNvSpPr/>
              <p:nvPr/>
            </p:nvSpPr>
            <p:spPr>
              <a:xfrm>
                <a:off x="7801877" y="4290712"/>
                <a:ext cx="672049" cy="451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76" y="20037"/>
                      <a:pt x="1300" y="18605"/>
                      <a:pt x="2150" y="17349"/>
                    </a:cubicBezTo>
                    <a:cubicBezTo>
                      <a:pt x="3001" y="16092"/>
                      <a:pt x="3970" y="15024"/>
                      <a:pt x="5026" y="14178"/>
                    </a:cubicBezTo>
                    <a:lnTo>
                      <a:pt x="2160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71" name="ïSḻiḍê">
                <a:extLst>
                  <a:ext uri="{FF2B5EF4-FFF2-40B4-BE49-F238E27FC236}">
                    <a16:creationId xmlns:a16="http://schemas.microsoft.com/office/drawing/2014/main" id="{05B94D35-1343-4774-A539-54A2EFE778E5}"/>
                  </a:ext>
                </a:extLst>
              </p:cNvPr>
              <p:cNvSpPr/>
              <p:nvPr/>
            </p:nvSpPr>
            <p:spPr>
              <a:xfrm>
                <a:off x="8754031" y="4290712"/>
                <a:ext cx="672118" cy="4516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024" y="20037"/>
                      <a:pt x="20300" y="18605"/>
                      <a:pt x="19450" y="17349"/>
                    </a:cubicBezTo>
                    <a:cubicBezTo>
                      <a:pt x="18599" y="16092"/>
                      <a:pt x="17630" y="15024"/>
                      <a:pt x="16574" y="14178"/>
                    </a:cubicBezTo>
                    <a:lnTo>
                      <a:pt x="0" y="0"/>
                    </a:lnTo>
                  </a:path>
                </a:pathLst>
              </a:custGeom>
              <a:ln w="25400">
                <a:solidFill>
                  <a:srgbClr val="B5B4B6"/>
                </a:solidFill>
                <a:miter lim="400000"/>
              </a:ln>
            </p:spPr>
            <p:txBody>
              <a:bodyPr lIns="71437" tIns="71437" rIns="71437" bIns="71437" anchor="ctr"/>
              <a:lstStyle/>
              <a:p>
                <a:pPr algn="ctr">
                  <a:defRPr sz="3200" cap="none">
                    <a:solidFill>
                      <a:srgbClr val="000000"/>
                    </a:solidFill>
                  </a:defRPr>
                </a:pPr>
                <a:endParaRPr/>
              </a:p>
            </p:txBody>
          </p:sp>
          <p:sp>
            <p:nvSpPr>
              <p:cNvPr id="72" name="iṥ1ïḑê">
                <a:extLst>
                  <a:ext uri="{FF2B5EF4-FFF2-40B4-BE49-F238E27FC236}">
                    <a16:creationId xmlns:a16="http://schemas.microsoft.com/office/drawing/2014/main" id="{9488E53A-4CBC-4A5C-816D-CB94A07B5875}"/>
                  </a:ext>
                </a:extLst>
              </p:cNvPr>
              <p:cNvSpPr/>
              <p:nvPr/>
            </p:nvSpPr>
            <p:spPr>
              <a:xfrm>
                <a:off x="8399219" y="1028700"/>
                <a:ext cx="434745" cy="3504387"/>
              </a:xfrm>
              <a:custGeom>
                <a:avLst/>
                <a:gdLst/>
                <a:ahLst/>
                <a:cxnLst>
                  <a:cxn ang="0">
                    <a:pos x="wd2" y="hd2"/>
                  </a:cxn>
                  <a:cxn ang="5400000">
                    <a:pos x="wd2" y="hd2"/>
                  </a:cxn>
                  <a:cxn ang="10800000">
                    <a:pos x="wd2" y="hd2"/>
                  </a:cxn>
                  <a:cxn ang="16200000">
                    <a:pos x="wd2" y="hd2"/>
                  </a:cxn>
                </a:cxnLst>
                <a:rect l="0" t="0" r="r" b="b"/>
                <a:pathLst>
                  <a:path w="21089" h="21600" extrusionOk="0">
                    <a:moveTo>
                      <a:pt x="8804" y="100"/>
                    </a:moveTo>
                    <a:cubicBezTo>
                      <a:pt x="8060" y="166"/>
                      <a:pt x="7413" y="247"/>
                      <a:pt x="6794" y="331"/>
                    </a:cubicBezTo>
                    <a:cubicBezTo>
                      <a:pt x="5555" y="498"/>
                      <a:pt x="4420" y="677"/>
                      <a:pt x="3459" y="872"/>
                    </a:cubicBezTo>
                    <a:cubicBezTo>
                      <a:pt x="949" y="1383"/>
                      <a:pt x="-246" y="1981"/>
                      <a:pt x="42" y="2583"/>
                    </a:cubicBezTo>
                    <a:lnTo>
                      <a:pt x="42" y="18187"/>
                    </a:lnTo>
                    <a:cubicBezTo>
                      <a:pt x="7" y="18787"/>
                      <a:pt x="845" y="19383"/>
                      <a:pt x="2515" y="19945"/>
                    </a:cubicBezTo>
                    <a:cubicBezTo>
                      <a:pt x="4349" y="20561"/>
                      <a:pt x="7148" y="21125"/>
                      <a:pt x="10744" y="21600"/>
                    </a:cubicBezTo>
                    <a:cubicBezTo>
                      <a:pt x="14247" y="21129"/>
                      <a:pt x="16962" y="20572"/>
                      <a:pt x="18727" y="19964"/>
                    </a:cubicBezTo>
                    <a:cubicBezTo>
                      <a:pt x="20421" y="19380"/>
                      <a:pt x="21205" y="18760"/>
                      <a:pt x="21035" y="18138"/>
                    </a:cubicBezTo>
                    <a:lnTo>
                      <a:pt x="21035" y="2541"/>
                    </a:lnTo>
                    <a:cubicBezTo>
                      <a:pt x="21354" y="1955"/>
                      <a:pt x="20265" y="1369"/>
                      <a:pt x="17913" y="863"/>
                    </a:cubicBezTo>
                    <a:cubicBezTo>
                      <a:pt x="17038" y="675"/>
                      <a:pt x="15998" y="500"/>
                      <a:pt x="14879" y="334"/>
                    </a:cubicBezTo>
                    <a:cubicBezTo>
                      <a:pt x="14319" y="251"/>
                      <a:pt x="13737" y="169"/>
                      <a:pt x="13045" y="104"/>
                    </a:cubicBezTo>
                    <a:cubicBezTo>
                      <a:pt x="12412" y="45"/>
                      <a:pt x="11698" y="1"/>
                      <a:pt x="10935" y="0"/>
                    </a:cubicBezTo>
                    <a:cubicBezTo>
                      <a:pt x="10173" y="0"/>
                      <a:pt x="9452" y="43"/>
                      <a:pt x="8804" y="100"/>
                    </a:cubicBez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sp>
            <p:nvSpPr>
              <p:cNvPr id="73" name="ïṡ1idé">
                <a:extLst>
                  <a:ext uri="{FF2B5EF4-FFF2-40B4-BE49-F238E27FC236}">
                    <a16:creationId xmlns:a16="http://schemas.microsoft.com/office/drawing/2014/main" id="{5EDC0814-9BE4-4652-9C9B-77B7E399E74B}"/>
                  </a:ext>
                </a:extLst>
              </p:cNvPr>
              <p:cNvSpPr/>
              <p:nvPr/>
            </p:nvSpPr>
            <p:spPr>
              <a:xfrm>
                <a:off x="8583847" y="4044269"/>
                <a:ext cx="65506" cy="97417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433" y="0"/>
                      <a:pt x="15079" y="0"/>
                      <a:pt x="16666" y="32"/>
                    </a:cubicBezTo>
                    <a:cubicBezTo>
                      <a:pt x="17724" y="55"/>
                      <a:pt x="18668" y="94"/>
                      <a:pt x="19433" y="146"/>
                    </a:cubicBezTo>
                    <a:cubicBezTo>
                      <a:pt x="20199" y="197"/>
                      <a:pt x="20786" y="261"/>
                      <a:pt x="21131" y="332"/>
                    </a:cubicBezTo>
                    <a:cubicBezTo>
                      <a:pt x="21365" y="385"/>
                      <a:pt x="21483" y="439"/>
                      <a:pt x="21541" y="503"/>
                    </a:cubicBezTo>
                    <a:cubicBezTo>
                      <a:pt x="21600" y="566"/>
                      <a:pt x="21600" y="638"/>
                      <a:pt x="21600" y="726"/>
                    </a:cubicBezTo>
                    <a:lnTo>
                      <a:pt x="21600" y="20874"/>
                    </a:lnTo>
                    <a:cubicBezTo>
                      <a:pt x="21600" y="20962"/>
                      <a:pt x="21600" y="21034"/>
                      <a:pt x="21541" y="21097"/>
                    </a:cubicBezTo>
                    <a:cubicBezTo>
                      <a:pt x="21483" y="21161"/>
                      <a:pt x="21365" y="21215"/>
                      <a:pt x="21131" y="21268"/>
                    </a:cubicBezTo>
                    <a:cubicBezTo>
                      <a:pt x="20786" y="21339"/>
                      <a:pt x="20199" y="21403"/>
                      <a:pt x="19433" y="21454"/>
                    </a:cubicBezTo>
                    <a:cubicBezTo>
                      <a:pt x="18668" y="21506"/>
                      <a:pt x="17724" y="21545"/>
                      <a:pt x="16666" y="21568"/>
                    </a:cubicBezTo>
                    <a:cubicBezTo>
                      <a:pt x="15079" y="21600"/>
                      <a:pt x="13433" y="21600"/>
                      <a:pt x="10800" y="21600"/>
                    </a:cubicBezTo>
                    <a:cubicBezTo>
                      <a:pt x="8167" y="21600"/>
                      <a:pt x="6521" y="21600"/>
                      <a:pt x="4934" y="21568"/>
                    </a:cubicBezTo>
                    <a:cubicBezTo>
                      <a:pt x="3876" y="21545"/>
                      <a:pt x="2932" y="21506"/>
                      <a:pt x="2167" y="21454"/>
                    </a:cubicBezTo>
                    <a:cubicBezTo>
                      <a:pt x="1401" y="21403"/>
                      <a:pt x="814" y="21339"/>
                      <a:pt x="469" y="21268"/>
                    </a:cubicBezTo>
                    <a:cubicBezTo>
                      <a:pt x="235" y="21215"/>
                      <a:pt x="117" y="21161"/>
                      <a:pt x="59" y="21097"/>
                    </a:cubicBezTo>
                    <a:cubicBezTo>
                      <a:pt x="0" y="21034"/>
                      <a:pt x="0" y="20962"/>
                      <a:pt x="0" y="20874"/>
                    </a:cubicBezTo>
                    <a:lnTo>
                      <a:pt x="0" y="726"/>
                    </a:lnTo>
                    <a:cubicBezTo>
                      <a:pt x="0" y="638"/>
                      <a:pt x="0" y="566"/>
                      <a:pt x="59" y="503"/>
                    </a:cubicBezTo>
                    <a:cubicBezTo>
                      <a:pt x="117" y="439"/>
                      <a:pt x="235" y="385"/>
                      <a:pt x="469" y="332"/>
                    </a:cubicBezTo>
                    <a:cubicBezTo>
                      <a:pt x="814" y="261"/>
                      <a:pt x="1401" y="197"/>
                      <a:pt x="2167" y="146"/>
                    </a:cubicBezTo>
                    <a:cubicBezTo>
                      <a:pt x="2932" y="94"/>
                      <a:pt x="3876" y="55"/>
                      <a:pt x="4934" y="32"/>
                    </a:cubicBezTo>
                    <a:cubicBezTo>
                      <a:pt x="6521" y="0"/>
                      <a:pt x="8167" y="0"/>
                      <a:pt x="10800" y="0"/>
                    </a:cubicBezTo>
                    <a:close/>
                  </a:path>
                </a:pathLst>
              </a:custGeom>
              <a:solidFill>
                <a:srgbClr val="E5E3E6"/>
              </a:solidFill>
              <a:ln w="12700">
                <a:miter lim="400000"/>
              </a:ln>
            </p:spPr>
            <p:txBody>
              <a:bodyPr lIns="71437" tIns="71437" rIns="71437" bIns="71437" anchor="ctr"/>
              <a:lstStyle/>
              <a:p>
                <a:pPr algn="ctr">
                  <a:defRPr sz="3200" cap="none">
                    <a:solidFill>
                      <a:srgbClr val="FFFFFF"/>
                    </a:solidFill>
                  </a:defRPr>
                </a:pPr>
                <a:endParaRPr/>
              </a:p>
            </p:txBody>
          </p:sp>
          <p:sp>
            <p:nvSpPr>
              <p:cNvPr id="74" name="î$ľidê">
                <a:extLst>
                  <a:ext uri="{FF2B5EF4-FFF2-40B4-BE49-F238E27FC236}">
                    <a16:creationId xmlns:a16="http://schemas.microsoft.com/office/drawing/2014/main" id="{4C9788FE-27BB-46A1-AE3E-920C3F022AD7}"/>
                  </a:ext>
                </a:extLst>
              </p:cNvPr>
              <p:cNvSpPr/>
              <p:nvPr/>
            </p:nvSpPr>
            <p:spPr>
              <a:xfrm>
                <a:off x="8440695" y="1186538"/>
                <a:ext cx="352400" cy="138652"/>
              </a:xfrm>
              <a:custGeom>
                <a:avLst/>
                <a:gdLst/>
                <a:ahLst/>
                <a:cxnLst>
                  <a:cxn ang="0">
                    <a:pos x="wd2" y="hd2"/>
                  </a:cxn>
                  <a:cxn ang="5400000">
                    <a:pos x="wd2" y="hd2"/>
                  </a:cxn>
                  <a:cxn ang="10800000">
                    <a:pos x="wd2" y="hd2"/>
                  </a:cxn>
                  <a:cxn ang="16200000">
                    <a:pos x="wd2" y="hd2"/>
                  </a:cxn>
                </a:cxnLst>
                <a:rect l="0" t="0" r="r" b="b"/>
                <a:pathLst>
                  <a:path w="21600" h="21483" extrusionOk="0">
                    <a:moveTo>
                      <a:pt x="0" y="21483"/>
                    </a:moveTo>
                    <a:cubicBezTo>
                      <a:pt x="1199" y="8970"/>
                      <a:pt x="5608" y="118"/>
                      <a:pt x="10701" y="1"/>
                    </a:cubicBezTo>
                    <a:cubicBezTo>
                      <a:pt x="15848" y="-117"/>
                      <a:pt x="20355" y="8701"/>
                      <a:pt x="21600" y="21324"/>
                    </a:cubicBezTo>
                    <a:cubicBezTo>
                      <a:pt x="18521" y="14939"/>
                      <a:pt x="14651" y="11495"/>
                      <a:pt x="10669" y="11594"/>
                    </a:cubicBezTo>
                    <a:cubicBezTo>
                      <a:pt x="6769" y="11691"/>
                      <a:pt x="3001" y="15183"/>
                      <a:pt x="0" y="21483"/>
                    </a:cubicBezTo>
                    <a:close/>
                  </a:path>
                </a:pathLst>
              </a:custGeom>
              <a:solidFill>
                <a:schemeClr val="tx2"/>
              </a:solidFill>
              <a:ln w="12700">
                <a:miter lim="400000"/>
              </a:ln>
            </p:spPr>
            <p:txBody>
              <a:bodyPr lIns="71437" tIns="71437" rIns="71437" bIns="71437" anchor="ctr"/>
              <a:lstStyle/>
              <a:p>
                <a:pPr algn="ctr">
                  <a:defRPr sz="3200" cap="none">
                    <a:solidFill>
                      <a:srgbClr val="000000"/>
                    </a:solidFill>
                  </a:defRPr>
                </a:pPr>
                <a:endParaRPr/>
              </a:p>
            </p:txBody>
          </p:sp>
          <p:grpSp>
            <p:nvGrpSpPr>
              <p:cNvPr id="75" name="íṥ1îḍè">
                <a:extLst>
                  <a:ext uri="{FF2B5EF4-FFF2-40B4-BE49-F238E27FC236}">
                    <a16:creationId xmlns:a16="http://schemas.microsoft.com/office/drawing/2014/main" id="{E9319F90-F631-42FF-9F93-FF96915E7AB6}"/>
                  </a:ext>
                </a:extLst>
              </p:cNvPr>
              <p:cNvGrpSpPr/>
              <p:nvPr/>
            </p:nvGrpSpPr>
            <p:grpSpPr>
              <a:xfrm>
                <a:off x="8440707" y="1564747"/>
                <a:ext cx="351038" cy="2262318"/>
                <a:chOff x="0" y="0"/>
                <a:chExt cx="543321" cy="3501526"/>
              </a:xfrm>
              <a:solidFill>
                <a:schemeClr val="bg1">
                  <a:lumMod val="65000"/>
                </a:schemeClr>
              </a:solidFill>
            </p:grpSpPr>
            <p:sp>
              <p:nvSpPr>
                <p:cNvPr id="83" name="îṥļïḑè">
                  <a:extLst>
                    <a:ext uri="{FF2B5EF4-FFF2-40B4-BE49-F238E27FC236}">
                      <a16:creationId xmlns:a16="http://schemas.microsoft.com/office/drawing/2014/main" id="{E065B05F-9793-4CD7-A898-B457520F0521}"/>
                    </a:ext>
                  </a:extLst>
                </p:cNvPr>
                <p:cNvSpPr/>
                <p:nvPr/>
              </p:nvSpPr>
              <p:spPr>
                <a:xfrm>
                  <a:off x="0"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4" name="îŝlïḓê">
                  <a:extLst>
                    <a:ext uri="{FF2B5EF4-FFF2-40B4-BE49-F238E27FC236}">
                      <a16:creationId xmlns:a16="http://schemas.microsoft.com/office/drawing/2014/main" id="{033A0FD0-4B68-434E-B62A-A8F1CF1B6F39}"/>
                    </a:ext>
                  </a:extLst>
                </p:cNvPr>
                <p:cNvSpPr/>
                <p:nvPr/>
              </p:nvSpPr>
              <p:spPr>
                <a:xfrm>
                  <a:off x="0"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5" name="îŝ1íḋê">
                  <a:extLst>
                    <a:ext uri="{FF2B5EF4-FFF2-40B4-BE49-F238E27FC236}">
                      <a16:creationId xmlns:a16="http://schemas.microsoft.com/office/drawing/2014/main" id="{A8D088BF-49DA-41A1-810B-35C1E03D7E9F}"/>
                    </a:ext>
                  </a:extLst>
                </p:cNvPr>
                <p:cNvSpPr/>
                <p:nvPr/>
              </p:nvSpPr>
              <p:spPr>
                <a:xfrm>
                  <a:off x="0"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6" name="išḻîḓé">
                  <a:extLst>
                    <a:ext uri="{FF2B5EF4-FFF2-40B4-BE49-F238E27FC236}">
                      <a16:creationId xmlns:a16="http://schemas.microsoft.com/office/drawing/2014/main" id="{77C41D05-E100-472E-8B1A-C6D15A40D375}"/>
                    </a:ext>
                  </a:extLst>
                </p:cNvPr>
                <p:cNvSpPr/>
                <p:nvPr/>
              </p:nvSpPr>
              <p:spPr>
                <a:xfrm>
                  <a:off x="0"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7" name="íṡļíḋè">
                  <a:extLst>
                    <a:ext uri="{FF2B5EF4-FFF2-40B4-BE49-F238E27FC236}">
                      <a16:creationId xmlns:a16="http://schemas.microsoft.com/office/drawing/2014/main" id="{599260D5-C533-4A8F-97BF-FDC99F37CABD}"/>
                    </a:ext>
                  </a:extLst>
                </p:cNvPr>
                <p:cNvSpPr/>
                <p:nvPr/>
              </p:nvSpPr>
              <p:spPr>
                <a:xfrm>
                  <a:off x="0"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8" name="iṧḻïḑê">
                  <a:extLst>
                    <a:ext uri="{FF2B5EF4-FFF2-40B4-BE49-F238E27FC236}">
                      <a16:creationId xmlns:a16="http://schemas.microsoft.com/office/drawing/2014/main" id="{62B95791-A439-490C-9B5C-7A0C130D9B45}"/>
                    </a:ext>
                  </a:extLst>
                </p:cNvPr>
                <p:cNvSpPr/>
                <p:nvPr/>
              </p:nvSpPr>
              <p:spPr>
                <a:xfrm>
                  <a:off x="0"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9" name="isḻïḍê">
                  <a:extLst>
                    <a:ext uri="{FF2B5EF4-FFF2-40B4-BE49-F238E27FC236}">
                      <a16:creationId xmlns:a16="http://schemas.microsoft.com/office/drawing/2014/main" id="{471EC1AA-4682-4FBD-BB3B-6BEEAE20B02C}"/>
                    </a:ext>
                  </a:extLst>
                </p:cNvPr>
                <p:cNvSpPr/>
                <p:nvPr/>
              </p:nvSpPr>
              <p:spPr>
                <a:xfrm>
                  <a:off x="0"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0" name="îşļiḍè">
                  <a:extLst>
                    <a:ext uri="{FF2B5EF4-FFF2-40B4-BE49-F238E27FC236}">
                      <a16:creationId xmlns:a16="http://schemas.microsoft.com/office/drawing/2014/main" id="{7B298C83-5189-4D9F-B361-F404129E7DA3}"/>
                    </a:ext>
                  </a:extLst>
                </p:cNvPr>
                <p:cNvSpPr/>
                <p:nvPr/>
              </p:nvSpPr>
              <p:spPr>
                <a:xfrm>
                  <a:off x="0"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1" name="íś1îḋe">
                  <a:extLst>
                    <a:ext uri="{FF2B5EF4-FFF2-40B4-BE49-F238E27FC236}">
                      <a16:creationId xmlns:a16="http://schemas.microsoft.com/office/drawing/2014/main" id="{ABC42F72-11A4-4C17-B463-3A7D746443E7}"/>
                    </a:ext>
                  </a:extLst>
                </p:cNvPr>
                <p:cNvSpPr/>
                <p:nvPr/>
              </p:nvSpPr>
              <p:spPr>
                <a:xfrm>
                  <a:off x="0"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2" name="iṧḷiḍè">
                  <a:extLst>
                    <a:ext uri="{FF2B5EF4-FFF2-40B4-BE49-F238E27FC236}">
                      <a16:creationId xmlns:a16="http://schemas.microsoft.com/office/drawing/2014/main" id="{F3297BE6-CFED-4395-AD6F-39CCE42C184F}"/>
                    </a:ext>
                  </a:extLst>
                </p:cNvPr>
                <p:cNvSpPr/>
                <p:nvPr/>
              </p:nvSpPr>
              <p:spPr>
                <a:xfrm>
                  <a:off x="485775" y="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3" name="ï$ľïḓê">
                  <a:extLst>
                    <a:ext uri="{FF2B5EF4-FFF2-40B4-BE49-F238E27FC236}">
                      <a16:creationId xmlns:a16="http://schemas.microsoft.com/office/drawing/2014/main" id="{2A5A6CD9-4624-40FC-9802-65A438835361}"/>
                    </a:ext>
                  </a:extLst>
                </p:cNvPr>
                <p:cNvSpPr/>
                <p:nvPr/>
              </p:nvSpPr>
              <p:spPr>
                <a:xfrm>
                  <a:off x="485775" y="1174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4" name="ïṣ1íḋe">
                  <a:extLst>
                    <a:ext uri="{FF2B5EF4-FFF2-40B4-BE49-F238E27FC236}">
                      <a16:creationId xmlns:a16="http://schemas.microsoft.com/office/drawing/2014/main" id="{C76BB7DC-12FD-40F6-A72C-FAABEF2D5B8E}"/>
                    </a:ext>
                  </a:extLst>
                </p:cNvPr>
                <p:cNvSpPr/>
                <p:nvPr/>
              </p:nvSpPr>
              <p:spPr>
                <a:xfrm>
                  <a:off x="485775" y="2349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5" name="ï$ļïdê">
                  <a:extLst>
                    <a:ext uri="{FF2B5EF4-FFF2-40B4-BE49-F238E27FC236}">
                      <a16:creationId xmlns:a16="http://schemas.microsoft.com/office/drawing/2014/main" id="{6A20262E-D4DB-4EDB-9EFA-F7B1DFBAF0D0}"/>
                    </a:ext>
                  </a:extLst>
                </p:cNvPr>
                <p:cNvSpPr/>
                <p:nvPr/>
              </p:nvSpPr>
              <p:spPr>
                <a:xfrm>
                  <a:off x="485775" y="3524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6" name="ïśḻiḓe">
                  <a:extLst>
                    <a:ext uri="{FF2B5EF4-FFF2-40B4-BE49-F238E27FC236}">
                      <a16:creationId xmlns:a16="http://schemas.microsoft.com/office/drawing/2014/main" id="{772620E1-5634-479D-91E4-EEFA56483517}"/>
                    </a:ext>
                  </a:extLst>
                </p:cNvPr>
                <p:cNvSpPr/>
                <p:nvPr/>
              </p:nvSpPr>
              <p:spPr>
                <a:xfrm>
                  <a:off x="485775" y="4699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7" name="íṥļîḓê">
                  <a:extLst>
                    <a:ext uri="{FF2B5EF4-FFF2-40B4-BE49-F238E27FC236}">
                      <a16:creationId xmlns:a16="http://schemas.microsoft.com/office/drawing/2014/main" id="{5D3CA4DD-0626-4744-80FD-B1D83D8272F0}"/>
                    </a:ext>
                  </a:extLst>
                </p:cNvPr>
                <p:cNvSpPr/>
                <p:nvPr/>
              </p:nvSpPr>
              <p:spPr>
                <a:xfrm>
                  <a:off x="485775" y="58737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8" name="isḷîde">
                  <a:extLst>
                    <a:ext uri="{FF2B5EF4-FFF2-40B4-BE49-F238E27FC236}">
                      <a16:creationId xmlns:a16="http://schemas.microsoft.com/office/drawing/2014/main" id="{A5D38C94-97A3-448C-8E8A-6994BC0FE55E}"/>
                    </a:ext>
                  </a:extLst>
                </p:cNvPr>
                <p:cNvSpPr/>
                <p:nvPr/>
              </p:nvSpPr>
              <p:spPr>
                <a:xfrm>
                  <a:off x="485775" y="70485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99" name="íŝlîḋê">
                  <a:extLst>
                    <a:ext uri="{FF2B5EF4-FFF2-40B4-BE49-F238E27FC236}">
                      <a16:creationId xmlns:a16="http://schemas.microsoft.com/office/drawing/2014/main" id="{BC2131D3-ECDD-4F11-BF08-D1FB8F3A21E0}"/>
                    </a:ext>
                  </a:extLst>
                </p:cNvPr>
                <p:cNvSpPr/>
                <p:nvPr/>
              </p:nvSpPr>
              <p:spPr>
                <a:xfrm>
                  <a:off x="485775" y="822325"/>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0" name="í$1ïḑê">
                  <a:extLst>
                    <a:ext uri="{FF2B5EF4-FFF2-40B4-BE49-F238E27FC236}">
                      <a16:creationId xmlns:a16="http://schemas.microsoft.com/office/drawing/2014/main" id="{B642CA59-FAC6-42C4-9595-1B8507898A60}"/>
                    </a:ext>
                  </a:extLst>
                </p:cNvPr>
                <p:cNvSpPr/>
                <p:nvPr/>
              </p:nvSpPr>
              <p:spPr>
                <a:xfrm>
                  <a:off x="485775" y="939800"/>
                  <a:ext cx="56394"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1" name="îsḷïde">
                  <a:extLst>
                    <a:ext uri="{FF2B5EF4-FFF2-40B4-BE49-F238E27FC236}">
                      <a16:creationId xmlns:a16="http://schemas.microsoft.com/office/drawing/2014/main" id="{AAE8797E-34C0-4E89-A8C1-EA7C7ED465AE}"/>
                    </a:ext>
                  </a:extLst>
                </p:cNvPr>
                <p:cNvSpPr/>
                <p:nvPr/>
              </p:nvSpPr>
              <p:spPr>
                <a:xfrm>
                  <a:off x="1151"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2" name="íŝľíḑe">
                  <a:extLst>
                    <a:ext uri="{FF2B5EF4-FFF2-40B4-BE49-F238E27FC236}">
                      <a16:creationId xmlns:a16="http://schemas.microsoft.com/office/drawing/2014/main" id="{1CAEF471-84DE-407D-80FC-8A64845ED32B}"/>
                    </a:ext>
                  </a:extLst>
                </p:cNvPr>
                <p:cNvSpPr/>
                <p:nvPr/>
              </p:nvSpPr>
              <p:spPr>
                <a:xfrm>
                  <a:off x="1151"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3" name="íśḻíḋe">
                  <a:extLst>
                    <a:ext uri="{FF2B5EF4-FFF2-40B4-BE49-F238E27FC236}">
                      <a16:creationId xmlns:a16="http://schemas.microsoft.com/office/drawing/2014/main" id="{1CEF142E-E0D7-45F0-9ED0-7C266C5A9707}"/>
                    </a:ext>
                  </a:extLst>
                </p:cNvPr>
                <p:cNvSpPr/>
                <p:nvPr/>
              </p:nvSpPr>
              <p:spPr>
                <a:xfrm>
                  <a:off x="1151"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4" name="íś1íḑè">
                  <a:extLst>
                    <a:ext uri="{FF2B5EF4-FFF2-40B4-BE49-F238E27FC236}">
                      <a16:creationId xmlns:a16="http://schemas.microsoft.com/office/drawing/2014/main" id="{4F09EFEB-AC31-49AB-8BE3-9B424C358D86}"/>
                    </a:ext>
                  </a:extLst>
                </p:cNvPr>
                <p:cNvSpPr/>
                <p:nvPr/>
              </p:nvSpPr>
              <p:spPr>
                <a:xfrm>
                  <a:off x="1151"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5" name="î$1iḓé">
                  <a:extLst>
                    <a:ext uri="{FF2B5EF4-FFF2-40B4-BE49-F238E27FC236}">
                      <a16:creationId xmlns:a16="http://schemas.microsoft.com/office/drawing/2014/main" id="{4F03087D-3AC2-4AC1-BAF3-E4E506ED294A}"/>
                    </a:ext>
                  </a:extLst>
                </p:cNvPr>
                <p:cNvSpPr/>
                <p:nvPr/>
              </p:nvSpPr>
              <p:spPr>
                <a:xfrm>
                  <a:off x="1151"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6" name="ïṡḻîďé">
                  <a:extLst>
                    <a:ext uri="{FF2B5EF4-FFF2-40B4-BE49-F238E27FC236}">
                      <a16:creationId xmlns:a16="http://schemas.microsoft.com/office/drawing/2014/main" id="{CDB4E947-36A7-4E15-8644-CF66A4DF469D}"/>
                    </a:ext>
                  </a:extLst>
                </p:cNvPr>
                <p:cNvSpPr/>
                <p:nvPr/>
              </p:nvSpPr>
              <p:spPr>
                <a:xfrm>
                  <a:off x="1151"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7" name="is1íḋè">
                  <a:extLst>
                    <a:ext uri="{FF2B5EF4-FFF2-40B4-BE49-F238E27FC236}">
                      <a16:creationId xmlns:a16="http://schemas.microsoft.com/office/drawing/2014/main" id="{E7BBE7FB-4670-4231-B1D5-D863371424E2}"/>
                    </a:ext>
                  </a:extLst>
                </p:cNvPr>
                <p:cNvSpPr/>
                <p:nvPr/>
              </p:nvSpPr>
              <p:spPr>
                <a:xfrm>
                  <a:off x="1151"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8" name="îS1iḍê">
                  <a:extLst>
                    <a:ext uri="{FF2B5EF4-FFF2-40B4-BE49-F238E27FC236}">
                      <a16:creationId xmlns:a16="http://schemas.microsoft.com/office/drawing/2014/main" id="{F04CD7E2-D5FE-41E3-8071-A30A3E4D42E0}"/>
                    </a:ext>
                  </a:extLst>
                </p:cNvPr>
                <p:cNvSpPr/>
                <p:nvPr/>
              </p:nvSpPr>
              <p:spPr>
                <a:xfrm>
                  <a:off x="1151"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09" name="ïSḻïḑè">
                  <a:extLst>
                    <a:ext uri="{FF2B5EF4-FFF2-40B4-BE49-F238E27FC236}">
                      <a16:creationId xmlns:a16="http://schemas.microsoft.com/office/drawing/2014/main" id="{32801868-4AC9-4CF8-8874-B68521983597}"/>
                    </a:ext>
                  </a:extLst>
                </p:cNvPr>
                <p:cNvSpPr/>
                <p:nvPr/>
              </p:nvSpPr>
              <p:spPr>
                <a:xfrm>
                  <a:off x="1151"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0" name="ïśļíḍê">
                  <a:extLst>
                    <a:ext uri="{FF2B5EF4-FFF2-40B4-BE49-F238E27FC236}">
                      <a16:creationId xmlns:a16="http://schemas.microsoft.com/office/drawing/2014/main" id="{9E54AF85-E314-4BD1-B0AE-1CC528682E54}"/>
                    </a:ext>
                  </a:extLst>
                </p:cNvPr>
                <p:cNvSpPr/>
                <p:nvPr/>
              </p:nvSpPr>
              <p:spPr>
                <a:xfrm>
                  <a:off x="486926" y="12461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1" name="iśḻïḍè">
                  <a:extLst>
                    <a:ext uri="{FF2B5EF4-FFF2-40B4-BE49-F238E27FC236}">
                      <a16:creationId xmlns:a16="http://schemas.microsoft.com/office/drawing/2014/main" id="{DE4EC071-779B-496C-96E4-B1F6D49C421C}"/>
                    </a:ext>
                  </a:extLst>
                </p:cNvPr>
                <p:cNvSpPr/>
                <p:nvPr/>
              </p:nvSpPr>
              <p:spPr>
                <a:xfrm>
                  <a:off x="486926" y="13635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2" name="íṣliḋe">
                  <a:extLst>
                    <a:ext uri="{FF2B5EF4-FFF2-40B4-BE49-F238E27FC236}">
                      <a16:creationId xmlns:a16="http://schemas.microsoft.com/office/drawing/2014/main" id="{6CC8D7B3-7B57-449B-AE6F-61018D6BFAB9}"/>
                    </a:ext>
                  </a:extLst>
                </p:cNvPr>
                <p:cNvSpPr/>
                <p:nvPr/>
              </p:nvSpPr>
              <p:spPr>
                <a:xfrm>
                  <a:off x="486926" y="14810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3" name="işḻïḓè">
                  <a:extLst>
                    <a:ext uri="{FF2B5EF4-FFF2-40B4-BE49-F238E27FC236}">
                      <a16:creationId xmlns:a16="http://schemas.microsoft.com/office/drawing/2014/main" id="{E0010216-7908-415F-86F9-3E7D126178AF}"/>
                    </a:ext>
                  </a:extLst>
                </p:cNvPr>
                <p:cNvSpPr/>
                <p:nvPr/>
              </p:nvSpPr>
              <p:spPr>
                <a:xfrm>
                  <a:off x="486926" y="15985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4" name="íṥḷidé">
                  <a:extLst>
                    <a:ext uri="{FF2B5EF4-FFF2-40B4-BE49-F238E27FC236}">
                      <a16:creationId xmlns:a16="http://schemas.microsoft.com/office/drawing/2014/main" id="{B03B3648-CB7F-4B0B-8AE0-1D2F443F5E7A}"/>
                    </a:ext>
                  </a:extLst>
                </p:cNvPr>
                <p:cNvSpPr/>
                <p:nvPr/>
              </p:nvSpPr>
              <p:spPr>
                <a:xfrm>
                  <a:off x="486926" y="17160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5" name="îSḷíḓé">
                  <a:extLst>
                    <a:ext uri="{FF2B5EF4-FFF2-40B4-BE49-F238E27FC236}">
                      <a16:creationId xmlns:a16="http://schemas.microsoft.com/office/drawing/2014/main" id="{E7DB6A42-CAC8-416A-A16E-F6A929F20D4D}"/>
                    </a:ext>
                  </a:extLst>
                </p:cNvPr>
                <p:cNvSpPr/>
                <p:nvPr/>
              </p:nvSpPr>
              <p:spPr>
                <a:xfrm>
                  <a:off x="486926" y="183349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6" name="iṧḷiḋe">
                  <a:extLst>
                    <a:ext uri="{FF2B5EF4-FFF2-40B4-BE49-F238E27FC236}">
                      <a16:creationId xmlns:a16="http://schemas.microsoft.com/office/drawing/2014/main" id="{92CF1BC7-039F-48DA-BE2B-A980B19C4148}"/>
                    </a:ext>
                  </a:extLst>
                </p:cNvPr>
                <p:cNvSpPr/>
                <p:nvPr/>
              </p:nvSpPr>
              <p:spPr>
                <a:xfrm>
                  <a:off x="486926" y="195097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7" name="íşļïḓê">
                  <a:extLst>
                    <a:ext uri="{FF2B5EF4-FFF2-40B4-BE49-F238E27FC236}">
                      <a16:creationId xmlns:a16="http://schemas.microsoft.com/office/drawing/2014/main" id="{93209773-10A3-45A6-B60F-0DFB5E40ED13}"/>
                    </a:ext>
                  </a:extLst>
                </p:cNvPr>
                <p:cNvSpPr/>
                <p:nvPr/>
              </p:nvSpPr>
              <p:spPr>
                <a:xfrm>
                  <a:off x="486926" y="2068449"/>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8" name="îṧḷïďé">
                  <a:extLst>
                    <a:ext uri="{FF2B5EF4-FFF2-40B4-BE49-F238E27FC236}">
                      <a16:creationId xmlns:a16="http://schemas.microsoft.com/office/drawing/2014/main" id="{2ED24B13-4408-424B-AAF2-3DF8423B24A3}"/>
                    </a:ext>
                  </a:extLst>
                </p:cNvPr>
                <p:cNvSpPr/>
                <p:nvPr/>
              </p:nvSpPr>
              <p:spPr>
                <a:xfrm>
                  <a:off x="486926" y="2185924"/>
                  <a:ext cx="56395" cy="56395"/>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19" name="ísļidê">
                  <a:extLst>
                    <a:ext uri="{FF2B5EF4-FFF2-40B4-BE49-F238E27FC236}">
                      <a16:creationId xmlns:a16="http://schemas.microsoft.com/office/drawing/2014/main" id="{B274CCEB-3C13-48A7-AC05-146C6168B8C7}"/>
                    </a:ext>
                  </a:extLst>
                </p:cNvPr>
                <p:cNvSpPr/>
                <p:nvPr/>
              </p:nvSpPr>
              <p:spPr>
                <a:xfrm>
                  <a:off x="1151"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0" name="iSlidè">
                  <a:extLst>
                    <a:ext uri="{FF2B5EF4-FFF2-40B4-BE49-F238E27FC236}">
                      <a16:creationId xmlns:a16="http://schemas.microsoft.com/office/drawing/2014/main" id="{F2725658-A9C4-489E-BE77-67FCE4C19B07}"/>
                    </a:ext>
                  </a:extLst>
                </p:cNvPr>
                <p:cNvSpPr/>
                <p:nvPr/>
              </p:nvSpPr>
              <p:spPr>
                <a:xfrm>
                  <a:off x="1151"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1" name="íšḻîdè">
                  <a:extLst>
                    <a:ext uri="{FF2B5EF4-FFF2-40B4-BE49-F238E27FC236}">
                      <a16:creationId xmlns:a16="http://schemas.microsoft.com/office/drawing/2014/main" id="{1FD73177-0704-4C16-877F-18C2876EEE55}"/>
                    </a:ext>
                  </a:extLst>
                </p:cNvPr>
                <p:cNvSpPr/>
                <p:nvPr/>
              </p:nvSpPr>
              <p:spPr>
                <a:xfrm>
                  <a:off x="1151"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2" name="íšļïḍê">
                  <a:extLst>
                    <a:ext uri="{FF2B5EF4-FFF2-40B4-BE49-F238E27FC236}">
                      <a16:creationId xmlns:a16="http://schemas.microsoft.com/office/drawing/2014/main" id="{654A45E5-B40B-4DD5-BF22-7FEDA1C3845B}"/>
                    </a:ext>
                  </a:extLst>
                </p:cNvPr>
                <p:cNvSpPr/>
                <p:nvPr/>
              </p:nvSpPr>
              <p:spPr>
                <a:xfrm>
                  <a:off x="1151"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3" name="ïṩḷïḍè">
                  <a:extLst>
                    <a:ext uri="{FF2B5EF4-FFF2-40B4-BE49-F238E27FC236}">
                      <a16:creationId xmlns:a16="http://schemas.microsoft.com/office/drawing/2014/main" id="{B9D4A0F5-435B-4F71-B757-94D87C30288B}"/>
                    </a:ext>
                  </a:extLst>
                </p:cNvPr>
                <p:cNvSpPr/>
                <p:nvPr/>
              </p:nvSpPr>
              <p:spPr>
                <a:xfrm>
                  <a:off x="1151"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4" name="ïš1idé">
                  <a:extLst>
                    <a:ext uri="{FF2B5EF4-FFF2-40B4-BE49-F238E27FC236}">
                      <a16:creationId xmlns:a16="http://schemas.microsoft.com/office/drawing/2014/main" id="{F1EFB03E-FFAA-40F2-B6A5-142FA107BE96}"/>
                    </a:ext>
                  </a:extLst>
                </p:cNvPr>
                <p:cNvSpPr/>
                <p:nvPr/>
              </p:nvSpPr>
              <p:spPr>
                <a:xfrm>
                  <a:off x="1151"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5" name="işḷïdè">
                  <a:extLst>
                    <a:ext uri="{FF2B5EF4-FFF2-40B4-BE49-F238E27FC236}">
                      <a16:creationId xmlns:a16="http://schemas.microsoft.com/office/drawing/2014/main" id="{BC3682E6-A07C-4DB1-AA5B-840723B4EF11}"/>
                    </a:ext>
                  </a:extLst>
                </p:cNvPr>
                <p:cNvSpPr/>
                <p:nvPr/>
              </p:nvSpPr>
              <p:spPr>
                <a:xfrm>
                  <a:off x="1151"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6" name="ï$ḻíḋê">
                  <a:extLst>
                    <a:ext uri="{FF2B5EF4-FFF2-40B4-BE49-F238E27FC236}">
                      <a16:creationId xmlns:a16="http://schemas.microsoft.com/office/drawing/2014/main" id="{253EBB27-258F-4265-8EBC-B36BE83F18DD}"/>
                    </a:ext>
                  </a:extLst>
                </p:cNvPr>
                <p:cNvSpPr/>
                <p:nvPr/>
              </p:nvSpPr>
              <p:spPr>
                <a:xfrm>
                  <a:off x="1151"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7" name="ïSḷíḑe">
                  <a:extLst>
                    <a:ext uri="{FF2B5EF4-FFF2-40B4-BE49-F238E27FC236}">
                      <a16:creationId xmlns:a16="http://schemas.microsoft.com/office/drawing/2014/main" id="{3F608DD6-F144-44FB-825B-0B6C90A34DF9}"/>
                    </a:ext>
                  </a:extLst>
                </p:cNvPr>
                <p:cNvSpPr/>
                <p:nvPr/>
              </p:nvSpPr>
              <p:spPr>
                <a:xfrm>
                  <a:off x="1151"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8" name="ïṩḷïḍé">
                  <a:extLst>
                    <a:ext uri="{FF2B5EF4-FFF2-40B4-BE49-F238E27FC236}">
                      <a16:creationId xmlns:a16="http://schemas.microsoft.com/office/drawing/2014/main" id="{DE900B52-DF19-4D19-83D0-34DFBB3E8BA4}"/>
                    </a:ext>
                  </a:extLst>
                </p:cNvPr>
                <p:cNvSpPr/>
                <p:nvPr/>
              </p:nvSpPr>
              <p:spPr>
                <a:xfrm>
                  <a:off x="486926" y="25053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29" name="i$ļïḋe">
                  <a:extLst>
                    <a:ext uri="{FF2B5EF4-FFF2-40B4-BE49-F238E27FC236}">
                      <a16:creationId xmlns:a16="http://schemas.microsoft.com/office/drawing/2014/main" id="{31DF9BDF-8D0B-48AC-B93B-6C1A9F7D2BAE}"/>
                    </a:ext>
                  </a:extLst>
                </p:cNvPr>
                <p:cNvSpPr/>
                <p:nvPr/>
              </p:nvSpPr>
              <p:spPr>
                <a:xfrm>
                  <a:off x="486926" y="26228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0" name="íśḷíḍe">
                  <a:extLst>
                    <a:ext uri="{FF2B5EF4-FFF2-40B4-BE49-F238E27FC236}">
                      <a16:creationId xmlns:a16="http://schemas.microsoft.com/office/drawing/2014/main" id="{50B8B38A-642C-4E80-BF02-06205296E5A0}"/>
                    </a:ext>
                  </a:extLst>
                </p:cNvPr>
                <p:cNvSpPr/>
                <p:nvPr/>
              </p:nvSpPr>
              <p:spPr>
                <a:xfrm>
                  <a:off x="486926" y="27402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1" name="îṡḷíde">
                  <a:extLst>
                    <a:ext uri="{FF2B5EF4-FFF2-40B4-BE49-F238E27FC236}">
                      <a16:creationId xmlns:a16="http://schemas.microsoft.com/office/drawing/2014/main" id="{4701E8B0-1F26-4DAB-9853-A8C1A6159464}"/>
                    </a:ext>
                  </a:extLst>
                </p:cNvPr>
                <p:cNvSpPr/>
                <p:nvPr/>
              </p:nvSpPr>
              <p:spPr>
                <a:xfrm>
                  <a:off x="486926" y="28577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2" name="ïṥ1ïdè">
                  <a:extLst>
                    <a:ext uri="{FF2B5EF4-FFF2-40B4-BE49-F238E27FC236}">
                      <a16:creationId xmlns:a16="http://schemas.microsoft.com/office/drawing/2014/main" id="{9250B0CF-935A-47A2-9FF6-9A268C9F41C6}"/>
                    </a:ext>
                  </a:extLst>
                </p:cNvPr>
                <p:cNvSpPr/>
                <p:nvPr/>
              </p:nvSpPr>
              <p:spPr>
                <a:xfrm>
                  <a:off x="486926" y="29752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3" name="îṥliḋé">
                  <a:extLst>
                    <a:ext uri="{FF2B5EF4-FFF2-40B4-BE49-F238E27FC236}">
                      <a16:creationId xmlns:a16="http://schemas.microsoft.com/office/drawing/2014/main" id="{1DE7C7A5-A4AA-4919-95E8-9C3993AD4B1F}"/>
                    </a:ext>
                  </a:extLst>
                </p:cNvPr>
                <p:cNvSpPr/>
                <p:nvPr/>
              </p:nvSpPr>
              <p:spPr>
                <a:xfrm>
                  <a:off x="486926" y="309270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4" name="ïśļiďê">
                  <a:extLst>
                    <a:ext uri="{FF2B5EF4-FFF2-40B4-BE49-F238E27FC236}">
                      <a16:creationId xmlns:a16="http://schemas.microsoft.com/office/drawing/2014/main" id="{26C6C8EF-516E-4421-94BB-17A892090892}"/>
                    </a:ext>
                  </a:extLst>
                </p:cNvPr>
                <p:cNvSpPr/>
                <p:nvPr/>
              </p:nvSpPr>
              <p:spPr>
                <a:xfrm>
                  <a:off x="486926" y="321018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5" name="ïşḻîďe">
                  <a:extLst>
                    <a:ext uri="{FF2B5EF4-FFF2-40B4-BE49-F238E27FC236}">
                      <a16:creationId xmlns:a16="http://schemas.microsoft.com/office/drawing/2014/main" id="{74B711D0-EA19-4261-B0CE-DA5791973FA8}"/>
                    </a:ext>
                  </a:extLst>
                </p:cNvPr>
                <p:cNvSpPr/>
                <p:nvPr/>
              </p:nvSpPr>
              <p:spPr>
                <a:xfrm>
                  <a:off x="486926" y="3327657"/>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136" name="iṥļîḓe">
                  <a:extLst>
                    <a:ext uri="{FF2B5EF4-FFF2-40B4-BE49-F238E27FC236}">
                      <a16:creationId xmlns:a16="http://schemas.microsoft.com/office/drawing/2014/main" id="{008F0A5C-B031-4FE4-8AB4-7CAE78417473}"/>
                    </a:ext>
                  </a:extLst>
                </p:cNvPr>
                <p:cNvSpPr/>
                <p:nvPr/>
              </p:nvSpPr>
              <p:spPr>
                <a:xfrm>
                  <a:off x="486926" y="3445132"/>
                  <a:ext cx="56395" cy="56394"/>
                </a:xfrm>
                <a:prstGeom prst="ellipse">
                  <a:avLst/>
                </a:pr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nvGrpSpPr>
              <p:cNvPr id="76" name="í$ḻïḍè">
                <a:extLst>
                  <a:ext uri="{FF2B5EF4-FFF2-40B4-BE49-F238E27FC236}">
                    <a16:creationId xmlns:a16="http://schemas.microsoft.com/office/drawing/2014/main" id="{4C10E0A3-B84B-478F-94AC-0122EDDB96F2}"/>
                  </a:ext>
                </a:extLst>
              </p:cNvPr>
              <p:cNvGrpSpPr/>
              <p:nvPr/>
            </p:nvGrpSpPr>
            <p:grpSpPr>
              <a:xfrm>
                <a:off x="9189362" y="3615910"/>
                <a:ext cx="785931" cy="766320"/>
                <a:chOff x="0" y="0"/>
                <a:chExt cx="1216418" cy="1186066"/>
              </a:xfrm>
              <a:solidFill>
                <a:schemeClr val="tx2">
                  <a:lumMod val="20000"/>
                  <a:lumOff val="80000"/>
                </a:schemeClr>
              </a:solidFill>
            </p:grpSpPr>
            <p:sp>
              <p:nvSpPr>
                <p:cNvPr id="77" name="íŝlîďê">
                  <a:extLst>
                    <a:ext uri="{FF2B5EF4-FFF2-40B4-BE49-F238E27FC236}">
                      <a16:creationId xmlns:a16="http://schemas.microsoft.com/office/drawing/2014/main" id="{D730D330-0300-4A85-8305-350B843A60A7}"/>
                    </a:ext>
                  </a:extLst>
                </p:cNvPr>
                <p:cNvSpPr/>
                <p:nvPr/>
              </p:nvSpPr>
              <p:spPr>
                <a:xfrm>
                  <a:off x="0" y="0"/>
                  <a:ext cx="639801" cy="1186066"/>
                </a:xfrm>
                <a:custGeom>
                  <a:avLst/>
                  <a:gdLst/>
                  <a:ahLst/>
                  <a:cxnLst>
                    <a:cxn ang="0">
                      <a:pos x="wd2" y="hd2"/>
                    </a:cxn>
                    <a:cxn ang="5400000">
                      <a:pos x="wd2" y="hd2"/>
                    </a:cxn>
                    <a:cxn ang="10800000">
                      <a:pos x="wd2" y="hd2"/>
                    </a:cxn>
                    <a:cxn ang="16200000">
                      <a:pos x="wd2" y="hd2"/>
                    </a:cxn>
                  </a:cxnLst>
                  <a:rect l="0" t="0" r="r" b="b"/>
                  <a:pathLst>
                    <a:path w="21531" h="21600" extrusionOk="0">
                      <a:moveTo>
                        <a:pt x="24" y="14080"/>
                      </a:moveTo>
                      <a:lnTo>
                        <a:pt x="17802" y="11322"/>
                      </a:lnTo>
                      <a:lnTo>
                        <a:pt x="18217" y="16238"/>
                      </a:lnTo>
                      <a:cubicBezTo>
                        <a:pt x="18211" y="16598"/>
                        <a:pt x="18327" y="16957"/>
                        <a:pt x="18559" y="17295"/>
                      </a:cubicBezTo>
                      <a:cubicBezTo>
                        <a:pt x="18669" y="17455"/>
                        <a:pt x="18805" y="17611"/>
                        <a:pt x="18965" y="17759"/>
                      </a:cubicBezTo>
                      <a:lnTo>
                        <a:pt x="13465" y="19149"/>
                      </a:lnTo>
                      <a:cubicBezTo>
                        <a:pt x="13101" y="19317"/>
                        <a:pt x="12792" y="19518"/>
                        <a:pt x="12552" y="19742"/>
                      </a:cubicBezTo>
                      <a:cubicBezTo>
                        <a:pt x="12088" y="20177"/>
                        <a:pt x="11898" y="20681"/>
                        <a:pt x="12011" y="21180"/>
                      </a:cubicBezTo>
                      <a:lnTo>
                        <a:pt x="20037" y="19614"/>
                      </a:lnTo>
                      <a:lnTo>
                        <a:pt x="20459" y="21600"/>
                      </a:lnTo>
                      <a:cubicBezTo>
                        <a:pt x="21160" y="18155"/>
                        <a:pt x="21518" y="14692"/>
                        <a:pt x="21530" y="11226"/>
                      </a:cubicBezTo>
                      <a:cubicBezTo>
                        <a:pt x="21544" y="7475"/>
                        <a:pt x="21154" y="3726"/>
                        <a:pt x="20361" y="0"/>
                      </a:cubicBezTo>
                      <a:cubicBezTo>
                        <a:pt x="19847" y="140"/>
                        <a:pt x="19403" y="345"/>
                        <a:pt x="19067" y="598"/>
                      </a:cubicBezTo>
                      <a:cubicBezTo>
                        <a:pt x="18712" y="866"/>
                        <a:pt x="18491" y="1179"/>
                        <a:pt x="18424" y="1508"/>
                      </a:cubicBezTo>
                      <a:lnTo>
                        <a:pt x="18336" y="7431"/>
                      </a:lnTo>
                      <a:lnTo>
                        <a:pt x="1541" y="11966"/>
                      </a:lnTo>
                      <a:cubicBezTo>
                        <a:pt x="1038" y="12208"/>
                        <a:pt x="639" y="12507"/>
                        <a:pt x="374" y="12842"/>
                      </a:cubicBezTo>
                      <a:cubicBezTo>
                        <a:pt x="64" y="13232"/>
                        <a:pt x="-56" y="13658"/>
                        <a:pt x="24" y="14080"/>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78" name="ís1iḍê">
                  <a:extLst>
                    <a:ext uri="{FF2B5EF4-FFF2-40B4-BE49-F238E27FC236}">
                      <a16:creationId xmlns:a16="http://schemas.microsoft.com/office/drawing/2014/main" id="{20F50B57-ADEB-43E5-BE1E-ED016D448AC8}"/>
                    </a:ext>
                  </a:extLst>
                </p:cNvPr>
                <p:cNvSpPr/>
                <p:nvPr/>
              </p:nvSpPr>
              <p:spPr>
                <a:xfrm>
                  <a:off x="607141" y="0"/>
                  <a:ext cx="609277" cy="1183122"/>
                </a:xfrm>
                <a:custGeom>
                  <a:avLst/>
                  <a:gdLst/>
                  <a:ahLst/>
                  <a:cxnLst>
                    <a:cxn ang="0">
                      <a:pos x="wd2" y="hd2"/>
                    </a:cxn>
                    <a:cxn ang="5400000">
                      <a:pos x="wd2" y="hd2"/>
                    </a:cxn>
                    <a:cxn ang="10800000">
                      <a:pos x="wd2" y="hd2"/>
                    </a:cxn>
                    <a:cxn ang="16200000">
                      <a:pos x="wd2" y="hd2"/>
                    </a:cxn>
                  </a:cxnLst>
                  <a:rect l="0" t="0" r="r" b="b"/>
                  <a:pathLst>
                    <a:path w="21541" h="21600" extrusionOk="0">
                      <a:moveTo>
                        <a:pt x="21516" y="14115"/>
                      </a:moveTo>
                      <a:lnTo>
                        <a:pt x="2839" y="11350"/>
                      </a:lnTo>
                      <a:lnTo>
                        <a:pt x="2402" y="16278"/>
                      </a:lnTo>
                      <a:cubicBezTo>
                        <a:pt x="2409" y="16640"/>
                        <a:pt x="2287" y="16999"/>
                        <a:pt x="2044" y="17338"/>
                      </a:cubicBezTo>
                      <a:cubicBezTo>
                        <a:pt x="1928" y="17499"/>
                        <a:pt x="1785" y="17655"/>
                        <a:pt x="1616" y="17803"/>
                      </a:cubicBezTo>
                      <a:lnTo>
                        <a:pt x="7395" y="19196"/>
                      </a:lnTo>
                      <a:cubicBezTo>
                        <a:pt x="7778" y="19365"/>
                        <a:pt x="8102" y="19566"/>
                        <a:pt x="8354" y="19791"/>
                      </a:cubicBezTo>
                      <a:cubicBezTo>
                        <a:pt x="8841" y="20227"/>
                        <a:pt x="9041" y="20733"/>
                        <a:pt x="8922" y="21232"/>
                      </a:cubicBezTo>
                      <a:lnTo>
                        <a:pt x="490" y="19662"/>
                      </a:lnTo>
                      <a:lnTo>
                        <a:pt x="14" y="21600"/>
                      </a:lnTo>
                      <a:lnTo>
                        <a:pt x="0" y="0"/>
                      </a:lnTo>
                      <a:cubicBezTo>
                        <a:pt x="601" y="124"/>
                        <a:pt x="1123" y="331"/>
                        <a:pt x="1509" y="599"/>
                      </a:cubicBezTo>
                      <a:cubicBezTo>
                        <a:pt x="1892" y="866"/>
                        <a:pt x="2126" y="1181"/>
                        <a:pt x="2185" y="1511"/>
                      </a:cubicBezTo>
                      <a:lnTo>
                        <a:pt x="2277" y="7449"/>
                      </a:lnTo>
                      <a:lnTo>
                        <a:pt x="19922" y="11996"/>
                      </a:lnTo>
                      <a:cubicBezTo>
                        <a:pt x="20451" y="12238"/>
                        <a:pt x="20869" y="12538"/>
                        <a:pt x="21149" y="12874"/>
                      </a:cubicBezTo>
                      <a:cubicBezTo>
                        <a:pt x="21474" y="13265"/>
                        <a:pt x="21600" y="13692"/>
                        <a:pt x="21516" y="14115"/>
                      </a:cubicBez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000000"/>
                      </a:solidFill>
                    </a:defRPr>
                  </a:pPr>
                  <a:endParaRPr/>
                </a:p>
              </p:txBody>
            </p:sp>
            <p:sp>
              <p:nvSpPr>
                <p:cNvPr id="79" name="ïś1iḍe">
                  <a:extLst>
                    <a:ext uri="{FF2B5EF4-FFF2-40B4-BE49-F238E27FC236}">
                      <a16:creationId xmlns:a16="http://schemas.microsoft.com/office/drawing/2014/main" id="{9D240CD4-0484-42BC-9CF7-28B73D1FFDC3}"/>
                    </a:ext>
                  </a:extLst>
                </p:cNvPr>
                <p:cNvSpPr/>
                <p:nvPr/>
              </p:nvSpPr>
              <p:spPr>
                <a:xfrm>
                  <a:off x="161377" y="5072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0" name="îṥľïḍe">
                  <a:extLst>
                    <a:ext uri="{FF2B5EF4-FFF2-40B4-BE49-F238E27FC236}">
                      <a16:creationId xmlns:a16="http://schemas.microsoft.com/office/drawing/2014/main" id="{A5C92C7B-A3A4-45E2-A843-EF470C24E218}"/>
                    </a:ext>
                  </a:extLst>
                </p:cNvPr>
                <p:cNvSpPr/>
                <p:nvPr/>
              </p:nvSpPr>
              <p:spPr>
                <a:xfrm>
                  <a:off x="358227" y="405696"/>
                  <a:ext cx="68570"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1" name="íśļiďé">
                  <a:extLst>
                    <a:ext uri="{FF2B5EF4-FFF2-40B4-BE49-F238E27FC236}">
                      <a16:creationId xmlns:a16="http://schemas.microsoft.com/office/drawing/2014/main" id="{F72E7C06-B5DE-4497-8EA3-BE0E0E28766C}"/>
                    </a:ext>
                  </a:extLst>
                </p:cNvPr>
                <p:cNvSpPr/>
                <p:nvPr/>
              </p:nvSpPr>
              <p:spPr>
                <a:xfrm>
                  <a:off x="828760" y="405696"/>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sp>
              <p:nvSpPr>
                <p:cNvPr id="82" name="ïSḷiḓé">
                  <a:extLst>
                    <a:ext uri="{FF2B5EF4-FFF2-40B4-BE49-F238E27FC236}">
                      <a16:creationId xmlns:a16="http://schemas.microsoft.com/office/drawing/2014/main" id="{7935D3A8-4559-4938-9244-558D273B6EF7}"/>
                    </a:ext>
                  </a:extLst>
                </p:cNvPr>
                <p:cNvSpPr/>
                <p:nvPr/>
              </p:nvSpPr>
              <p:spPr>
                <a:xfrm>
                  <a:off x="1020581" y="509091"/>
                  <a:ext cx="68569" cy="165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0"/>
                      </a:lnTo>
                      <a:cubicBezTo>
                        <a:pt x="13782" y="0"/>
                        <a:pt x="16482" y="500"/>
                        <a:pt x="18437" y="1309"/>
                      </a:cubicBezTo>
                      <a:cubicBezTo>
                        <a:pt x="20391" y="2117"/>
                        <a:pt x="21600" y="3234"/>
                        <a:pt x="21600" y="4468"/>
                      </a:cubicBezTo>
                      <a:lnTo>
                        <a:pt x="21600" y="4468"/>
                      </a:lnTo>
                      <a:lnTo>
                        <a:pt x="21600" y="17132"/>
                      </a:lnTo>
                      <a:lnTo>
                        <a:pt x="21600" y="17132"/>
                      </a:lnTo>
                      <a:cubicBezTo>
                        <a:pt x="21600" y="18366"/>
                        <a:pt x="20391" y="19483"/>
                        <a:pt x="18437" y="20291"/>
                      </a:cubicBezTo>
                      <a:cubicBezTo>
                        <a:pt x="16482" y="21100"/>
                        <a:pt x="13782" y="21600"/>
                        <a:pt x="10800" y="21600"/>
                      </a:cubicBezTo>
                      <a:lnTo>
                        <a:pt x="10800" y="21600"/>
                      </a:lnTo>
                      <a:lnTo>
                        <a:pt x="10800" y="21600"/>
                      </a:lnTo>
                      <a:cubicBezTo>
                        <a:pt x="7818" y="21600"/>
                        <a:pt x="5118" y="21100"/>
                        <a:pt x="3163" y="20291"/>
                      </a:cubicBezTo>
                      <a:cubicBezTo>
                        <a:pt x="1209" y="19483"/>
                        <a:pt x="0" y="18366"/>
                        <a:pt x="0" y="17132"/>
                      </a:cubicBezTo>
                      <a:lnTo>
                        <a:pt x="0" y="17132"/>
                      </a:lnTo>
                      <a:lnTo>
                        <a:pt x="0" y="4468"/>
                      </a:lnTo>
                      <a:lnTo>
                        <a:pt x="0" y="4468"/>
                      </a:lnTo>
                      <a:cubicBezTo>
                        <a:pt x="0" y="3234"/>
                        <a:pt x="1209" y="2117"/>
                        <a:pt x="3163" y="1309"/>
                      </a:cubicBezTo>
                      <a:cubicBezTo>
                        <a:pt x="5118" y="500"/>
                        <a:pt x="7818" y="0"/>
                        <a:pt x="10800" y="0"/>
                      </a:cubicBezTo>
                      <a:lnTo>
                        <a:pt x="10800" y="0"/>
                      </a:lnTo>
                      <a:close/>
                    </a:path>
                  </a:pathLst>
                </a:custGeom>
                <a:grpFill/>
                <a:ln w="12700" cap="flat">
                  <a:noFill/>
                  <a:miter lim="400000"/>
                </a:ln>
                <a:effectLst/>
              </p:spPr>
              <p:txBody>
                <a:bodyPr wrap="square" lIns="71437" tIns="71437" rIns="71437" bIns="71437" numCol="1" anchor="ctr">
                  <a:noAutofit/>
                </a:bodyPr>
                <a:lstStyle/>
                <a:p>
                  <a:pPr algn="ctr">
                    <a:defRPr sz="3200" cap="none">
                      <a:solidFill>
                        <a:srgbClr val="FFFFFF"/>
                      </a:solidFill>
                    </a:defRPr>
                  </a:pPr>
                  <a:endParaRPr/>
                </a:p>
              </p:txBody>
            </p:sp>
          </p:grpSp>
        </p:grpSp>
        <p:sp>
          <p:nvSpPr>
            <p:cNvPr id="37" name="í$ľïḓê">
              <a:extLst>
                <a:ext uri="{FF2B5EF4-FFF2-40B4-BE49-F238E27FC236}">
                  <a16:creationId xmlns:a16="http://schemas.microsoft.com/office/drawing/2014/main" id="{C59F5212-B1E3-4426-B1F0-D421CAAE6B62}"/>
                </a:ext>
              </a:extLst>
            </p:cNvPr>
            <p:cNvSpPr/>
            <p:nvPr/>
          </p:nvSpPr>
          <p:spPr>
            <a:xfrm>
              <a:off x="0" y="4932518"/>
              <a:ext cx="12192000" cy="1925482"/>
            </a:xfrm>
            <a:custGeom>
              <a:avLst/>
              <a:gdLst/>
              <a:ahLst/>
              <a:cxnLst>
                <a:cxn ang="0">
                  <a:pos x="wd2" y="hd2"/>
                </a:cxn>
                <a:cxn ang="5400000">
                  <a:pos x="wd2" y="hd2"/>
                </a:cxn>
                <a:cxn ang="10800000">
                  <a:pos x="wd2" y="hd2"/>
                </a:cxn>
                <a:cxn ang="16200000">
                  <a:pos x="wd2" y="hd2"/>
                </a:cxn>
              </a:cxnLst>
              <a:rect l="0" t="0" r="r" b="b"/>
              <a:pathLst>
                <a:path w="21600" h="19765" extrusionOk="0">
                  <a:moveTo>
                    <a:pt x="21600" y="19633"/>
                  </a:moveTo>
                  <a:lnTo>
                    <a:pt x="21600" y="4678"/>
                  </a:lnTo>
                  <a:cubicBezTo>
                    <a:pt x="21519" y="5200"/>
                    <a:pt x="21450" y="5778"/>
                    <a:pt x="21394" y="6397"/>
                  </a:cubicBezTo>
                  <a:cubicBezTo>
                    <a:pt x="21326" y="7134"/>
                    <a:pt x="21278" y="7922"/>
                    <a:pt x="21250" y="8739"/>
                  </a:cubicBezTo>
                  <a:cubicBezTo>
                    <a:pt x="20732" y="6146"/>
                    <a:pt x="20024" y="5226"/>
                    <a:pt x="19365" y="6289"/>
                  </a:cubicBezTo>
                  <a:cubicBezTo>
                    <a:pt x="18691" y="7375"/>
                    <a:pt x="18159" y="10379"/>
                    <a:pt x="17955" y="14256"/>
                  </a:cubicBezTo>
                  <a:cubicBezTo>
                    <a:pt x="17634" y="12696"/>
                    <a:pt x="17199" y="12181"/>
                    <a:pt x="16798" y="12887"/>
                  </a:cubicBezTo>
                  <a:cubicBezTo>
                    <a:pt x="16407" y="13575"/>
                    <a:pt x="16100" y="15338"/>
                    <a:pt x="15978" y="17597"/>
                  </a:cubicBezTo>
                  <a:cubicBezTo>
                    <a:pt x="15803" y="16521"/>
                    <a:pt x="15571" y="15813"/>
                    <a:pt x="15318" y="15584"/>
                  </a:cubicBezTo>
                  <a:cubicBezTo>
                    <a:pt x="15024" y="15317"/>
                    <a:pt x="14722" y="15720"/>
                    <a:pt x="14477" y="16708"/>
                  </a:cubicBezTo>
                  <a:cubicBezTo>
                    <a:pt x="14291" y="14758"/>
                    <a:pt x="14004" y="13198"/>
                    <a:pt x="13655" y="12253"/>
                  </a:cubicBezTo>
                  <a:cubicBezTo>
                    <a:pt x="13039" y="10580"/>
                    <a:pt x="12315" y="10968"/>
                    <a:pt x="11762" y="13266"/>
                  </a:cubicBezTo>
                  <a:cubicBezTo>
                    <a:pt x="11578" y="11890"/>
                    <a:pt x="11312" y="10963"/>
                    <a:pt x="11015" y="10670"/>
                  </a:cubicBezTo>
                  <a:cubicBezTo>
                    <a:pt x="10742" y="10401"/>
                    <a:pt x="10462" y="10688"/>
                    <a:pt x="10221" y="11483"/>
                  </a:cubicBezTo>
                  <a:cubicBezTo>
                    <a:pt x="10170" y="7291"/>
                    <a:pt x="9751" y="3546"/>
                    <a:pt x="9112" y="1556"/>
                  </a:cubicBezTo>
                  <a:cubicBezTo>
                    <a:pt x="8023" y="-1835"/>
                    <a:pt x="6666" y="498"/>
                    <a:pt x="6072" y="6781"/>
                  </a:cubicBezTo>
                  <a:cubicBezTo>
                    <a:pt x="5812" y="5146"/>
                    <a:pt x="5436" y="4296"/>
                    <a:pt x="5053" y="4477"/>
                  </a:cubicBezTo>
                  <a:cubicBezTo>
                    <a:pt x="4640" y="4672"/>
                    <a:pt x="4271" y="6034"/>
                    <a:pt x="4065" y="8117"/>
                  </a:cubicBezTo>
                  <a:cubicBezTo>
                    <a:pt x="3794" y="6709"/>
                    <a:pt x="3446" y="5902"/>
                    <a:pt x="3082" y="5841"/>
                  </a:cubicBezTo>
                  <a:cubicBezTo>
                    <a:pt x="2707" y="5778"/>
                    <a:pt x="2342" y="6506"/>
                    <a:pt x="2053" y="7890"/>
                  </a:cubicBezTo>
                  <a:cubicBezTo>
                    <a:pt x="1856" y="5787"/>
                    <a:pt x="1565" y="4032"/>
                    <a:pt x="1210" y="2809"/>
                  </a:cubicBezTo>
                  <a:cubicBezTo>
                    <a:pt x="848" y="1560"/>
                    <a:pt x="433" y="914"/>
                    <a:pt x="11" y="942"/>
                  </a:cubicBezTo>
                  <a:lnTo>
                    <a:pt x="0" y="19765"/>
                  </a:lnTo>
                  <a:lnTo>
                    <a:pt x="21600" y="19633"/>
                  </a:lnTo>
                  <a:close/>
                </a:path>
              </a:pathLst>
            </a:custGeom>
            <a:solidFill>
              <a:schemeClr val="tx2">
                <a:lumMod val="20000"/>
                <a:lumOff val="80000"/>
              </a:schemeClr>
            </a:solidFill>
            <a:ln w="12700">
              <a:miter lim="400000"/>
            </a:ln>
          </p:spPr>
          <p:txBody>
            <a:bodyPr lIns="71437" tIns="71437" rIns="71437" bIns="71437" anchor="ctr"/>
            <a:lstStyle/>
            <a:p>
              <a:pPr algn="ctr">
                <a:defRPr sz="3200" cap="none">
                  <a:solidFill>
                    <a:srgbClr val="000000"/>
                  </a:solidFill>
                </a:defRPr>
              </a:pPr>
              <a:endParaRPr/>
            </a:p>
          </p:txBody>
        </p:sp>
        <p:grpSp>
          <p:nvGrpSpPr>
            <p:cNvPr id="38" name="î$ļídê">
              <a:extLst>
                <a:ext uri="{FF2B5EF4-FFF2-40B4-BE49-F238E27FC236}">
                  <a16:creationId xmlns:a16="http://schemas.microsoft.com/office/drawing/2014/main" id="{539CE6CF-DE43-400D-8554-C2E63F8876C7}"/>
                </a:ext>
              </a:extLst>
            </p:cNvPr>
            <p:cNvGrpSpPr/>
            <p:nvPr/>
          </p:nvGrpSpPr>
          <p:grpSpPr>
            <a:xfrm>
              <a:off x="687280" y="1159378"/>
              <a:ext cx="4586311" cy="2579245"/>
              <a:chOff x="687278" y="2427730"/>
              <a:chExt cx="3524773" cy="2579245"/>
            </a:xfrm>
          </p:grpSpPr>
          <p:sp>
            <p:nvSpPr>
              <p:cNvPr id="44" name="ïŝļiḓé">
                <a:extLst>
                  <a:ext uri="{FF2B5EF4-FFF2-40B4-BE49-F238E27FC236}">
                    <a16:creationId xmlns:a16="http://schemas.microsoft.com/office/drawing/2014/main" id="{07F1966C-C0AB-431A-AEF3-3152BE055D46}"/>
                  </a:ext>
                </a:extLst>
              </p:cNvPr>
              <p:cNvSpPr/>
              <p:nvPr/>
            </p:nvSpPr>
            <p:spPr>
              <a:xfrm>
                <a:off x="687278" y="2869534"/>
                <a:ext cx="3524773" cy="213744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85000" lnSpcReduction="10000"/>
              </a:bodyPr>
              <a:lstStyle/>
              <a:p>
                <a:r>
                  <a:rPr lang="zh-CN" altLang="zh-CN" dirty="0"/>
                  <a:t>针对于元素重叠情况进行测试。</a:t>
                </a:r>
                <a:r>
                  <a:rPr lang="en-US" altLang="zh-CN" dirty="0"/>
                  <a:t>S2C-04</a:t>
                </a:r>
                <a:r>
                  <a:rPr lang="zh-CN" altLang="zh-CN" dirty="0"/>
                  <a:t>作为有效等价类，</a:t>
                </a:r>
                <a:r>
                  <a:rPr lang="en-US" altLang="zh-CN" dirty="0"/>
                  <a:t>S2C-07</a:t>
                </a:r>
                <a:r>
                  <a:rPr lang="zh-CN" altLang="zh-CN" dirty="0"/>
                  <a:t>作为无效等价类。发现</a:t>
                </a:r>
                <a:r>
                  <a:rPr lang="en-US" altLang="zh-CN" dirty="0"/>
                  <a:t>S2C-04</a:t>
                </a:r>
                <a:r>
                  <a:rPr lang="zh-CN" altLang="zh-CN" dirty="0"/>
                  <a:t>无法识别但上</a:t>
                </a:r>
                <a:r>
                  <a:rPr lang="en-US" altLang="zh-CN" dirty="0"/>
                  <a:t>c-07</a:t>
                </a:r>
                <a:r>
                  <a:rPr lang="zh-CN" altLang="zh-CN" dirty="0"/>
                  <a:t>可以识别，故得出结论：</a:t>
                </a:r>
                <a:r>
                  <a:rPr lang="en-US" altLang="zh-CN" dirty="0"/>
                  <a:t>Sketch2Code</a:t>
                </a:r>
                <a:r>
                  <a:rPr lang="zh-CN" altLang="zh-CN" dirty="0"/>
                  <a:t>在识别元素重叠的情况下，嵌套在一起的无法识别，但是如果有部分重合是可以识别的。</a:t>
                </a:r>
                <a:endParaRPr lang="en-US" altLang="zh-CN" dirty="0"/>
              </a:p>
              <a:p>
                <a:r>
                  <a:rPr lang="zh-CN" altLang="en-US" dirty="0"/>
                  <a:t>限制：</a:t>
                </a:r>
                <a:r>
                  <a:rPr lang="en-US" altLang="zh-CN" dirty="0"/>
                  <a:t>Sketch2Code</a:t>
                </a:r>
                <a:r>
                  <a:rPr lang="zh-CN" altLang="zh-CN" dirty="0"/>
                  <a:t>并不能识别全部元素重叠的手绘界面，即使是合理的界面同样无法识别，</a:t>
                </a:r>
                <a:r>
                  <a:rPr lang="en-US" altLang="zh-CN" dirty="0"/>
                  <a:t>Sketch2Code</a:t>
                </a:r>
                <a:r>
                  <a:rPr lang="zh-CN" altLang="zh-CN" dirty="0"/>
                  <a:t>只注重了单个元素和一般组合元素的识别，对重叠组合识别效果较差。</a:t>
                </a:r>
              </a:p>
              <a:p>
                <a:endParaRPr lang="zh-CN" altLang="zh-CN" dirty="0"/>
              </a:p>
            </p:txBody>
          </p:sp>
          <p:sp>
            <p:nvSpPr>
              <p:cNvPr id="45" name="iş1íďe">
                <a:extLst>
                  <a:ext uri="{FF2B5EF4-FFF2-40B4-BE49-F238E27FC236}">
                    <a16:creationId xmlns:a16="http://schemas.microsoft.com/office/drawing/2014/main" id="{E078C1CA-5048-438C-8C1A-003F994C5623}"/>
                  </a:ext>
                </a:extLst>
              </p:cNvPr>
              <p:cNvSpPr txBox="1"/>
              <p:nvPr/>
            </p:nvSpPr>
            <p:spPr bwMode="auto">
              <a:xfrm>
                <a:off x="687278" y="2427730"/>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pPr>
                <a:r>
                  <a:rPr lang="en-US" altLang="zh-CN" sz="2000" b="1" dirty="0" err="1"/>
                  <a:t>ⅠⅡ</a:t>
                </a:r>
                <a:r>
                  <a:rPr lang="zh-CN" altLang="en-US" sz="2000" b="1" dirty="0"/>
                  <a:t>元素重叠识别</a:t>
                </a:r>
                <a:endParaRPr lang="en-US" altLang="zh-CN" sz="2000" b="1" dirty="0"/>
              </a:p>
            </p:txBody>
          </p:sp>
        </p:grpSp>
        <p:cxnSp>
          <p:nvCxnSpPr>
            <p:cNvPr id="39" name="直接连接符 38">
              <a:extLst>
                <a:ext uri="{FF2B5EF4-FFF2-40B4-BE49-F238E27FC236}">
                  <a16:creationId xmlns:a16="http://schemas.microsoft.com/office/drawing/2014/main" id="{F266E2FC-EE28-4A6F-AA7B-D1F23198040A}"/>
                </a:ext>
              </a:extLst>
            </p:cNvPr>
            <p:cNvCxnSpPr/>
            <p:nvPr/>
          </p:nvCxnSpPr>
          <p:spPr>
            <a:xfrm>
              <a:off x="669925" y="2861711"/>
              <a:ext cx="533607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0" name="ïśliḋé">
              <a:extLst>
                <a:ext uri="{FF2B5EF4-FFF2-40B4-BE49-F238E27FC236}">
                  <a16:creationId xmlns:a16="http://schemas.microsoft.com/office/drawing/2014/main" id="{89699741-D6F8-4BD4-9B2F-C4335B98FB0B}"/>
                </a:ext>
              </a:extLst>
            </p:cNvPr>
            <p:cNvSpPr/>
            <p:nvPr/>
          </p:nvSpPr>
          <p:spPr bwMode="auto">
            <a:xfrm>
              <a:off x="1797866" y="4742322"/>
              <a:ext cx="4093264" cy="14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zh-CN" altLang="zh-CN" sz="1400" dirty="0"/>
                <a:t>测试用例</a:t>
              </a:r>
              <a:r>
                <a:rPr lang="en-US" altLang="zh-CN" sz="1400" dirty="0"/>
                <a:t>S2C-08</a:t>
              </a:r>
              <a:r>
                <a:rPr lang="zh-CN" altLang="zh-CN" sz="1400" dirty="0"/>
                <a:t>结果表明：</a:t>
              </a:r>
              <a:r>
                <a:rPr lang="en-US" altLang="zh-CN" sz="1400" dirty="0"/>
                <a:t>Sketch2Code</a:t>
              </a:r>
              <a:r>
                <a:rPr lang="zh-CN" altLang="zh-CN" sz="1400" dirty="0"/>
                <a:t>无法识别字体相对大小。</a:t>
              </a:r>
            </a:p>
            <a:p>
              <a:pPr>
                <a:lnSpc>
                  <a:spcPct val="150000"/>
                </a:lnSpc>
                <a:spcBef>
                  <a:spcPct val="0"/>
                </a:spcBef>
              </a:pPr>
              <a:r>
                <a:rPr lang="zh-CN" altLang="en-US" sz="1400" dirty="0"/>
                <a:t>限制：</a:t>
              </a:r>
              <a:r>
                <a:rPr lang="en-US" altLang="zh-CN" sz="1400" dirty="0"/>
                <a:t> Sketch2Code</a:t>
              </a:r>
              <a:r>
                <a:rPr lang="zh-CN" altLang="zh-CN" sz="1400" dirty="0"/>
                <a:t>无法啊识别字体相对大小，需要加强。</a:t>
              </a:r>
              <a:endParaRPr lang="zh-CN" altLang="en-US" sz="1400" dirty="0"/>
            </a:p>
          </p:txBody>
        </p:sp>
        <p:sp>
          <p:nvSpPr>
            <p:cNvPr id="41" name="íṡlîḋè">
              <a:extLst>
                <a:ext uri="{FF2B5EF4-FFF2-40B4-BE49-F238E27FC236}">
                  <a16:creationId xmlns:a16="http://schemas.microsoft.com/office/drawing/2014/main" id="{F8EB6068-28EE-40DA-B90F-9F0187D9E8E8}"/>
                </a:ext>
              </a:extLst>
            </p:cNvPr>
            <p:cNvSpPr txBox="1"/>
            <p:nvPr/>
          </p:nvSpPr>
          <p:spPr bwMode="auto">
            <a:xfrm>
              <a:off x="1736271" y="4151318"/>
              <a:ext cx="4104910" cy="505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en-US" altLang="zh-CN" sz="2000" b="1" dirty="0"/>
                <a:t>Ⅳ</a:t>
              </a:r>
              <a:r>
                <a:rPr lang="zh-CN" altLang="en-US" sz="2000" b="1" dirty="0"/>
                <a:t>字体相对大小识别</a:t>
              </a:r>
              <a:endParaRPr lang="en-US" altLang="zh-CN" sz="2000" b="1" dirty="0"/>
            </a:p>
          </p:txBody>
        </p:sp>
        <p:sp>
          <p:nvSpPr>
            <p:cNvPr id="42" name="ïṧļîḓe">
              <a:extLst>
                <a:ext uri="{FF2B5EF4-FFF2-40B4-BE49-F238E27FC236}">
                  <a16:creationId xmlns:a16="http://schemas.microsoft.com/office/drawing/2014/main" id="{811D1A56-1F75-4E61-A016-072E09DFD04D}"/>
                </a:ext>
              </a:extLst>
            </p:cNvPr>
            <p:cNvSpPr/>
            <p:nvPr/>
          </p:nvSpPr>
          <p:spPr bwMode="auto">
            <a:xfrm>
              <a:off x="549121" y="4392597"/>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43" name="îṧḻîḋê">
              <a:extLst>
                <a:ext uri="{FF2B5EF4-FFF2-40B4-BE49-F238E27FC236}">
                  <a16:creationId xmlns:a16="http://schemas.microsoft.com/office/drawing/2014/main" id="{6C35FFDA-7769-4D2E-9796-A6DAD1ADF0C7}"/>
                </a:ext>
              </a:extLst>
            </p:cNvPr>
            <p:cNvSpPr/>
            <p:nvPr/>
          </p:nvSpPr>
          <p:spPr bwMode="auto">
            <a:xfrm>
              <a:off x="771188" y="4524678"/>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sp>
        <p:nvSpPr>
          <p:cNvPr id="137" name="ïṧļîḓe">
            <a:extLst>
              <a:ext uri="{FF2B5EF4-FFF2-40B4-BE49-F238E27FC236}">
                <a16:creationId xmlns:a16="http://schemas.microsoft.com/office/drawing/2014/main" id="{10CE1D90-0885-4618-A85E-431CCBB4B3EE}"/>
              </a:ext>
            </a:extLst>
          </p:cNvPr>
          <p:cNvSpPr/>
          <p:nvPr/>
        </p:nvSpPr>
        <p:spPr bwMode="auto">
          <a:xfrm>
            <a:off x="5613696" y="1851769"/>
            <a:ext cx="1024443" cy="1026520"/>
          </a:xfrm>
          <a:prstGeom prst="ellipse">
            <a:avLst/>
          </a:prstGeom>
          <a:solidFill>
            <a:schemeClr val="accent1"/>
          </a:solidFill>
          <a:ln w="57150">
            <a:no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38" name="îṧḻîḋê">
            <a:extLst>
              <a:ext uri="{FF2B5EF4-FFF2-40B4-BE49-F238E27FC236}">
                <a16:creationId xmlns:a16="http://schemas.microsoft.com/office/drawing/2014/main" id="{5AC648E5-35A0-4F2E-811D-348215ECB66F}"/>
              </a:ext>
            </a:extLst>
          </p:cNvPr>
          <p:cNvSpPr/>
          <p:nvPr/>
        </p:nvSpPr>
        <p:spPr bwMode="auto">
          <a:xfrm>
            <a:off x="5833548" y="1999084"/>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90498" y="2533650"/>
            <a:ext cx="5419185" cy="895350"/>
          </a:xfrm>
        </p:spPr>
        <p:txBody>
          <a:bodyPr>
            <a:noAutofit/>
          </a:bodyPr>
          <a:lstStyle/>
          <a:p>
            <a:r>
              <a:rPr lang="zh-CN" altLang="en-US" sz="6000" dirty="0"/>
              <a:t>总结建议</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718" y="587829"/>
            <a:ext cx="10850563" cy="1028699"/>
          </a:xfrm>
        </p:spPr>
        <p:txBody>
          <a:bodyPr/>
          <a:lstStyle/>
          <a:p>
            <a:r>
              <a:rPr lang="zh-CN" altLang="en-US" dirty="0"/>
              <a:t>能力</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dirty="0"/>
          </a:p>
        </p:txBody>
      </p:sp>
      <p:sp>
        <p:nvSpPr>
          <p:cNvPr id="36" name="文本框 35">
            <a:extLst>
              <a:ext uri="{FF2B5EF4-FFF2-40B4-BE49-F238E27FC236}">
                <a16:creationId xmlns:a16="http://schemas.microsoft.com/office/drawing/2014/main" id="{860C7D06-99A1-4735-B2A3-0E3DE36D0A5A}"/>
              </a:ext>
            </a:extLst>
          </p:cNvPr>
          <p:cNvSpPr txBox="1"/>
          <p:nvPr/>
        </p:nvSpPr>
        <p:spPr>
          <a:xfrm>
            <a:off x="1595534" y="1782147"/>
            <a:ext cx="8378890" cy="2862322"/>
          </a:xfrm>
          <a:prstGeom prst="rect">
            <a:avLst/>
          </a:prstGeom>
          <a:noFill/>
        </p:spPr>
        <p:txBody>
          <a:bodyPr wrap="square" rtlCol="0">
            <a:spAutoFit/>
          </a:bodyPr>
          <a:lstStyle/>
          <a:p>
            <a:r>
              <a:rPr lang="en-US" altLang="zh-CN" dirty="0"/>
              <a:t>Sketch2Code </a:t>
            </a:r>
            <a:r>
              <a:rPr lang="zh-CN" altLang="zh-CN" dirty="0"/>
              <a:t>是一个基于</a:t>
            </a:r>
            <a:r>
              <a:rPr lang="en-US" altLang="zh-CN" dirty="0"/>
              <a:t> Web </a:t>
            </a:r>
            <a:r>
              <a:rPr lang="zh-CN" altLang="zh-CN" dirty="0"/>
              <a:t>的解决方案，使用</a:t>
            </a:r>
            <a:r>
              <a:rPr lang="en-US" altLang="zh-CN" dirty="0"/>
              <a:t> AI </a:t>
            </a:r>
            <a:r>
              <a:rPr lang="zh-CN" altLang="zh-CN" dirty="0"/>
              <a:t>将手绘的用户界面草图转换为可用的</a:t>
            </a:r>
            <a:r>
              <a:rPr lang="en-US" altLang="zh-CN" dirty="0"/>
              <a:t> HTML </a:t>
            </a:r>
            <a:r>
              <a:rPr lang="zh-CN" altLang="zh-CN" dirty="0"/>
              <a:t>代码。</a:t>
            </a:r>
            <a:r>
              <a:rPr lang="en-US" altLang="zh-CN" dirty="0"/>
              <a:t>Sketch2Code </a:t>
            </a:r>
            <a:r>
              <a:rPr lang="zh-CN" altLang="zh-CN" dirty="0"/>
              <a:t>由微软和</a:t>
            </a:r>
            <a:r>
              <a:rPr lang="en-US" altLang="zh-CN" dirty="0"/>
              <a:t> Kabel</a:t>
            </a:r>
            <a:r>
              <a:rPr lang="zh-CN" altLang="zh-CN" dirty="0"/>
              <a:t>、</a:t>
            </a:r>
            <a:r>
              <a:rPr lang="en-US" altLang="zh-CN" dirty="0"/>
              <a:t>Spike Techniques </a:t>
            </a:r>
            <a:r>
              <a:rPr lang="zh-CN" altLang="zh-CN" dirty="0"/>
              <a:t>合作开发。读者可以在</a:t>
            </a:r>
            <a:r>
              <a:rPr lang="en-US" altLang="zh-CN" dirty="0"/>
              <a:t> GitHub </a:t>
            </a:r>
            <a:r>
              <a:rPr lang="zh-CN" altLang="zh-CN" dirty="0"/>
              <a:t>上找到与</a:t>
            </a:r>
            <a:r>
              <a:rPr lang="en-US" altLang="zh-CN" dirty="0"/>
              <a:t> Sketch2Code </a:t>
            </a:r>
            <a:r>
              <a:rPr lang="zh-CN" altLang="zh-CN" dirty="0"/>
              <a:t>相关的代码、解决方案开发过程和其他详细信息。经过对</a:t>
            </a:r>
            <a:r>
              <a:rPr lang="en-US" altLang="zh-CN" dirty="0"/>
              <a:t>Sketch2Code</a:t>
            </a:r>
            <a:r>
              <a:rPr lang="zh-CN" altLang="zh-CN" dirty="0"/>
              <a:t>的黑盒（功能）测试后，在原有基础上，即不改变代码和算法质量的基础上，总结</a:t>
            </a:r>
            <a:r>
              <a:rPr lang="en-US" altLang="zh-CN" dirty="0"/>
              <a:t>Sketch2Code</a:t>
            </a:r>
            <a:r>
              <a:rPr lang="zh-CN" altLang="zh-CN" dirty="0"/>
              <a:t>对手绘界面的识别能力如下。</a:t>
            </a:r>
          </a:p>
          <a:p>
            <a:pPr lvl="0"/>
            <a:r>
              <a:rPr lang="en-US" altLang="zh-CN" dirty="0"/>
              <a:t>	1.</a:t>
            </a:r>
            <a:r>
              <a:rPr lang="zh-CN" altLang="zh-CN" dirty="0"/>
              <a:t>可以识别单个元素（前提是按照训练集里边给出的模型绘制）</a:t>
            </a:r>
          </a:p>
          <a:p>
            <a:pPr lvl="0"/>
            <a:r>
              <a:rPr lang="en-US" altLang="zh-CN" dirty="0"/>
              <a:t>	2.</a:t>
            </a:r>
            <a:r>
              <a:rPr lang="zh-CN" altLang="zh-CN" dirty="0"/>
              <a:t>对绘制错误的元素不会进行错误识别</a:t>
            </a:r>
          </a:p>
          <a:p>
            <a:pPr lvl="0"/>
            <a:r>
              <a:rPr lang="en-US" altLang="zh-CN" dirty="0"/>
              <a:t>	3.</a:t>
            </a:r>
            <a:r>
              <a:rPr lang="zh-CN" altLang="zh-CN" dirty="0"/>
              <a:t>可以识别组合界面（如普通登录，注册，以及其他元素组合界面）</a:t>
            </a:r>
          </a:p>
          <a:p>
            <a:pPr lvl="0"/>
            <a:r>
              <a:rPr lang="en-US" altLang="zh-CN" dirty="0"/>
              <a:t>	4.</a:t>
            </a:r>
            <a:r>
              <a:rPr lang="zh-CN" altLang="zh-CN" dirty="0"/>
              <a:t>针对不同的浏览器会生成不同的代码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610" y="606491"/>
            <a:ext cx="10850563" cy="1028699"/>
          </a:xfrm>
        </p:spPr>
        <p:txBody>
          <a:bodyPr/>
          <a:lstStyle/>
          <a:p>
            <a:r>
              <a:rPr lang="zh-CN" altLang="en-US" dirty="0"/>
              <a:t>缺陷与限制</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dirty="0"/>
          </a:p>
        </p:txBody>
      </p:sp>
      <p:sp>
        <p:nvSpPr>
          <p:cNvPr id="23" name="文本框 22">
            <a:extLst>
              <a:ext uri="{FF2B5EF4-FFF2-40B4-BE49-F238E27FC236}">
                <a16:creationId xmlns:a16="http://schemas.microsoft.com/office/drawing/2014/main" id="{DCB06094-D117-42BD-9B53-AF3558F827C5}"/>
              </a:ext>
            </a:extLst>
          </p:cNvPr>
          <p:cNvSpPr txBox="1"/>
          <p:nvPr/>
        </p:nvSpPr>
        <p:spPr>
          <a:xfrm>
            <a:off x="2062065" y="1931437"/>
            <a:ext cx="8024327" cy="3416320"/>
          </a:xfrm>
          <a:prstGeom prst="rect">
            <a:avLst/>
          </a:prstGeom>
          <a:noFill/>
        </p:spPr>
        <p:txBody>
          <a:bodyPr wrap="square" rtlCol="0">
            <a:spAutoFit/>
          </a:bodyPr>
          <a:lstStyle/>
          <a:p>
            <a:r>
              <a:rPr lang="en-US" altLang="zh-CN" sz="2400" dirty="0"/>
              <a:t>       </a:t>
            </a:r>
            <a:r>
              <a:rPr lang="zh-CN" altLang="zh-CN" sz="2400" dirty="0"/>
              <a:t>经测试证实的软件存在缺陷和限制，这些测试对于一个</a:t>
            </a:r>
            <a:r>
              <a:rPr lang="en-US" altLang="zh-CN" sz="2400" dirty="0"/>
              <a:t>AI</a:t>
            </a:r>
            <a:r>
              <a:rPr lang="zh-CN" altLang="zh-CN" sz="2400" dirty="0"/>
              <a:t>手绘界面识别软件是很重要的。缺陷和限制对软件性能和可靠性存在很大影响。</a:t>
            </a:r>
          </a:p>
          <a:p>
            <a:pPr lvl="0"/>
            <a:r>
              <a:rPr lang="en-US" altLang="zh-CN" sz="2400" dirty="0"/>
              <a:t>	1.</a:t>
            </a:r>
            <a:r>
              <a:rPr lang="zh-CN" altLang="zh-CN" sz="2400" dirty="0"/>
              <a:t>对软件前端开发中界面的多样性并没有考虑完全</a:t>
            </a:r>
          </a:p>
          <a:p>
            <a:pPr lvl="0"/>
            <a:r>
              <a:rPr lang="en-US" altLang="zh-CN" sz="2400" dirty="0"/>
              <a:t>	2.</a:t>
            </a:r>
            <a:r>
              <a:rPr lang="zh-CN" altLang="zh-CN" sz="2400" dirty="0"/>
              <a:t>对控件的识别率不高，误识率较高</a:t>
            </a:r>
          </a:p>
          <a:p>
            <a:pPr lvl="0"/>
            <a:r>
              <a:rPr lang="en-US" altLang="zh-CN" sz="2400" dirty="0"/>
              <a:t>	3.</a:t>
            </a:r>
            <a:r>
              <a:rPr lang="zh-CN" altLang="zh-CN" sz="2400" dirty="0"/>
              <a:t>生成的代码非常不简洁，人工修改的话会花费很多时间</a:t>
            </a:r>
          </a:p>
          <a:p>
            <a:pPr lvl="0"/>
            <a:r>
              <a:rPr lang="en-US" altLang="zh-CN" sz="2400" dirty="0"/>
              <a:t>	4.</a:t>
            </a:r>
            <a:r>
              <a:rPr lang="zh-CN" altLang="zh-CN" sz="2400" dirty="0"/>
              <a:t>软件使用上也很不友好，比如下载</a:t>
            </a:r>
            <a:r>
              <a:rPr lang="en-US" altLang="zh-CN" sz="2400" dirty="0"/>
              <a:t>html</a:t>
            </a:r>
            <a:r>
              <a:rPr lang="zh-CN" altLang="zh-CN" sz="2400" dirty="0"/>
              <a:t>代码和上传很类似，可能会误点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7D748-6565-4B57-A801-08A1E2DF1038}"/>
              </a:ext>
            </a:extLst>
          </p:cNvPr>
          <p:cNvSpPr>
            <a:spLocks noGrp="1"/>
          </p:cNvSpPr>
          <p:nvPr>
            <p:ph type="title"/>
          </p:nvPr>
        </p:nvSpPr>
        <p:spPr>
          <a:xfrm>
            <a:off x="969297" y="330346"/>
            <a:ext cx="10850563" cy="1028699"/>
          </a:xfrm>
        </p:spPr>
        <p:txBody>
          <a:bodyPr>
            <a:normAutofit/>
          </a:bodyPr>
          <a:lstStyle/>
          <a:p>
            <a:r>
              <a:rPr lang="zh-CN" altLang="en-US" sz="3200" dirty="0"/>
              <a:t>建议：</a:t>
            </a:r>
          </a:p>
        </p:txBody>
      </p:sp>
      <p:sp>
        <p:nvSpPr>
          <p:cNvPr id="3" name="页脚占位符 2">
            <a:extLst>
              <a:ext uri="{FF2B5EF4-FFF2-40B4-BE49-F238E27FC236}">
                <a16:creationId xmlns:a16="http://schemas.microsoft.com/office/drawing/2014/main" id="{2C4C8121-2FFD-46F0-9B09-1BC6909C1DE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0220D62-B9ED-4981-8E64-3EDCB0A95B62}"/>
              </a:ext>
            </a:extLst>
          </p:cNvPr>
          <p:cNvSpPr>
            <a:spLocks noGrp="1"/>
          </p:cNvSpPr>
          <p:nvPr>
            <p:ph type="sldNum" sz="quarter" idx="12"/>
          </p:nvPr>
        </p:nvSpPr>
        <p:spPr/>
        <p:txBody>
          <a:bodyPr/>
          <a:lstStyle/>
          <a:p>
            <a:fld id="{5DD3DB80-B894-403A-B48E-6FDC1A72010E}" type="slidenum">
              <a:rPr lang="zh-CN" altLang="en-US" smtClean="0"/>
              <a:t>19</a:t>
            </a:fld>
            <a:endParaRPr lang="zh-CN" altLang="en-US" dirty="0"/>
          </a:p>
        </p:txBody>
      </p:sp>
      <p:sp>
        <p:nvSpPr>
          <p:cNvPr id="5" name="文本框 4">
            <a:extLst>
              <a:ext uri="{FF2B5EF4-FFF2-40B4-BE49-F238E27FC236}">
                <a16:creationId xmlns:a16="http://schemas.microsoft.com/office/drawing/2014/main" id="{ED367CB1-411D-4DB2-A1A6-3D633482BE4B}"/>
              </a:ext>
            </a:extLst>
          </p:cNvPr>
          <p:cNvSpPr txBox="1"/>
          <p:nvPr/>
        </p:nvSpPr>
        <p:spPr>
          <a:xfrm>
            <a:off x="2307770" y="1492897"/>
            <a:ext cx="7576457" cy="4062651"/>
          </a:xfrm>
          <a:prstGeom prst="rect">
            <a:avLst/>
          </a:prstGeom>
          <a:noFill/>
        </p:spPr>
        <p:txBody>
          <a:bodyPr wrap="square" rtlCol="0">
            <a:spAutoFit/>
          </a:bodyPr>
          <a:lstStyle/>
          <a:p>
            <a:r>
              <a:rPr lang="zh-CN" altLang="zh-CN" sz="2400" dirty="0"/>
              <a:t>以下是对每项缺陷提出改进建议：</a:t>
            </a:r>
          </a:p>
          <a:p>
            <a:pPr lvl="0"/>
            <a:r>
              <a:rPr lang="en-US" altLang="zh-CN" sz="2400" dirty="0"/>
              <a:t>1.</a:t>
            </a:r>
            <a:r>
              <a:rPr lang="zh-CN" altLang="zh-CN" sz="2400" dirty="0"/>
              <a:t>应该考虑多对实际项目中使用的界面进行绘制训练，满足更多的需求</a:t>
            </a:r>
          </a:p>
          <a:p>
            <a:pPr lvl="0"/>
            <a:r>
              <a:rPr lang="en-US" altLang="zh-CN" sz="2400" dirty="0"/>
              <a:t>2.</a:t>
            </a:r>
            <a:r>
              <a:rPr lang="zh-CN" altLang="zh-CN" sz="2400" dirty="0"/>
              <a:t>首先通过图形识别推断出用户场景，然后再识别元素，这样可以提高识别率</a:t>
            </a:r>
          </a:p>
          <a:p>
            <a:pPr lvl="0"/>
            <a:r>
              <a:rPr lang="en-US" altLang="zh-CN" sz="2400" dirty="0"/>
              <a:t>3.</a:t>
            </a:r>
            <a:r>
              <a:rPr lang="zh-CN" altLang="zh-CN" sz="2400" dirty="0"/>
              <a:t>有些不要自动内容，如图片没必要显示一张其他图片资源，样式只需要反应布局即可。</a:t>
            </a:r>
          </a:p>
          <a:p>
            <a:pPr lvl="0"/>
            <a:r>
              <a:rPr lang="en-US" altLang="zh-CN" sz="2400" dirty="0"/>
              <a:t>4.</a:t>
            </a:r>
            <a:r>
              <a:rPr lang="zh-CN" altLang="zh-CN" sz="2400" dirty="0"/>
              <a:t>修改界面布局，比如将下载</a:t>
            </a:r>
            <a:r>
              <a:rPr lang="en-US" altLang="zh-CN" sz="2400" dirty="0"/>
              <a:t>html</a:t>
            </a:r>
            <a:r>
              <a:rPr lang="zh-CN" altLang="zh-CN" sz="2400" dirty="0"/>
              <a:t>代码的按钮放在右边</a:t>
            </a:r>
          </a:p>
          <a:p>
            <a:r>
              <a:rPr lang="en-US" altLang="zh-CN" sz="2400" dirty="0"/>
              <a:t>  </a:t>
            </a:r>
          </a:p>
          <a:p>
            <a:r>
              <a:rPr lang="zh-CN" altLang="en-US" sz="2400" dirty="0"/>
              <a:t>*</a:t>
            </a:r>
            <a:r>
              <a:rPr lang="en-US" altLang="zh-CN" sz="2400" dirty="0"/>
              <a:t> </a:t>
            </a:r>
            <a:r>
              <a:rPr lang="zh-CN" altLang="zh-CN" sz="2400" dirty="0"/>
              <a:t>以上建议中</a:t>
            </a:r>
            <a:r>
              <a:rPr lang="en-US" altLang="zh-CN" sz="2400" dirty="0"/>
              <a:t>1,2</a:t>
            </a:r>
            <a:r>
              <a:rPr lang="zh-CN" altLang="zh-CN" sz="2400" dirty="0"/>
              <a:t>建议优先级高，需要迫切解决问题。</a:t>
            </a:r>
          </a:p>
          <a:p>
            <a:endParaRPr lang="zh-CN" altLang="en-US" dirty="0"/>
          </a:p>
        </p:txBody>
      </p:sp>
    </p:spTree>
    <p:extLst>
      <p:ext uri="{BB962C8B-B14F-4D97-AF65-F5344CB8AC3E}">
        <p14:creationId xmlns:p14="http://schemas.microsoft.com/office/powerpoint/2010/main" val="192972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30109" y="1051361"/>
            <a:ext cx="12450597" cy="4778319"/>
            <a:chOff x="-930109" y="1051361"/>
            <a:chExt cx="12450597" cy="4778319"/>
          </a:xfrm>
        </p:grpSpPr>
        <p:grpSp>
          <p:nvGrpSpPr>
            <p:cNvPr id="6" name="íṣḷîdè"/>
            <p:cNvGrpSpPr/>
            <p:nvPr/>
          </p:nvGrpSpPr>
          <p:grpSpPr>
            <a:xfrm>
              <a:off x="-930109" y="1051361"/>
              <a:ext cx="2490640" cy="4778319"/>
              <a:chOff x="-930109" y="1051361"/>
              <a:chExt cx="2490640" cy="4778319"/>
            </a:xfrm>
          </p:grpSpPr>
          <p:sp>
            <p:nvSpPr>
              <p:cNvPr id="27" name="is1ïḍê"/>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endParaRPr/>
              </a:p>
            </p:txBody>
          </p:sp>
          <p:sp>
            <p:nvSpPr>
              <p:cNvPr id="28" name="ïṧḷiḍê"/>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endParaRPr/>
              </a:p>
            </p:txBody>
          </p:sp>
          <p:sp>
            <p:nvSpPr>
              <p:cNvPr id="29" name="îślïḓé"/>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endParaRPr/>
              </a:p>
            </p:txBody>
          </p:sp>
        </p:grpSp>
        <p:sp>
          <p:nvSpPr>
            <p:cNvPr id="7" name="ïṥļiḓe"/>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p>
          </p:txBody>
        </p:sp>
        <p:sp>
          <p:nvSpPr>
            <p:cNvPr id="8" name="îşḷïďè"/>
            <p:cNvSpPr/>
            <p:nvPr/>
          </p:nvSpPr>
          <p:spPr>
            <a:xfrm>
              <a:off x="6276020" y="5029187"/>
              <a:ext cx="624349" cy="62434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05</a:t>
              </a:r>
            </a:p>
          </p:txBody>
        </p:sp>
        <p:sp>
          <p:nvSpPr>
            <p:cNvPr id="9" name="íSľîḋé"/>
            <p:cNvSpPr/>
            <p:nvPr/>
          </p:nvSpPr>
          <p:spPr>
            <a:xfrm>
              <a:off x="6281459" y="4150611"/>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04</a:t>
              </a:r>
            </a:p>
          </p:txBody>
        </p:sp>
        <p:sp>
          <p:nvSpPr>
            <p:cNvPr id="10" name="ïṥľïďé"/>
            <p:cNvSpPr/>
            <p:nvPr/>
          </p:nvSpPr>
          <p:spPr>
            <a:xfrm>
              <a:off x="6281459" y="3272035"/>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03</a:t>
              </a:r>
            </a:p>
          </p:txBody>
        </p:sp>
        <p:sp>
          <p:nvSpPr>
            <p:cNvPr id="11" name="ïṩḷîďè"/>
            <p:cNvSpPr/>
            <p:nvPr/>
          </p:nvSpPr>
          <p:spPr>
            <a:xfrm>
              <a:off x="6281459" y="2393459"/>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a:solidFill>
                    <a:schemeClr val="bg1"/>
                  </a:solidFill>
                  <a:latin typeface="Impact" panose="020B0806030902050204" pitchFamily="34" charset="0"/>
                </a:rPr>
                <a:t>02</a:t>
              </a:r>
            </a:p>
          </p:txBody>
        </p:sp>
        <p:sp>
          <p:nvSpPr>
            <p:cNvPr id="12" name="îṥḻïḋè"/>
            <p:cNvSpPr/>
            <p:nvPr/>
          </p:nvSpPr>
          <p:spPr>
            <a:xfrm>
              <a:off x="6281461" y="1514883"/>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fontScale="92500" lnSpcReduction="20000"/>
            </a:bodyPr>
            <a:lstStyle/>
            <a:p>
              <a:pPr algn="ctr"/>
              <a:r>
                <a:rPr lang="en-US" altLang="zh-CN" dirty="0">
                  <a:solidFill>
                    <a:schemeClr val="bg1"/>
                  </a:solidFill>
                  <a:latin typeface="Impact" panose="020B0806030902050204" pitchFamily="34" charset="0"/>
                </a:rPr>
                <a:t>01</a:t>
              </a:r>
            </a:p>
          </p:txBody>
        </p:sp>
        <p:sp>
          <p:nvSpPr>
            <p:cNvPr id="13" name="îşľïḋè"/>
            <p:cNvSpPr txBox="1"/>
            <p:nvPr/>
          </p:nvSpPr>
          <p:spPr>
            <a:xfrm>
              <a:off x="6905844" y="5189128"/>
              <a:ext cx="3962574" cy="303981"/>
            </a:xfrm>
            <a:prstGeom prst="rect">
              <a:avLst/>
            </a:prstGeom>
            <a:noFill/>
          </p:spPr>
          <p:txBody>
            <a:bodyPr wrap="none" lIns="90000" tIns="46800" rIns="90000" bIns="46800" anchor="b" anchorCtr="0">
              <a:noAutofit/>
            </a:bodyPr>
            <a:lstStyle/>
            <a:p>
              <a:r>
                <a:rPr lang="zh-CN" altLang="en-US" sz="2000" b="1" dirty="0"/>
                <a:t>总结建议</a:t>
              </a:r>
            </a:p>
          </p:txBody>
        </p:sp>
        <p:sp>
          <p:nvSpPr>
            <p:cNvPr id="15" name="íṧ1îḓè"/>
            <p:cNvSpPr txBox="1"/>
            <p:nvPr/>
          </p:nvSpPr>
          <p:spPr>
            <a:xfrm>
              <a:off x="6905844" y="4310552"/>
              <a:ext cx="3962574" cy="303981"/>
            </a:xfrm>
            <a:prstGeom prst="rect">
              <a:avLst/>
            </a:prstGeom>
            <a:noFill/>
          </p:spPr>
          <p:txBody>
            <a:bodyPr wrap="none" lIns="90000" tIns="46800" rIns="90000" bIns="46800" anchor="b" anchorCtr="0">
              <a:noAutofit/>
            </a:bodyPr>
            <a:lstStyle/>
            <a:p>
              <a:r>
                <a:rPr lang="zh-CN" altLang="en-US" sz="2000" b="1" dirty="0"/>
                <a:t>功能分析</a:t>
              </a:r>
            </a:p>
          </p:txBody>
        </p:sp>
        <p:sp>
          <p:nvSpPr>
            <p:cNvPr id="17" name="ísḻídè"/>
            <p:cNvSpPr txBox="1"/>
            <p:nvPr/>
          </p:nvSpPr>
          <p:spPr>
            <a:xfrm>
              <a:off x="6905844" y="3431976"/>
              <a:ext cx="3962574" cy="303981"/>
            </a:xfrm>
            <a:prstGeom prst="rect">
              <a:avLst/>
            </a:prstGeom>
            <a:noFill/>
          </p:spPr>
          <p:txBody>
            <a:bodyPr wrap="none" lIns="90000" tIns="46800" rIns="90000" bIns="46800" anchor="b" anchorCtr="0">
              <a:noAutofit/>
            </a:bodyPr>
            <a:lstStyle/>
            <a:p>
              <a:r>
                <a:rPr lang="zh-CN" altLang="en-US" sz="2000" b="1" dirty="0"/>
                <a:t>测试结果</a:t>
              </a:r>
            </a:p>
          </p:txBody>
        </p:sp>
        <p:sp>
          <p:nvSpPr>
            <p:cNvPr id="19" name="íSliḓê"/>
            <p:cNvSpPr txBox="1"/>
            <p:nvPr/>
          </p:nvSpPr>
          <p:spPr>
            <a:xfrm>
              <a:off x="6905844" y="2553400"/>
              <a:ext cx="3962574" cy="303981"/>
            </a:xfrm>
            <a:prstGeom prst="rect">
              <a:avLst/>
            </a:prstGeom>
            <a:noFill/>
          </p:spPr>
          <p:txBody>
            <a:bodyPr wrap="none" lIns="90000" tIns="46800" rIns="90000" bIns="46800" anchor="b" anchorCtr="0">
              <a:noAutofit/>
            </a:bodyPr>
            <a:lstStyle/>
            <a:p>
              <a:r>
                <a:rPr lang="zh-CN" altLang="en-US" sz="2000" b="1" dirty="0"/>
                <a:t>测试过程</a:t>
              </a:r>
            </a:p>
          </p:txBody>
        </p:sp>
        <p:sp>
          <p:nvSpPr>
            <p:cNvPr id="21" name="íSḷîḑe"/>
            <p:cNvSpPr txBox="1"/>
            <p:nvPr/>
          </p:nvSpPr>
          <p:spPr>
            <a:xfrm>
              <a:off x="6905844" y="1674824"/>
              <a:ext cx="3962574" cy="303981"/>
            </a:xfrm>
            <a:prstGeom prst="rect">
              <a:avLst/>
            </a:prstGeom>
            <a:noFill/>
          </p:spPr>
          <p:txBody>
            <a:bodyPr wrap="none" lIns="90000" tIns="46800" rIns="90000" bIns="46800" anchor="b" anchorCtr="0">
              <a:noAutofit/>
            </a:bodyPr>
            <a:lstStyle/>
            <a:p>
              <a:r>
                <a:rPr lang="zh-CN" altLang="en-US" sz="2000" b="1" dirty="0"/>
                <a:t>测试概述</a:t>
              </a:r>
            </a:p>
          </p:txBody>
        </p:sp>
        <p:cxnSp>
          <p:nvCxnSpPr>
            <p:cNvPr id="23" name="直接连接符 22"/>
            <p:cNvCxnSpPr/>
            <p:nvPr/>
          </p:nvCxnSpPr>
          <p:spPr>
            <a:xfrm>
              <a:off x="6951000" y="22140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13792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406185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951000" y="491910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2ADBD-5947-4F71-8B00-4B17275778F9}"/>
              </a:ext>
            </a:extLst>
          </p:cNvPr>
          <p:cNvSpPr>
            <a:spLocks noGrp="1"/>
          </p:cNvSpPr>
          <p:nvPr>
            <p:ph type="title"/>
          </p:nvPr>
        </p:nvSpPr>
        <p:spPr>
          <a:xfrm>
            <a:off x="2254832" y="1511559"/>
            <a:ext cx="5376314" cy="1476570"/>
          </a:xfrm>
        </p:spPr>
        <p:txBody>
          <a:bodyPr>
            <a:noAutofit/>
          </a:bodyPr>
          <a:lstStyle/>
          <a:p>
            <a:r>
              <a:rPr lang="en-US" altLang="zh-CN" sz="9600" dirty="0"/>
              <a:t>THANKS</a:t>
            </a:r>
            <a:endParaRPr lang="zh-CN" altLang="en-US" sz="9600" dirty="0"/>
          </a:p>
        </p:txBody>
      </p:sp>
      <p:sp>
        <p:nvSpPr>
          <p:cNvPr id="3" name="页脚占位符 2">
            <a:extLst>
              <a:ext uri="{FF2B5EF4-FFF2-40B4-BE49-F238E27FC236}">
                <a16:creationId xmlns:a16="http://schemas.microsoft.com/office/drawing/2014/main" id="{0219E56D-09D6-4F04-BBD6-ED8122A13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5767474-A089-49C7-A66C-10A23C9CA199}"/>
              </a:ext>
            </a:extLst>
          </p:cNvPr>
          <p:cNvSpPr>
            <a:spLocks noGrp="1"/>
          </p:cNvSpPr>
          <p:nvPr>
            <p:ph type="sldNum" sz="quarter" idx="12"/>
          </p:nvPr>
        </p:nvSpPr>
        <p:spPr/>
        <p:txBody>
          <a:bodyPr/>
          <a:lstStyle/>
          <a:p>
            <a:fld id="{5DD3DB80-B894-403A-B48E-6FDC1A72010E}" type="slidenum">
              <a:rPr lang="zh-CN" altLang="en-US" smtClean="0"/>
              <a:t>20</a:t>
            </a:fld>
            <a:endParaRPr lang="zh-CN" altLang="en-US" dirty="0"/>
          </a:p>
        </p:txBody>
      </p:sp>
      <p:sp>
        <p:nvSpPr>
          <p:cNvPr id="5" name="文本框 4">
            <a:extLst>
              <a:ext uri="{FF2B5EF4-FFF2-40B4-BE49-F238E27FC236}">
                <a16:creationId xmlns:a16="http://schemas.microsoft.com/office/drawing/2014/main" id="{CB1FCD04-8A14-41B2-BCA2-4DC279A3DCAF}"/>
              </a:ext>
            </a:extLst>
          </p:cNvPr>
          <p:cNvSpPr txBox="1"/>
          <p:nvPr/>
        </p:nvSpPr>
        <p:spPr>
          <a:xfrm>
            <a:off x="9134038" y="4404049"/>
            <a:ext cx="931505" cy="1200329"/>
          </a:xfrm>
          <a:prstGeom prst="rect">
            <a:avLst/>
          </a:prstGeom>
          <a:noFill/>
        </p:spPr>
        <p:txBody>
          <a:bodyPr wrap="square" rtlCol="0">
            <a:spAutoFit/>
          </a:bodyPr>
          <a:lstStyle/>
          <a:p>
            <a:r>
              <a:rPr lang="zh-CN" altLang="en-US" dirty="0"/>
              <a:t>组员：</a:t>
            </a:r>
            <a:endParaRPr lang="en-US" altLang="zh-CN" dirty="0"/>
          </a:p>
          <a:p>
            <a:r>
              <a:rPr lang="zh-CN" altLang="en-US" dirty="0"/>
              <a:t>王亚博</a:t>
            </a:r>
            <a:endParaRPr lang="en-US" altLang="zh-CN" dirty="0"/>
          </a:p>
          <a:p>
            <a:r>
              <a:rPr lang="zh-CN" altLang="en-US" dirty="0"/>
              <a:t>石启萌</a:t>
            </a:r>
            <a:endParaRPr lang="en-US" altLang="zh-CN" dirty="0"/>
          </a:p>
          <a:p>
            <a:r>
              <a:rPr lang="zh-CN" altLang="en-US" dirty="0"/>
              <a:t>龚文多</a:t>
            </a:r>
          </a:p>
        </p:txBody>
      </p:sp>
    </p:spTree>
    <p:extLst>
      <p:ext uri="{BB962C8B-B14F-4D97-AF65-F5344CB8AC3E}">
        <p14:creationId xmlns:p14="http://schemas.microsoft.com/office/powerpoint/2010/main" val="369062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566563" y="2401727"/>
            <a:ext cx="5419185" cy="895350"/>
          </a:xfrm>
        </p:spPr>
        <p:txBody>
          <a:bodyPr>
            <a:noAutofit/>
          </a:bodyPr>
          <a:lstStyle/>
          <a:p>
            <a:r>
              <a:rPr lang="zh-CN" altLang="en-US" sz="6000" dirty="0"/>
              <a:t>测试概述</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dirty="0"/>
          </a:p>
        </p:txBody>
      </p:sp>
      <p:grpSp>
        <p:nvGrpSpPr>
          <p:cNvPr id="5" name="cb002563-37c5-4fe3-bd0b-8d9103a51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475717"/>
            <a:ext cx="12192000" cy="6382284"/>
            <a:chOff x="0" y="475717"/>
            <a:chExt cx="12192000" cy="6382284"/>
          </a:xfrm>
        </p:grpSpPr>
        <p:sp>
          <p:nvSpPr>
            <p:cNvPr id="6" name="iṧļíḑe"/>
            <p:cNvSpPr/>
            <p:nvPr/>
          </p:nvSpPr>
          <p:spPr>
            <a:xfrm flipH="1">
              <a:off x="0" y="4088722"/>
              <a:ext cx="12192000" cy="2769279"/>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 name="connsiteX0-737" fmla="*/ 0 w 6216319"/>
                <a:gd name="connsiteY0-738" fmla="*/ 57561 h 1359765"/>
                <a:gd name="connsiteX1-739" fmla="*/ 574189 w 6216319"/>
                <a:gd name="connsiteY1-740" fmla="*/ 379355 h 1359765"/>
                <a:gd name="connsiteX2-741" fmla="*/ 2265770 w 6216319"/>
                <a:gd name="connsiteY2-742" fmla="*/ 566088 h 1359765"/>
                <a:gd name="connsiteX3-743" fmla="*/ 3244906 w 6216319"/>
                <a:gd name="connsiteY3-744" fmla="*/ 549904 h 1359765"/>
                <a:gd name="connsiteX4-745" fmla="*/ 4628644 w 6216319"/>
                <a:gd name="connsiteY4-746" fmla="*/ 1092071 h 1359765"/>
                <a:gd name="connsiteX5-747" fmla="*/ 5356927 w 6216319"/>
                <a:gd name="connsiteY5-748" fmla="*/ 1245819 h 1359765"/>
                <a:gd name="connsiteX6-749" fmla="*/ 6216319 w 6216319"/>
                <a:gd name="connsiteY6-750" fmla="*/ 1359765 h 1359765"/>
                <a:gd name="connsiteX7-751" fmla="*/ 0 w 6216319"/>
                <a:gd name="connsiteY7-752" fmla="*/ 1359765 h 1359765"/>
                <a:gd name="connsiteX8-753" fmla="*/ 0 w 6216319"/>
                <a:gd name="connsiteY8-754" fmla="*/ 57561 h 1359765"/>
                <a:gd name="connsiteX0-755" fmla="*/ 0 w 6216319"/>
                <a:gd name="connsiteY0-756" fmla="*/ 55201 h 1357405"/>
                <a:gd name="connsiteX1-757" fmla="*/ 574189 w 6216319"/>
                <a:gd name="connsiteY1-758" fmla="*/ 376995 h 1357405"/>
                <a:gd name="connsiteX2-759" fmla="*/ 2244895 w 6216319"/>
                <a:gd name="connsiteY2-760" fmla="*/ 570887 h 1357405"/>
                <a:gd name="connsiteX3-761" fmla="*/ 3244906 w 6216319"/>
                <a:gd name="connsiteY3-762" fmla="*/ 547544 h 1357405"/>
                <a:gd name="connsiteX4-763" fmla="*/ 4628644 w 6216319"/>
                <a:gd name="connsiteY4-764" fmla="*/ 1089711 h 1357405"/>
                <a:gd name="connsiteX5-765" fmla="*/ 5356927 w 6216319"/>
                <a:gd name="connsiteY5-766" fmla="*/ 1243459 h 1357405"/>
                <a:gd name="connsiteX6-767" fmla="*/ 6216319 w 6216319"/>
                <a:gd name="connsiteY6-768" fmla="*/ 1357405 h 1357405"/>
                <a:gd name="connsiteX7-769" fmla="*/ 0 w 6216319"/>
                <a:gd name="connsiteY7-770" fmla="*/ 1357405 h 1357405"/>
                <a:gd name="connsiteX8-771" fmla="*/ 0 w 6216319"/>
                <a:gd name="connsiteY8-772" fmla="*/ 55201 h 1357405"/>
                <a:gd name="connsiteX0-773" fmla="*/ 0 w 6216319"/>
                <a:gd name="connsiteY0-774" fmla="*/ 49067 h 1351271"/>
                <a:gd name="connsiteX1-775" fmla="*/ 574189 w 6216319"/>
                <a:gd name="connsiteY1-776" fmla="*/ 370861 h 1351271"/>
                <a:gd name="connsiteX2-777" fmla="*/ 1217749 w 6216319"/>
                <a:gd name="connsiteY2-778" fmla="*/ 1887 h 1351271"/>
                <a:gd name="connsiteX3-779" fmla="*/ 2244895 w 6216319"/>
                <a:gd name="connsiteY3-780" fmla="*/ 564753 h 1351271"/>
                <a:gd name="connsiteX4-781" fmla="*/ 3244906 w 6216319"/>
                <a:gd name="connsiteY4-782" fmla="*/ 541410 h 1351271"/>
                <a:gd name="connsiteX5-783" fmla="*/ 4628644 w 6216319"/>
                <a:gd name="connsiteY5-784" fmla="*/ 1083577 h 1351271"/>
                <a:gd name="connsiteX6-785" fmla="*/ 5356927 w 6216319"/>
                <a:gd name="connsiteY6-786" fmla="*/ 1237325 h 1351271"/>
                <a:gd name="connsiteX7-787" fmla="*/ 6216319 w 6216319"/>
                <a:gd name="connsiteY7-788" fmla="*/ 1351271 h 1351271"/>
                <a:gd name="connsiteX8-789" fmla="*/ 0 w 6216319"/>
                <a:gd name="connsiteY8-790" fmla="*/ 1351271 h 1351271"/>
                <a:gd name="connsiteX9-791" fmla="*/ 0 w 6216319"/>
                <a:gd name="connsiteY9-792" fmla="*/ 49067 h 1351271"/>
                <a:gd name="connsiteX0-793" fmla="*/ 0 w 6216319"/>
                <a:gd name="connsiteY0-794" fmla="*/ 22 h 1302226"/>
                <a:gd name="connsiteX1-795" fmla="*/ 574189 w 6216319"/>
                <a:gd name="connsiteY1-796" fmla="*/ 321816 h 1302226"/>
                <a:gd name="connsiteX2-797" fmla="*/ 1015951 w 6216319"/>
                <a:gd name="connsiteY2-798" fmla="*/ 346561 h 1302226"/>
                <a:gd name="connsiteX3-799" fmla="*/ 2244895 w 6216319"/>
                <a:gd name="connsiteY3-800" fmla="*/ 515708 h 1302226"/>
                <a:gd name="connsiteX4-801" fmla="*/ 3244906 w 6216319"/>
                <a:gd name="connsiteY4-802" fmla="*/ 492365 h 1302226"/>
                <a:gd name="connsiteX5-803" fmla="*/ 4628644 w 6216319"/>
                <a:gd name="connsiteY5-804" fmla="*/ 1034532 h 1302226"/>
                <a:gd name="connsiteX6-805" fmla="*/ 5356927 w 6216319"/>
                <a:gd name="connsiteY6-806" fmla="*/ 1188280 h 1302226"/>
                <a:gd name="connsiteX7-807" fmla="*/ 6216319 w 6216319"/>
                <a:gd name="connsiteY7-808" fmla="*/ 1302226 h 1302226"/>
                <a:gd name="connsiteX8-809" fmla="*/ 0 w 6216319"/>
                <a:gd name="connsiteY8-810" fmla="*/ 1302226 h 1302226"/>
                <a:gd name="connsiteX9-811" fmla="*/ 0 w 6216319"/>
                <a:gd name="connsiteY9-812" fmla="*/ 22 h 1302226"/>
                <a:gd name="connsiteX0-813" fmla="*/ 0 w 6216319"/>
                <a:gd name="connsiteY0-814" fmla="*/ 22 h 1302226"/>
                <a:gd name="connsiteX1-815" fmla="*/ 574189 w 6216319"/>
                <a:gd name="connsiteY1-816" fmla="*/ 321816 h 1302226"/>
                <a:gd name="connsiteX2-817" fmla="*/ 1015951 w 6216319"/>
                <a:gd name="connsiteY2-818" fmla="*/ 346561 h 1302226"/>
                <a:gd name="connsiteX3-819" fmla="*/ 2244895 w 6216319"/>
                <a:gd name="connsiteY3-820" fmla="*/ 515708 h 1302226"/>
                <a:gd name="connsiteX4-821" fmla="*/ 3244906 w 6216319"/>
                <a:gd name="connsiteY4-822" fmla="*/ 492365 h 1302226"/>
                <a:gd name="connsiteX5-823" fmla="*/ 4628644 w 6216319"/>
                <a:gd name="connsiteY5-824" fmla="*/ 1034532 h 1302226"/>
                <a:gd name="connsiteX6-825" fmla="*/ 5356927 w 6216319"/>
                <a:gd name="connsiteY6-826" fmla="*/ 1188280 h 1302226"/>
                <a:gd name="connsiteX7-827" fmla="*/ 6216319 w 6216319"/>
                <a:gd name="connsiteY7-828" fmla="*/ 1302226 h 1302226"/>
                <a:gd name="connsiteX8-829" fmla="*/ 0 w 6216319"/>
                <a:gd name="connsiteY8-830" fmla="*/ 1302226 h 1302226"/>
                <a:gd name="connsiteX9-831" fmla="*/ 0 w 6216319"/>
                <a:gd name="connsiteY9-832" fmla="*/ 22 h 1302226"/>
                <a:gd name="connsiteX0-833" fmla="*/ 0 w 6216319"/>
                <a:gd name="connsiteY0-834" fmla="*/ 22 h 1302226"/>
                <a:gd name="connsiteX1-835" fmla="*/ 574189 w 6216319"/>
                <a:gd name="connsiteY1-836" fmla="*/ 321816 h 1302226"/>
                <a:gd name="connsiteX2-837" fmla="*/ 1015951 w 6216319"/>
                <a:gd name="connsiteY2-838" fmla="*/ 346561 h 1302226"/>
                <a:gd name="connsiteX3-839" fmla="*/ 2244895 w 6216319"/>
                <a:gd name="connsiteY3-840" fmla="*/ 515708 h 1302226"/>
                <a:gd name="connsiteX4-841" fmla="*/ 3244906 w 6216319"/>
                <a:gd name="connsiteY4-842" fmla="*/ 492365 h 1302226"/>
                <a:gd name="connsiteX5-843" fmla="*/ 4628644 w 6216319"/>
                <a:gd name="connsiteY5-844" fmla="*/ 1034532 h 1302226"/>
                <a:gd name="connsiteX6-845" fmla="*/ 5356927 w 6216319"/>
                <a:gd name="connsiteY6-846" fmla="*/ 1188280 h 1302226"/>
                <a:gd name="connsiteX7-847" fmla="*/ 6216319 w 6216319"/>
                <a:gd name="connsiteY7-848" fmla="*/ 1302226 h 1302226"/>
                <a:gd name="connsiteX8-849" fmla="*/ 0 w 6216319"/>
                <a:gd name="connsiteY8-850" fmla="*/ 1302226 h 1302226"/>
                <a:gd name="connsiteX9-851" fmla="*/ 0 w 6216319"/>
                <a:gd name="connsiteY9-852" fmla="*/ 22 h 1302226"/>
                <a:gd name="connsiteX0-853" fmla="*/ 0 w 6216319"/>
                <a:gd name="connsiteY0-854" fmla="*/ 22 h 1302226"/>
                <a:gd name="connsiteX1-855" fmla="*/ 574189 w 6216319"/>
                <a:gd name="connsiteY1-856" fmla="*/ 321816 h 1302226"/>
                <a:gd name="connsiteX2-857" fmla="*/ 1015951 w 6216319"/>
                <a:gd name="connsiteY2-858" fmla="*/ 346561 h 1302226"/>
                <a:gd name="connsiteX3-859" fmla="*/ 2244895 w 6216319"/>
                <a:gd name="connsiteY3-860" fmla="*/ 515708 h 1302226"/>
                <a:gd name="connsiteX4-861" fmla="*/ 3244906 w 6216319"/>
                <a:gd name="connsiteY4-862" fmla="*/ 492365 h 1302226"/>
                <a:gd name="connsiteX5-863" fmla="*/ 4628644 w 6216319"/>
                <a:gd name="connsiteY5-864" fmla="*/ 1034532 h 1302226"/>
                <a:gd name="connsiteX6-865" fmla="*/ 5356927 w 6216319"/>
                <a:gd name="connsiteY6-866" fmla="*/ 1188280 h 1302226"/>
                <a:gd name="connsiteX7-867" fmla="*/ 6216319 w 6216319"/>
                <a:gd name="connsiteY7-868" fmla="*/ 1302226 h 1302226"/>
                <a:gd name="connsiteX8-869" fmla="*/ 0 w 6216319"/>
                <a:gd name="connsiteY8-870" fmla="*/ 1302226 h 1302226"/>
                <a:gd name="connsiteX9-871" fmla="*/ 0 w 6216319"/>
                <a:gd name="connsiteY9-872" fmla="*/ 22 h 1302226"/>
                <a:gd name="connsiteX0-873" fmla="*/ 0 w 6216319"/>
                <a:gd name="connsiteY0-874" fmla="*/ 22 h 1302226"/>
                <a:gd name="connsiteX1-875" fmla="*/ 574189 w 6216319"/>
                <a:gd name="connsiteY1-876" fmla="*/ 321816 h 1302226"/>
                <a:gd name="connsiteX2-877" fmla="*/ 1015951 w 6216319"/>
                <a:gd name="connsiteY2-878" fmla="*/ 346561 h 1302226"/>
                <a:gd name="connsiteX3-879" fmla="*/ 1704848 w 6216319"/>
                <a:gd name="connsiteY3-880" fmla="*/ 296453 h 1302226"/>
                <a:gd name="connsiteX4-881" fmla="*/ 2244895 w 6216319"/>
                <a:gd name="connsiteY4-882" fmla="*/ 515708 h 1302226"/>
                <a:gd name="connsiteX5-883" fmla="*/ 3244906 w 6216319"/>
                <a:gd name="connsiteY5-884" fmla="*/ 492365 h 1302226"/>
                <a:gd name="connsiteX6-885" fmla="*/ 4628644 w 6216319"/>
                <a:gd name="connsiteY6-886" fmla="*/ 1034532 h 1302226"/>
                <a:gd name="connsiteX7-887" fmla="*/ 5356927 w 6216319"/>
                <a:gd name="connsiteY7-888" fmla="*/ 1188280 h 1302226"/>
                <a:gd name="connsiteX8-889" fmla="*/ 6216319 w 6216319"/>
                <a:gd name="connsiteY8-890" fmla="*/ 1302226 h 1302226"/>
                <a:gd name="connsiteX9-891" fmla="*/ 0 w 6216319"/>
                <a:gd name="connsiteY9-892" fmla="*/ 1302226 h 1302226"/>
                <a:gd name="connsiteX10" fmla="*/ 0 w 6216319"/>
                <a:gd name="connsiteY10" fmla="*/ 22 h 1302226"/>
                <a:gd name="connsiteX0-893" fmla="*/ 0 w 6216319"/>
                <a:gd name="connsiteY0-894" fmla="*/ 22 h 1302226"/>
                <a:gd name="connsiteX1-895" fmla="*/ 574189 w 6216319"/>
                <a:gd name="connsiteY1-896" fmla="*/ 321816 h 1302226"/>
                <a:gd name="connsiteX2-897" fmla="*/ 1015951 w 6216319"/>
                <a:gd name="connsiteY2-898" fmla="*/ 346561 h 1302226"/>
                <a:gd name="connsiteX3-899" fmla="*/ 1732682 w 6216319"/>
                <a:gd name="connsiteY3-900" fmla="*/ 368038 h 1302226"/>
                <a:gd name="connsiteX4-901" fmla="*/ 2244895 w 6216319"/>
                <a:gd name="connsiteY4-902" fmla="*/ 515708 h 1302226"/>
                <a:gd name="connsiteX5-903" fmla="*/ 3244906 w 6216319"/>
                <a:gd name="connsiteY5-904" fmla="*/ 492365 h 1302226"/>
                <a:gd name="connsiteX6-905" fmla="*/ 4628644 w 6216319"/>
                <a:gd name="connsiteY6-906" fmla="*/ 1034532 h 1302226"/>
                <a:gd name="connsiteX7-907" fmla="*/ 5356927 w 6216319"/>
                <a:gd name="connsiteY7-908" fmla="*/ 1188280 h 1302226"/>
                <a:gd name="connsiteX8-909" fmla="*/ 6216319 w 6216319"/>
                <a:gd name="connsiteY8-910" fmla="*/ 1302226 h 1302226"/>
                <a:gd name="connsiteX9-911" fmla="*/ 0 w 6216319"/>
                <a:gd name="connsiteY9-912" fmla="*/ 1302226 h 1302226"/>
                <a:gd name="connsiteX10-913" fmla="*/ 0 w 6216319"/>
                <a:gd name="connsiteY10-914" fmla="*/ 22 h 1302226"/>
                <a:gd name="connsiteX0-915" fmla="*/ 0 w 6216319"/>
                <a:gd name="connsiteY0-916" fmla="*/ 22 h 1302226"/>
                <a:gd name="connsiteX1-917" fmla="*/ 574189 w 6216319"/>
                <a:gd name="connsiteY1-918" fmla="*/ 321816 h 1302226"/>
                <a:gd name="connsiteX2-919" fmla="*/ 1015951 w 6216319"/>
                <a:gd name="connsiteY2-920" fmla="*/ 346561 h 1302226"/>
                <a:gd name="connsiteX3-921" fmla="*/ 1732682 w 6216319"/>
                <a:gd name="connsiteY3-922" fmla="*/ 368038 h 1302226"/>
                <a:gd name="connsiteX4-923" fmla="*/ 2244895 w 6216319"/>
                <a:gd name="connsiteY4-924" fmla="*/ 515708 h 1302226"/>
                <a:gd name="connsiteX5-925" fmla="*/ 3244906 w 6216319"/>
                <a:gd name="connsiteY5-926" fmla="*/ 492365 h 1302226"/>
                <a:gd name="connsiteX6-927" fmla="*/ 4628644 w 6216319"/>
                <a:gd name="connsiteY6-928" fmla="*/ 1034532 h 1302226"/>
                <a:gd name="connsiteX7-929" fmla="*/ 5356927 w 6216319"/>
                <a:gd name="connsiteY7-930" fmla="*/ 1188280 h 1302226"/>
                <a:gd name="connsiteX8-931" fmla="*/ 6216319 w 6216319"/>
                <a:gd name="connsiteY8-932" fmla="*/ 1302226 h 1302226"/>
                <a:gd name="connsiteX9-933" fmla="*/ 0 w 6216319"/>
                <a:gd name="connsiteY9-934" fmla="*/ 1302226 h 1302226"/>
                <a:gd name="connsiteX10-935" fmla="*/ 0 w 6216319"/>
                <a:gd name="connsiteY10-936" fmla="*/ 22 h 1302226"/>
                <a:gd name="connsiteX0-937" fmla="*/ 0 w 6216319"/>
                <a:gd name="connsiteY0-938" fmla="*/ 22 h 1302226"/>
                <a:gd name="connsiteX1-939" fmla="*/ 574189 w 6216319"/>
                <a:gd name="connsiteY1-940" fmla="*/ 321816 h 1302226"/>
                <a:gd name="connsiteX2-941" fmla="*/ 1015951 w 6216319"/>
                <a:gd name="connsiteY2-942" fmla="*/ 346561 h 1302226"/>
                <a:gd name="connsiteX3-943" fmla="*/ 1732682 w 6216319"/>
                <a:gd name="connsiteY3-944" fmla="*/ 368038 h 1302226"/>
                <a:gd name="connsiteX4-945" fmla="*/ 2244895 w 6216319"/>
                <a:gd name="connsiteY4-946" fmla="*/ 515708 h 1302226"/>
                <a:gd name="connsiteX5-947" fmla="*/ 3244906 w 6216319"/>
                <a:gd name="connsiteY5-948" fmla="*/ 492365 h 1302226"/>
                <a:gd name="connsiteX6-949" fmla="*/ 4628644 w 6216319"/>
                <a:gd name="connsiteY6-950" fmla="*/ 1034532 h 1302226"/>
                <a:gd name="connsiteX7-951" fmla="*/ 5356927 w 6216319"/>
                <a:gd name="connsiteY7-952" fmla="*/ 1188280 h 1302226"/>
                <a:gd name="connsiteX8-953" fmla="*/ 6216319 w 6216319"/>
                <a:gd name="connsiteY8-954" fmla="*/ 1302226 h 1302226"/>
                <a:gd name="connsiteX9-955" fmla="*/ 0 w 6216319"/>
                <a:gd name="connsiteY9-956" fmla="*/ 1302226 h 1302226"/>
                <a:gd name="connsiteX10-957" fmla="*/ 0 w 6216319"/>
                <a:gd name="connsiteY10-958" fmla="*/ 22 h 1302226"/>
                <a:gd name="connsiteX0-959" fmla="*/ 0 w 6216319"/>
                <a:gd name="connsiteY0-960" fmla="*/ 22 h 1302226"/>
                <a:gd name="connsiteX1-961" fmla="*/ 574189 w 6216319"/>
                <a:gd name="connsiteY1-962" fmla="*/ 321816 h 1302226"/>
                <a:gd name="connsiteX2-963" fmla="*/ 1015951 w 6216319"/>
                <a:gd name="connsiteY2-964" fmla="*/ 346561 h 1302226"/>
                <a:gd name="connsiteX3-965" fmla="*/ 1732682 w 6216319"/>
                <a:gd name="connsiteY3-966" fmla="*/ 368038 h 1302226"/>
                <a:gd name="connsiteX4-967" fmla="*/ 2244895 w 6216319"/>
                <a:gd name="connsiteY4-968" fmla="*/ 515708 h 1302226"/>
                <a:gd name="connsiteX5-969" fmla="*/ 3244906 w 6216319"/>
                <a:gd name="connsiteY5-970" fmla="*/ 492365 h 1302226"/>
                <a:gd name="connsiteX6-971" fmla="*/ 4628644 w 6216319"/>
                <a:gd name="connsiteY6-972" fmla="*/ 1034532 h 1302226"/>
                <a:gd name="connsiteX7-973" fmla="*/ 5356927 w 6216319"/>
                <a:gd name="connsiteY7-974" fmla="*/ 1188280 h 1302226"/>
                <a:gd name="connsiteX8-975" fmla="*/ 6216319 w 6216319"/>
                <a:gd name="connsiteY8-976" fmla="*/ 1302226 h 1302226"/>
                <a:gd name="connsiteX9-977" fmla="*/ 0 w 6216319"/>
                <a:gd name="connsiteY9-978" fmla="*/ 1302226 h 1302226"/>
                <a:gd name="connsiteX10-979" fmla="*/ 0 w 6216319"/>
                <a:gd name="connsiteY10-980" fmla="*/ 22 h 1302226"/>
                <a:gd name="connsiteX0-981" fmla="*/ 0 w 6216319"/>
                <a:gd name="connsiteY0-982" fmla="*/ 22 h 1302226"/>
                <a:gd name="connsiteX1-983" fmla="*/ 574189 w 6216319"/>
                <a:gd name="connsiteY1-984" fmla="*/ 321816 h 1302226"/>
                <a:gd name="connsiteX2-985" fmla="*/ 1015951 w 6216319"/>
                <a:gd name="connsiteY2-986" fmla="*/ 346561 h 1302226"/>
                <a:gd name="connsiteX3-987" fmla="*/ 1732682 w 6216319"/>
                <a:gd name="connsiteY3-988" fmla="*/ 368038 h 1302226"/>
                <a:gd name="connsiteX4-989" fmla="*/ 2244895 w 6216319"/>
                <a:gd name="connsiteY4-990" fmla="*/ 515708 h 1302226"/>
                <a:gd name="connsiteX5-991" fmla="*/ 3244906 w 6216319"/>
                <a:gd name="connsiteY5-992" fmla="*/ 492365 h 1302226"/>
                <a:gd name="connsiteX6-993" fmla="*/ 4628644 w 6216319"/>
                <a:gd name="connsiteY6-994" fmla="*/ 1034532 h 1302226"/>
                <a:gd name="connsiteX7-995" fmla="*/ 5356927 w 6216319"/>
                <a:gd name="connsiteY7-996" fmla="*/ 1188280 h 1302226"/>
                <a:gd name="connsiteX8-997" fmla="*/ 6216319 w 6216319"/>
                <a:gd name="connsiteY8-998" fmla="*/ 1302226 h 1302226"/>
                <a:gd name="connsiteX9-999" fmla="*/ 0 w 6216319"/>
                <a:gd name="connsiteY9-1000" fmla="*/ 1302226 h 1302226"/>
                <a:gd name="connsiteX10-1001" fmla="*/ 0 w 6216319"/>
                <a:gd name="connsiteY10-1002" fmla="*/ 22 h 1302226"/>
                <a:gd name="connsiteX0-1003" fmla="*/ 0 w 6216319"/>
                <a:gd name="connsiteY0-1004" fmla="*/ 22 h 1302226"/>
                <a:gd name="connsiteX1-1005" fmla="*/ 574189 w 6216319"/>
                <a:gd name="connsiteY1-1006" fmla="*/ 321816 h 1302226"/>
                <a:gd name="connsiteX2-1007" fmla="*/ 1015951 w 6216319"/>
                <a:gd name="connsiteY2-1008" fmla="*/ 346561 h 1302226"/>
                <a:gd name="connsiteX3-1009" fmla="*/ 1732682 w 6216319"/>
                <a:gd name="connsiteY3-1010" fmla="*/ 368038 h 1302226"/>
                <a:gd name="connsiteX4-1011" fmla="*/ 2147475 w 6216319"/>
                <a:gd name="connsiteY4-1012" fmla="*/ 479915 h 1302226"/>
                <a:gd name="connsiteX5-1013" fmla="*/ 3244906 w 6216319"/>
                <a:gd name="connsiteY5-1014" fmla="*/ 492365 h 1302226"/>
                <a:gd name="connsiteX6-1015" fmla="*/ 4628644 w 6216319"/>
                <a:gd name="connsiteY6-1016" fmla="*/ 1034532 h 1302226"/>
                <a:gd name="connsiteX7-1017" fmla="*/ 5356927 w 6216319"/>
                <a:gd name="connsiteY7-1018" fmla="*/ 1188280 h 1302226"/>
                <a:gd name="connsiteX8-1019" fmla="*/ 6216319 w 6216319"/>
                <a:gd name="connsiteY8-1020" fmla="*/ 1302226 h 1302226"/>
                <a:gd name="connsiteX9-1021" fmla="*/ 0 w 6216319"/>
                <a:gd name="connsiteY9-1022" fmla="*/ 1302226 h 1302226"/>
                <a:gd name="connsiteX10-1023" fmla="*/ 0 w 6216319"/>
                <a:gd name="connsiteY10-1024" fmla="*/ 22 h 1302226"/>
                <a:gd name="connsiteX0-1025" fmla="*/ 0 w 6216319"/>
                <a:gd name="connsiteY0-1026" fmla="*/ 22 h 1302226"/>
                <a:gd name="connsiteX1-1027" fmla="*/ 574189 w 6216319"/>
                <a:gd name="connsiteY1-1028" fmla="*/ 321816 h 1302226"/>
                <a:gd name="connsiteX2-1029" fmla="*/ 1015951 w 6216319"/>
                <a:gd name="connsiteY2-1030" fmla="*/ 346561 h 1302226"/>
                <a:gd name="connsiteX3-1031" fmla="*/ 1732682 w 6216319"/>
                <a:gd name="connsiteY3-1032" fmla="*/ 368038 h 1302226"/>
                <a:gd name="connsiteX4-1033" fmla="*/ 2147475 w 6216319"/>
                <a:gd name="connsiteY4-1034" fmla="*/ 479915 h 1302226"/>
                <a:gd name="connsiteX5-1035" fmla="*/ 3244906 w 6216319"/>
                <a:gd name="connsiteY5-1036" fmla="*/ 492365 h 1302226"/>
                <a:gd name="connsiteX6-1037" fmla="*/ 4628644 w 6216319"/>
                <a:gd name="connsiteY6-1038" fmla="*/ 1034532 h 1302226"/>
                <a:gd name="connsiteX7-1039" fmla="*/ 5356927 w 6216319"/>
                <a:gd name="connsiteY7-1040" fmla="*/ 1188280 h 1302226"/>
                <a:gd name="connsiteX8-1041" fmla="*/ 6216319 w 6216319"/>
                <a:gd name="connsiteY8-1042" fmla="*/ 1302226 h 1302226"/>
                <a:gd name="connsiteX9-1043" fmla="*/ 0 w 6216319"/>
                <a:gd name="connsiteY9-1044" fmla="*/ 1302226 h 1302226"/>
                <a:gd name="connsiteX10-1045" fmla="*/ 0 w 6216319"/>
                <a:gd name="connsiteY10-1046" fmla="*/ 22 h 1302226"/>
                <a:gd name="connsiteX0-1047" fmla="*/ 0 w 6216319"/>
                <a:gd name="connsiteY0-1048" fmla="*/ 22 h 1302226"/>
                <a:gd name="connsiteX1-1049" fmla="*/ 574189 w 6216319"/>
                <a:gd name="connsiteY1-1050" fmla="*/ 321816 h 1302226"/>
                <a:gd name="connsiteX2-1051" fmla="*/ 1015951 w 6216319"/>
                <a:gd name="connsiteY2-1052" fmla="*/ 346561 h 1302226"/>
                <a:gd name="connsiteX3-1053" fmla="*/ 1732682 w 6216319"/>
                <a:gd name="connsiteY3-1054" fmla="*/ 368038 h 1302226"/>
                <a:gd name="connsiteX4-1055" fmla="*/ 2147475 w 6216319"/>
                <a:gd name="connsiteY4-1056" fmla="*/ 479915 h 1302226"/>
                <a:gd name="connsiteX5-1057" fmla="*/ 3244906 w 6216319"/>
                <a:gd name="connsiteY5-1058" fmla="*/ 492365 h 1302226"/>
                <a:gd name="connsiteX6-1059" fmla="*/ 4628644 w 6216319"/>
                <a:gd name="connsiteY6-1060" fmla="*/ 1034532 h 1302226"/>
                <a:gd name="connsiteX7-1061" fmla="*/ 5356927 w 6216319"/>
                <a:gd name="connsiteY7-1062" fmla="*/ 1188280 h 1302226"/>
                <a:gd name="connsiteX8-1063" fmla="*/ 6216319 w 6216319"/>
                <a:gd name="connsiteY8-1064" fmla="*/ 1302226 h 1302226"/>
                <a:gd name="connsiteX9-1065" fmla="*/ 0 w 6216319"/>
                <a:gd name="connsiteY9-1066" fmla="*/ 1302226 h 1302226"/>
                <a:gd name="connsiteX10-1067" fmla="*/ 0 w 6216319"/>
                <a:gd name="connsiteY10-1068" fmla="*/ 22 h 1302226"/>
                <a:gd name="connsiteX0-1069" fmla="*/ 0 w 6216319"/>
                <a:gd name="connsiteY0-1070" fmla="*/ 22 h 1302226"/>
                <a:gd name="connsiteX1-1071" fmla="*/ 574189 w 6216319"/>
                <a:gd name="connsiteY1-1072" fmla="*/ 321816 h 1302226"/>
                <a:gd name="connsiteX2-1073" fmla="*/ 1015951 w 6216319"/>
                <a:gd name="connsiteY2-1074" fmla="*/ 346561 h 1302226"/>
                <a:gd name="connsiteX3-1075" fmla="*/ 1732682 w 6216319"/>
                <a:gd name="connsiteY3-1076" fmla="*/ 368038 h 1302226"/>
                <a:gd name="connsiteX4-1077" fmla="*/ 2147475 w 6216319"/>
                <a:gd name="connsiteY4-1078" fmla="*/ 479915 h 1302226"/>
                <a:gd name="connsiteX5-1079" fmla="*/ 3043108 w 6216319"/>
                <a:gd name="connsiteY5-1080" fmla="*/ 549633 h 1302226"/>
                <a:gd name="connsiteX6-1081" fmla="*/ 4628644 w 6216319"/>
                <a:gd name="connsiteY6-1082" fmla="*/ 1034532 h 1302226"/>
                <a:gd name="connsiteX7-1083" fmla="*/ 5356927 w 6216319"/>
                <a:gd name="connsiteY7-1084" fmla="*/ 1188280 h 1302226"/>
                <a:gd name="connsiteX8-1085" fmla="*/ 6216319 w 6216319"/>
                <a:gd name="connsiteY8-1086" fmla="*/ 1302226 h 1302226"/>
                <a:gd name="connsiteX9-1087" fmla="*/ 0 w 6216319"/>
                <a:gd name="connsiteY9-1088" fmla="*/ 1302226 h 1302226"/>
                <a:gd name="connsiteX10-1089" fmla="*/ 0 w 6216319"/>
                <a:gd name="connsiteY10-1090" fmla="*/ 22 h 1302226"/>
                <a:gd name="connsiteX0-1091" fmla="*/ 0 w 6216319"/>
                <a:gd name="connsiteY0-1092" fmla="*/ 22 h 1302226"/>
                <a:gd name="connsiteX1-1093" fmla="*/ 574189 w 6216319"/>
                <a:gd name="connsiteY1-1094" fmla="*/ 321816 h 1302226"/>
                <a:gd name="connsiteX2-1095" fmla="*/ 1015951 w 6216319"/>
                <a:gd name="connsiteY2-1096" fmla="*/ 346561 h 1302226"/>
                <a:gd name="connsiteX3-1097" fmla="*/ 1732682 w 6216319"/>
                <a:gd name="connsiteY3-1098" fmla="*/ 368038 h 1302226"/>
                <a:gd name="connsiteX4-1099" fmla="*/ 2147475 w 6216319"/>
                <a:gd name="connsiteY4-1100" fmla="*/ 479915 h 1302226"/>
                <a:gd name="connsiteX5-1101" fmla="*/ 3043108 w 6216319"/>
                <a:gd name="connsiteY5-1102" fmla="*/ 549633 h 1302226"/>
                <a:gd name="connsiteX6-1103" fmla="*/ 4628644 w 6216319"/>
                <a:gd name="connsiteY6-1104" fmla="*/ 1034532 h 1302226"/>
                <a:gd name="connsiteX7-1105" fmla="*/ 5356927 w 6216319"/>
                <a:gd name="connsiteY7-1106" fmla="*/ 1188280 h 1302226"/>
                <a:gd name="connsiteX8-1107" fmla="*/ 6216319 w 6216319"/>
                <a:gd name="connsiteY8-1108" fmla="*/ 1302226 h 1302226"/>
                <a:gd name="connsiteX9-1109" fmla="*/ 0 w 6216319"/>
                <a:gd name="connsiteY9-1110" fmla="*/ 1302226 h 1302226"/>
                <a:gd name="connsiteX10-1111" fmla="*/ 0 w 6216319"/>
                <a:gd name="connsiteY10-1112" fmla="*/ 22 h 1302226"/>
                <a:gd name="connsiteX0-1113" fmla="*/ 0 w 6216319"/>
                <a:gd name="connsiteY0-1114" fmla="*/ 22 h 1302226"/>
                <a:gd name="connsiteX1-1115" fmla="*/ 574189 w 6216319"/>
                <a:gd name="connsiteY1-1116" fmla="*/ 321816 h 1302226"/>
                <a:gd name="connsiteX2-1117" fmla="*/ 1015951 w 6216319"/>
                <a:gd name="connsiteY2-1118" fmla="*/ 346561 h 1302226"/>
                <a:gd name="connsiteX3-1119" fmla="*/ 1732682 w 6216319"/>
                <a:gd name="connsiteY3-1120" fmla="*/ 368038 h 1302226"/>
                <a:gd name="connsiteX4-1121" fmla="*/ 2147475 w 6216319"/>
                <a:gd name="connsiteY4-1122" fmla="*/ 479915 h 1302226"/>
                <a:gd name="connsiteX5-1123" fmla="*/ 3043108 w 6216319"/>
                <a:gd name="connsiteY5-1124" fmla="*/ 549633 h 1302226"/>
                <a:gd name="connsiteX6-1125" fmla="*/ 3889839 w 6216319"/>
                <a:gd name="connsiteY6-1126" fmla="*/ 317928 h 1302226"/>
                <a:gd name="connsiteX7-1127" fmla="*/ 4628644 w 6216319"/>
                <a:gd name="connsiteY7-1128" fmla="*/ 1034532 h 1302226"/>
                <a:gd name="connsiteX8-1129" fmla="*/ 5356927 w 6216319"/>
                <a:gd name="connsiteY8-1130" fmla="*/ 1188280 h 1302226"/>
                <a:gd name="connsiteX9-1131" fmla="*/ 6216319 w 6216319"/>
                <a:gd name="connsiteY9-1132" fmla="*/ 1302226 h 1302226"/>
                <a:gd name="connsiteX10-1133" fmla="*/ 0 w 6216319"/>
                <a:gd name="connsiteY10-1134" fmla="*/ 1302226 h 1302226"/>
                <a:gd name="connsiteX11" fmla="*/ 0 w 6216319"/>
                <a:gd name="connsiteY11" fmla="*/ 22 h 1302226"/>
                <a:gd name="connsiteX0-1135" fmla="*/ 0 w 6216319"/>
                <a:gd name="connsiteY0-1136" fmla="*/ 22 h 1302226"/>
                <a:gd name="connsiteX1-1137" fmla="*/ 574189 w 6216319"/>
                <a:gd name="connsiteY1-1138" fmla="*/ 321816 h 1302226"/>
                <a:gd name="connsiteX2-1139" fmla="*/ 1015951 w 6216319"/>
                <a:gd name="connsiteY2-1140" fmla="*/ 346561 h 1302226"/>
                <a:gd name="connsiteX3-1141" fmla="*/ 1732682 w 6216319"/>
                <a:gd name="connsiteY3-1142" fmla="*/ 368038 h 1302226"/>
                <a:gd name="connsiteX4-1143" fmla="*/ 2147475 w 6216319"/>
                <a:gd name="connsiteY4-1144" fmla="*/ 479915 h 1302226"/>
                <a:gd name="connsiteX5-1145" fmla="*/ 3043108 w 6216319"/>
                <a:gd name="connsiteY5-1146" fmla="*/ 549633 h 1302226"/>
                <a:gd name="connsiteX6-1147" fmla="*/ 3548869 w 6216319"/>
                <a:gd name="connsiteY6-1148" fmla="*/ 761757 h 1302226"/>
                <a:gd name="connsiteX7-1149" fmla="*/ 4628644 w 6216319"/>
                <a:gd name="connsiteY7-1150" fmla="*/ 1034532 h 1302226"/>
                <a:gd name="connsiteX8-1151" fmla="*/ 5356927 w 6216319"/>
                <a:gd name="connsiteY8-1152" fmla="*/ 1188280 h 1302226"/>
                <a:gd name="connsiteX9-1153" fmla="*/ 6216319 w 6216319"/>
                <a:gd name="connsiteY9-1154" fmla="*/ 1302226 h 1302226"/>
                <a:gd name="connsiteX10-1155" fmla="*/ 0 w 6216319"/>
                <a:gd name="connsiteY10-1156" fmla="*/ 1302226 h 1302226"/>
                <a:gd name="connsiteX11-1157" fmla="*/ 0 w 6216319"/>
                <a:gd name="connsiteY11-1158" fmla="*/ 22 h 1302226"/>
                <a:gd name="connsiteX0-1159" fmla="*/ 0 w 6216319"/>
                <a:gd name="connsiteY0-1160" fmla="*/ 22 h 1302226"/>
                <a:gd name="connsiteX1-1161" fmla="*/ 574189 w 6216319"/>
                <a:gd name="connsiteY1-1162" fmla="*/ 321816 h 1302226"/>
                <a:gd name="connsiteX2-1163" fmla="*/ 1015951 w 6216319"/>
                <a:gd name="connsiteY2-1164" fmla="*/ 346561 h 1302226"/>
                <a:gd name="connsiteX3-1165" fmla="*/ 1732682 w 6216319"/>
                <a:gd name="connsiteY3-1166" fmla="*/ 368038 h 1302226"/>
                <a:gd name="connsiteX4-1167" fmla="*/ 2147475 w 6216319"/>
                <a:gd name="connsiteY4-1168" fmla="*/ 479915 h 1302226"/>
                <a:gd name="connsiteX5-1169" fmla="*/ 3043108 w 6216319"/>
                <a:gd name="connsiteY5-1170" fmla="*/ 549633 h 1302226"/>
                <a:gd name="connsiteX6-1171" fmla="*/ 3548869 w 6216319"/>
                <a:gd name="connsiteY6-1172" fmla="*/ 761757 h 1302226"/>
                <a:gd name="connsiteX7-1173" fmla="*/ 4628644 w 6216319"/>
                <a:gd name="connsiteY7-1174" fmla="*/ 1034532 h 1302226"/>
                <a:gd name="connsiteX8-1175" fmla="*/ 5356927 w 6216319"/>
                <a:gd name="connsiteY8-1176" fmla="*/ 1188280 h 1302226"/>
                <a:gd name="connsiteX9-1177" fmla="*/ 6216319 w 6216319"/>
                <a:gd name="connsiteY9-1178" fmla="*/ 1302226 h 1302226"/>
                <a:gd name="connsiteX10-1179" fmla="*/ 0 w 6216319"/>
                <a:gd name="connsiteY10-1180" fmla="*/ 1302226 h 1302226"/>
                <a:gd name="connsiteX11-1181" fmla="*/ 0 w 6216319"/>
                <a:gd name="connsiteY11-1182" fmla="*/ 22 h 1302226"/>
                <a:gd name="connsiteX0-1183" fmla="*/ 0 w 6216319"/>
                <a:gd name="connsiteY0-1184" fmla="*/ 22 h 1302226"/>
                <a:gd name="connsiteX1-1185" fmla="*/ 574189 w 6216319"/>
                <a:gd name="connsiteY1-1186" fmla="*/ 321816 h 1302226"/>
                <a:gd name="connsiteX2-1187" fmla="*/ 1015951 w 6216319"/>
                <a:gd name="connsiteY2-1188" fmla="*/ 346561 h 1302226"/>
                <a:gd name="connsiteX3-1189" fmla="*/ 1732682 w 6216319"/>
                <a:gd name="connsiteY3-1190" fmla="*/ 368038 h 1302226"/>
                <a:gd name="connsiteX4-1191" fmla="*/ 2147475 w 6216319"/>
                <a:gd name="connsiteY4-1192" fmla="*/ 479915 h 1302226"/>
                <a:gd name="connsiteX5-1193" fmla="*/ 3043108 w 6216319"/>
                <a:gd name="connsiteY5-1194" fmla="*/ 549633 h 1302226"/>
                <a:gd name="connsiteX6-1195" fmla="*/ 3548869 w 6216319"/>
                <a:gd name="connsiteY6-1196" fmla="*/ 761757 h 1302226"/>
                <a:gd name="connsiteX7-1197" fmla="*/ 4628644 w 6216319"/>
                <a:gd name="connsiteY7-1198" fmla="*/ 1034532 h 1302226"/>
                <a:gd name="connsiteX8-1199" fmla="*/ 5356927 w 6216319"/>
                <a:gd name="connsiteY8-1200" fmla="*/ 1188280 h 1302226"/>
                <a:gd name="connsiteX9-1201" fmla="*/ 6216319 w 6216319"/>
                <a:gd name="connsiteY9-1202" fmla="*/ 1302226 h 1302226"/>
                <a:gd name="connsiteX10-1203" fmla="*/ 0 w 6216319"/>
                <a:gd name="connsiteY10-1204" fmla="*/ 1302226 h 1302226"/>
                <a:gd name="connsiteX11-1205" fmla="*/ 0 w 6216319"/>
                <a:gd name="connsiteY11-1206" fmla="*/ 22 h 1302226"/>
                <a:gd name="connsiteX0-1207" fmla="*/ 0 w 6216319"/>
                <a:gd name="connsiteY0-1208" fmla="*/ 22 h 1302226"/>
                <a:gd name="connsiteX1-1209" fmla="*/ 574189 w 6216319"/>
                <a:gd name="connsiteY1-1210" fmla="*/ 321816 h 1302226"/>
                <a:gd name="connsiteX2-1211" fmla="*/ 1015951 w 6216319"/>
                <a:gd name="connsiteY2-1212" fmla="*/ 346561 h 1302226"/>
                <a:gd name="connsiteX3-1213" fmla="*/ 1732682 w 6216319"/>
                <a:gd name="connsiteY3-1214" fmla="*/ 368038 h 1302226"/>
                <a:gd name="connsiteX4-1215" fmla="*/ 2147475 w 6216319"/>
                <a:gd name="connsiteY4-1216" fmla="*/ 479915 h 1302226"/>
                <a:gd name="connsiteX5-1217" fmla="*/ 3043108 w 6216319"/>
                <a:gd name="connsiteY5-1218" fmla="*/ 549633 h 1302226"/>
                <a:gd name="connsiteX6-1219" fmla="*/ 3562786 w 6216319"/>
                <a:gd name="connsiteY6-1220" fmla="*/ 790391 h 1302226"/>
                <a:gd name="connsiteX7-1221" fmla="*/ 4628644 w 6216319"/>
                <a:gd name="connsiteY7-1222" fmla="*/ 1034532 h 1302226"/>
                <a:gd name="connsiteX8-1223" fmla="*/ 5356927 w 6216319"/>
                <a:gd name="connsiteY8-1224" fmla="*/ 1188280 h 1302226"/>
                <a:gd name="connsiteX9-1225" fmla="*/ 6216319 w 6216319"/>
                <a:gd name="connsiteY9-1226" fmla="*/ 1302226 h 1302226"/>
                <a:gd name="connsiteX10-1227" fmla="*/ 0 w 6216319"/>
                <a:gd name="connsiteY10-1228" fmla="*/ 1302226 h 1302226"/>
                <a:gd name="connsiteX11-1229" fmla="*/ 0 w 6216319"/>
                <a:gd name="connsiteY11-1230" fmla="*/ 22 h 1302226"/>
                <a:gd name="connsiteX0-1231" fmla="*/ 0 w 6216319"/>
                <a:gd name="connsiteY0-1232" fmla="*/ 22 h 1302226"/>
                <a:gd name="connsiteX1-1233" fmla="*/ 574189 w 6216319"/>
                <a:gd name="connsiteY1-1234" fmla="*/ 321816 h 1302226"/>
                <a:gd name="connsiteX2-1235" fmla="*/ 1015951 w 6216319"/>
                <a:gd name="connsiteY2-1236" fmla="*/ 346561 h 1302226"/>
                <a:gd name="connsiteX3-1237" fmla="*/ 1732682 w 6216319"/>
                <a:gd name="connsiteY3-1238" fmla="*/ 368038 h 1302226"/>
                <a:gd name="connsiteX4-1239" fmla="*/ 2147475 w 6216319"/>
                <a:gd name="connsiteY4-1240" fmla="*/ 479915 h 1302226"/>
                <a:gd name="connsiteX5-1241" fmla="*/ 3043108 w 6216319"/>
                <a:gd name="connsiteY5-1242" fmla="*/ 549633 h 1302226"/>
                <a:gd name="connsiteX6-1243" fmla="*/ 3562786 w 6216319"/>
                <a:gd name="connsiteY6-1244" fmla="*/ 790391 h 1302226"/>
                <a:gd name="connsiteX7-1245" fmla="*/ 4628644 w 6216319"/>
                <a:gd name="connsiteY7-1246" fmla="*/ 1034532 h 1302226"/>
                <a:gd name="connsiteX8-1247" fmla="*/ 5356927 w 6216319"/>
                <a:gd name="connsiteY8-1248" fmla="*/ 1188280 h 1302226"/>
                <a:gd name="connsiteX9-1249" fmla="*/ 6216319 w 6216319"/>
                <a:gd name="connsiteY9-1250" fmla="*/ 1302226 h 1302226"/>
                <a:gd name="connsiteX10-1251" fmla="*/ 0 w 6216319"/>
                <a:gd name="connsiteY10-1252" fmla="*/ 1302226 h 1302226"/>
                <a:gd name="connsiteX11-1253" fmla="*/ 0 w 6216319"/>
                <a:gd name="connsiteY11-1254" fmla="*/ 22 h 1302226"/>
                <a:gd name="connsiteX0-1255" fmla="*/ 0 w 6216319"/>
                <a:gd name="connsiteY0-1256" fmla="*/ 22 h 1302226"/>
                <a:gd name="connsiteX1-1257" fmla="*/ 574189 w 6216319"/>
                <a:gd name="connsiteY1-1258" fmla="*/ 321816 h 1302226"/>
                <a:gd name="connsiteX2-1259" fmla="*/ 1015951 w 6216319"/>
                <a:gd name="connsiteY2-1260" fmla="*/ 346561 h 1302226"/>
                <a:gd name="connsiteX3-1261" fmla="*/ 1732682 w 6216319"/>
                <a:gd name="connsiteY3-1262" fmla="*/ 368038 h 1302226"/>
                <a:gd name="connsiteX4-1263" fmla="*/ 2147475 w 6216319"/>
                <a:gd name="connsiteY4-1264" fmla="*/ 479915 h 1302226"/>
                <a:gd name="connsiteX5-1265" fmla="*/ 3043108 w 6216319"/>
                <a:gd name="connsiteY5-1266" fmla="*/ 549633 h 1302226"/>
                <a:gd name="connsiteX6-1267" fmla="*/ 3562786 w 6216319"/>
                <a:gd name="connsiteY6-1268" fmla="*/ 790391 h 1302226"/>
                <a:gd name="connsiteX7-1269" fmla="*/ 4628644 w 6216319"/>
                <a:gd name="connsiteY7-1270" fmla="*/ 1034532 h 1302226"/>
                <a:gd name="connsiteX8-1271" fmla="*/ 5356927 w 6216319"/>
                <a:gd name="connsiteY8-1272" fmla="*/ 1188280 h 1302226"/>
                <a:gd name="connsiteX9-1273" fmla="*/ 6216319 w 6216319"/>
                <a:gd name="connsiteY9-1274" fmla="*/ 1302226 h 1302226"/>
                <a:gd name="connsiteX10-1275" fmla="*/ 0 w 6216319"/>
                <a:gd name="connsiteY10-1276" fmla="*/ 1302226 h 1302226"/>
                <a:gd name="connsiteX11-1277" fmla="*/ 0 w 6216319"/>
                <a:gd name="connsiteY11-1278" fmla="*/ 22 h 1302226"/>
                <a:gd name="connsiteX0-1279" fmla="*/ 0 w 6216319"/>
                <a:gd name="connsiteY0-1280" fmla="*/ 22 h 1302226"/>
                <a:gd name="connsiteX1-1281" fmla="*/ 574189 w 6216319"/>
                <a:gd name="connsiteY1-1282" fmla="*/ 321816 h 1302226"/>
                <a:gd name="connsiteX2-1283" fmla="*/ 1015951 w 6216319"/>
                <a:gd name="connsiteY2-1284" fmla="*/ 346561 h 1302226"/>
                <a:gd name="connsiteX3-1285" fmla="*/ 1732682 w 6216319"/>
                <a:gd name="connsiteY3-1286" fmla="*/ 368038 h 1302226"/>
                <a:gd name="connsiteX4-1287" fmla="*/ 2147475 w 6216319"/>
                <a:gd name="connsiteY4-1288" fmla="*/ 479915 h 1302226"/>
                <a:gd name="connsiteX5-1289" fmla="*/ 3043108 w 6216319"/>
                <a:gd name="connsiteY5-1290" fmla="*/ 549633 h 1302226"/>
                <a:gd name="connsiteX6-1291" fmla="*/ 3562786 w 6216319"/>
                <a:gd name="connsiteY6-1292" fmla="*/ 790391 h 1302226"/>
                <a:gd name="connsiteX7-1293" fmla="*/ 4684312 w 6216319"/>
                <a:gd name="connsiteY7-1294" fmla="*/ 1156227 h 1302226"/>
                <a:gd name="connsiteX8-1295" fmla="*/ 5356927 w 6216319"/>
                <a:gd name="connsiteY8-1296" fmla="*/ 1188280 h 1302226"/>
                <a:gd name="connsiteX9-1297" fmla="*/ 6216319 w 6216319"/>
                <a:gd name="connsiteY9-1298" fmla="*/ 1302226 h 1302226"/>
                <a:gd name="connsiteX10-1299" fmla="*/ 0 w 6216319"/>
                <a:gd name="connsiteY10-1300" fmla="*/ 1302226 h 1302226"/>
                <a:gd name="connsiteX11-1301" fmla="*/ 0 w 6216319"/>
                <a:gd name="connsiteY11-1302" fmla="*/ 22 h 1302226"/>
                <a:gd name="connsiteX0-1303" fmla="*/ 0 w 6216319"/>
                <a:gd name="connsiteY0-1304" fmla="*/ 22 h 1302226"/>
                <a:gd name="connsiteX1-1305" fmla="*/ 574189 w 6216319"/>
                <a:gd name="connsiteY1-1306" fmla="*/ 321816 h 1302226"/>
                <a:gd name="connsiteX2-1307" fmla="*/ 1015951 w 6216319"/>
                <a:gd name="connsiteY2-1308" fmla="*/ 346561 h 1302226"/>
                <a:gd name="connsiteX3-1309" fmla="*/ 1732682 w 6216319"/>
                <a:gd name="connsiteY3-1310" fmla="*/ 368038 h 1302226"/>
                <a:gd name="connsiteX4-1311" fmla="*/ 2147475 w 6216319"/>
                <a:gd name="connsiteY4-1312" fmla="*/ 479915 h 1302226"/>
                <a:gd name="connsiteX5-1313" fmla="*/ 3043108 w 6216319"/>
                <a:gd name="connsiteY5-1314" fmla="*/ 549633 h 1302226"/>
                <a:gd name="connsiteX6-1315" fmla="*/ 3562786 w 6216319"/>
                <a:gd name="connsiteY6-1316" fmla="*/ 790391 h 1302226"/>
                <a:gd name="connsiteX7-1317" fmla="*/ 4684312 w 6216319"/>
                <a:gd name="connsiteY7-1318" fmla="*/ 1156227 h 1302226"/>
                <a:gd name="connsiteX8-1319" fmla="*/ 5356927 w 6216319"/>
                <a:gd name="connsiteY8-1320" fmla="*/ 1188280 h 1302226"/>
                <a:gd name="connsiteX9-1321" fmla="*/ 6216319 w 6216319"/>
                <a:gd name="connsiteY9-1322" fmla="*/ 1302226 h 1302226"/>
                <a:gd name="connsiteX10-1323" fmla="*/ 0 w 6216319"/>
                <a:gd name="connsiteY10-1324" fmla="*/ 1302226 h 1302226"/>
                <a:gd name="connsiteX11-1325" fmla="*/ 0 w 6216319"/>
                <a:gd name="connsiteY11-1326" fmla="*/ 22 h 1302226"/>
                <a:gd name="connsiteX0-1327" fmla="*/ 0 w 6216319"/>
                <a:gd name="connsiteY0-1328" fmla="*/ 22 h 1302226"/>
                <a:gd name="connsiteX1-1329" fmla="*/ 574189 w 6216319"/>
                <a:gd name="connsiteY1-1330" fmla="*/ 321816 h 1302226"/>
                <a:gd name="connsiteX2-1331" fmla="*/ 1015951 w 6216319"/>
                <a:gd name="connsiteY2-1332" fmla="*/ 346561 h 1302226"/>
                <a:gd name="connsiteX3-1333" fmla="*/ 1732682 w 6216319"/>
                <a:gd name="connsiteY3-1334" fmla="*/ 368038 h 1302226"/>
                <a:gd name="connsiteX4-1335" fmla="*/ 2147475 w 6216319"/>
                <a:gd name="connsiteY4-1336" fmla="*/ 479915 h 1302226"/>
                <a:gd name="connsiteX5-1337" fmla="*/ 3043108 w 6216319"/>
                <a:gd name="connsiteY5-1338" fmla="*/ 549633 h 1302226"/>
                <a:gd name="connsiteX6-1339" fmla="*/ 3562786 w 6216319"/>
                <a:gd name="connsiteY6-1340" fmla="*/ 790391 h 1302226"/>
                <a:gd name="connsiteX7-1341" fmla="*/ 4684312 w 6216319"/>
                <a:gd name="connsiteY7-1342" fmla="*/ 1156227 h 1302226"/>
                <a:gd name="connsiteX8-1343" fmla="*/ 5356927 w 6216319"/>
                <a:gd name="connsiteY8-1344" fmla="*/ 1188280 h 1302226"/>
                <a:gd name="connsiteX9-1345" fmla="*/ 6216319 w 6216319"/>
                <a:gd name="connsiteY9-1346" fmla="*/ 1302226 h 1302226"/>
                <a:gd name="connsiteX10-1347" fmla="*/ 0 w 6216319"/>
                <a:gd name="connsiteY10-1348" fmla="*/ 1302226 h 1302226"/>
                <a:gd name="connsiteX11-1349" fmla="*/ 0 w 6216319"/>
                <a:gd name="connsiteY11-1350" fmla="*/ 22 h 1302226"/>
                <a:gd name="connsiteX0-1351" fmla="*/ 0 w 6216319"/>
                <a:gd name="connsiteY0-1352" fmla="*/ 22 h 1302226"/>
                <a:gd name="connsiteX1-1353" fmla="*/ 574189 w 6216319"/>
                <a:gd name="connsiteY1-1354" fmla="*/ 321816 h 1302226"/>
                <a:gd name="connsiteX2-1355" fmla="*/ 1015951 w 6216319"/>
                <a:gd name="connsiteY2-1356" fmla="*/ 346561 h 1302226"/>
                <a:gd name="connsiteX3-1357" fmla="*/ 1732682 w 6216319"/>
                <a:gd name="connsiteY3-1358" fmla="*/ 368038 h 1302226"/>
                <a:gd name="connsiteX4-1359" fmla="*/ 2147475 w 6216319"/>
                <a:gd name="connsiteY4-1360" fmla="*/ 479915 h 1302226"/>
                <a:gd name="connsiteX5-1361" fmla="*/ 3043108 w 6216319"/>
                <a:gd name="connsiteY5-1362" fmla="*/ 549633 h 1302226"/>
                <a:gd name="connsiteX6-1363" fmla="*/ 3562786 w 6216319"/>
                <a:gd name="connsiteY6-1364" fmla="*/ 790391 h 1302226"/>
                <a:gd name="connsiteX7-1365" fmla="*/ 4684312 w 6216319"/>
                <a:gd name="connsiteY7-1366" fmla="*/ 1156227 h 1302226"/>
                <a:gd name="connsiteX8-1367" fmla="*/ 5092502 w 6216319"/>
                <a:gd name="connsiteY8-1368" fmla="*/ 1188280 h 1302226"/>
                <a:gd name="connsiteX9-1369" fmla="*/ 6216319 w 6216319"/>
                <a:gd name="connsiteY9-1370" fmla="*/ 1302226 h 1302226"/>
                <a:gd name="connsiteX10-1371" fmla="*/ 0 w 6216319"/>
                <a:gd name="connsiteY10-1372" fmla="*/ 1302226 h 1302226"/>
                <a:gd name="connsiteX11-1373" fmla="*/ 0 w 6216319"/>
                <a:gd name="connsiteY11-1374" fmla="*/ 22 h 1302226"/>
                <a:gd name="connsiteX0-1375" fmla="*/ 0 w 6216319"/>
                <a:gd name="connsiteY0-1376" fmla="*/ 22 h 1302226"/>
                <a:gd name="connsiteX1-1377" fmla="*/ 574189 w 6216319"/>
                <a:gd name="connsiteY1-1378" fmla="*/ 321816 h 1302226"/>
                <a:gd name="connsiteX2-1379" fmla="*/ 1015951 w 6216319"/>
                <a:gd name="connsiteY2-1380" fmla="*/ 346561 h 1302226"/>
                <a:gd name="connsiteX3-1381" fmla="*/ 1732682 w 6216319"/>
                <a:gd name="connsiteY3-1382" fmla="*/ 368038 h 1302226"/>
                <a:gd name="connsiteX4-1383" fmla="*/ 2147475 w 6216319"/>
                <a:gd name="connsiteY4-1384" fmla="*/ 479915 h 1302226"/>
                <a:gd name="connsiteX5-1385" fmla="*/ 3043108 w 6216319"/>
                <a:gd name="connsiteY5-1386" fmla="*/ 549633 h 1302226"/>
                <a:gd name="connsiteX6-1387" fmla="*/ 3562786 w 6216319"/>
                <a:gd name="connsiteY6-1388" fmla="*/ 790391 h 1302226"/>
                <a:gd name="connsiteX7-1389" fmla="*/ 4684312 w 6216319"/>
                <a:gd name="connsiteY7-1390" fmla="*/ 1156227 h 1302226"/>
                <a:gd name="connsiteX8-1391" fmla="*/ 5092502 w 6216319"/>
                <a:gd name="connsiteY8-1392" fmla="*/ 1188280 h 1302226"/>
                <a:gd name="connsiteX9-1393" fmla="*/ 6216319 w 6216319"/>
                <a:gd name="connsiteY9-1394" fmla="*/ 1302226 h 1302226"/>
                <a:gd name="connsiteX10-1395" fmla="*/ 0 w 6216319"/>
                <a:gd name="connsiteY10-1396" fmla="*/ 1302226 h 1302226"/>
                <a:gd name="connsiteX11-1397" fmla="*/ 0 w 6216319"/>
                <a:gd name="connsiteY11-1398" fmla="*/ 22 h 1302226"/>
                <a:gd name="connsiteX0-1399" fmla="*/ 0 w 6216319"/>
                <a:gd name="connsiteY0-1400" fmla="*/ 22 h 1302226"/>
                <a:gd name="connsiteX1-1401" fmla="*/ 574189 w 6216319"/>
                <a:gd name="connsiteY1-1402" fmla="*/ 321816 h 1302226"/>
                <a:gd name="connsiteX2-1403" fmla="*/ 1015951 w 6216319"/>
                <a:gd name="connsiteY2-1404" fmla="*/ 346561 h 1302226"/>
                <a:gd name="connsiteX3-1405" fmla="*/ 1732682 w 6216319"/>
                <a:gd name="connsiteY3-1406" fmla="*/ 368038 h 1302226"/>
                <a:gd name="connsiteX4-1407" fmla="*/ 2147475 w 6216319"/>
                <a:gd name="connsiteY4-1408" fmla="*/ 479915 h 1302226"/>
                <a:gd name="connsiteX5-1409" fmla="*/ 3043108 w 6216319"/>
                <a:gd name="connsiteY5-1410" fmla="*/ 549633 h 1302226"/>
                <a:gd name="connsiteX6-1411" fmla="*/ 3562786 w 6216319"/>
                <a:gd name="connsiteY6-1412" fmla="*/ 790391 h 1302226"/>
                <a:gd name="connsiteX7-1413" fmla="*/ 4684312 w 6216319"/>
                <a:gd name="connsiteY7-1414" fmla="*/ 1156227 h 1302226"/>
                <a:gd name="connsiteX8-1415" fmla="*/ 5092502 w 6216319"/>
                <a:gd name="connsiteY8-1416" fmla="*/ 1188280 h 1302226"/>
                <a:gd name="connsiteX9-1417" fmla="*/ 6216319 w 6216319"/>
                <a:gd name="connsiteY9-1418" fmla="*/ 1302226 h 1302226"/>
                <a:gd name="connsiteX10-1419" fmla="*/ 0 w 6216319"/>
                <a:gd name="connsiteY10-1420" fmla="*/ 1302226 h 1302226"/>
                <a:gd name="connsiteX11-1421" fmla="*/ 0 w 6216319"/>
                <a:gd name="connsiteY11-1422" fmla="*/ 22 h 1302226"/>
                <a:gd name="connsiteX0-1423" fmla="*/ 0 w 6613304"/>
                <a:gd name="connsiteY0-1424" fmla="*/ 22 h 1302226"/>
                <a:gd name="connsiteX1-1425" fmla="*/ 574189 w 6613304"/>
                <a:gd name="connsiteY1-1426" fmla="*/ 321816 h 1302226"/>
                <a:gd name="connsiteX2-1427" fmla="*/ 1015951 w 6613304"/>
                <a:gd name="connsiteY2-1428" fmla="*/ 346561 h 1302226"/>
                <a:gd name="connsiteX3-1429" fmla="*/ 1732682 w 6613304"/>
                <a:gd name="connsiteY3-1430" fmla="*/ 368038 h 1302226"/>
                <a:gd name="connsiteX4-1431" fmla="*/ 2147475 w 6613304"/>
                <a:gd name="connsiteY4-1432" fmla="*/ 479915 h 1302226"/>
                <a:gd name="connsiteX5-1433" fmla="*/ 3043108 w 6613304"/>
                <a:gd name="connsiteY5-1434" fmla="*/ 549633 h 1302226"/>
                <a:gd name="connsiteX6-1435" fmla="*/ 3562786 w 6613304"/>
                <a:gd name="connsiteY6-1436" fmla="*/ 790391 h 1302226"/>
                <a:gd name="connsiteX7-1437" fmla="*/ 4684312 w 6613304"/>
                <a:gd name="connsiteY7-1438" fmla="*/ 1156227 h 1302226"/>
                <a:gd name="connsiteX8-1439" fmla="*/ 5092502 w 6613304"/>
                <a:gd name="connsiteY8-1440" fmla="*/ 1188280 h 1302226"/>
                <a:gd name="connsiteX9-1441" fmla="*/ 5886947 w 6613304"/>
                <a:gd name="connsiteY9-1442" fmla="*/ 1005147 h 1302226"/>
                <a:gd name="connsiteX10-1443" fmla="*/ 6216319 w 6613304"/>
                <a:gd name="connsiteY10-1444" fmla="*/ 1302226 h 1302226"/>
                <a:gd name="connsiteX11-1445" fmla="*/ 0 w 6613304"/>
                <a:gd name="connsiteY11-1446" fmla="*/ 1302226 h 1302226"/>
                <a:gd name="connsiteX12" fmla="*/ 0 w 6613304"/>
                <a:gd name="connsiteY12" fmla="*/ 22 h 1302226"/>
                <a:gd name="connsiteX0-1447" fmla="*/ 0 w 6597699"/>
                <a:gd name="connsiteY0-1448" fmla="*/ 22 h 1302226"/>
                <a:gd name="connsiteX1-1449" fmla="*/ 574189 w 6597699"/>
                <a:gd name="connsiteY1-1450" fmla="*/ 321816 h 1302226"/>
                <a:gd name="connsiteX2-1451" fmla="*/ 1015951 w 6597699"/>
                <a:gd name="connsiteY2-1452" fmla="*/ 346561 h 1302226"/>
                <a:gd name="connsiteX3-1453" fmla="*/ 1732682 w 6597699"/>
                <a:gd name="connsiteY3-1454" fmla="*/ 368038 h 1302226"/>
                <a:gd name="connsiteX4-1455" fmla="*/ 2147475 w 6597699"/>
                <a:gd name="connsiteY4-1456" fmla="*/ 479915 h 1302226"/>
                <a:gd name="connsiteX5-1457" fmla="*/ 3043108 w 6597699"/>
                <a:gd name="connsiteY5-1458" fmla="*/ 549633 h 1302226"/>
                <a:gd name="connsiteX6-1459" fmla="*/ 3562786 w 6597699"/>
                <a:gd name="connsiteY6-1460" fmla="*/ 790391 h 1302226"/>
                <a:gd name="connsiteX7-1461" fmla="*/ 4684312 w 6597699"/>
                <a:gd name="connsiteY7-1462" fmla="*/ 1156227 h 1302226"/>
                <a:gd name="connsiteX8-1463" fmla="*/ 5092502 w 6597699"/>
                <a:gd name="connsiteY8-1464" fmla="*/ 1188280 h 1302226"/>
                <a:gd name="connsiteX9-1465" fmla="*/ 5810403 w 6597699"/>
                <a:gd name="connsiteY9-1466" fmla="*/ 1184110 h 1302226"/>
                <a:gd name="connsiteX10-1467" fmla="*/ 6216319 w 6597699"/>
                <a:gd name="connsiteY10-1468" fmla="*/ 1302226 h 1302226"/>
                <a:gd name="connsiteX11-1469" fmla="*/ 0 w 6597699"/>
                <a:gd name="connsiteY11-1470" fmla="*/ 1302226 h 1302226"/>
                <a:gd name="connsiteX12-1471" fmla="*/ 0 w 6597699"/>
                <a:gd name="connsiteY12-1472" fmla="*/ 22 h 1302226"/>
                <a:gd name="connsiteX0-1473" fmla="*/ 0 w 6597699"/>
                <a:gd name="connsiteY0-1474" fmla="*/ 22 h 1302226"/>
                <a:gd name="connsiteX1-1475" fmla="*/ 574189 w 6597699"/>
                <a:gd name="connsiteY1-1476" fmla="*/ 321816 h 1302226"/>
                <a:gd name="connsiteX2-1477" fmla="*/ 1015951 w 6597699"/>
                <a:gd name="connsiteY2-1478" fmla="*/ 346561 h 1302226"/>
                <a:gd name="connsiteX3-1479" fmla="*/ 1732682 w 6597699"/>
                <a:gd name="connsiteY3-1480" fmla="*/ 368038 h 1302226"/>
                <a:gd name="connsiteX4-1481" fmla="*/ 2147475 w 6597699"/>
                <a:gd name="connsiteY4-1482" fmla="*/ 479915 h 1302226"/>
                <a:gd name="connsiteX5-1483" fmla="*/ 3043108 w 6597699"/>
                <a:gd name="connsiteY5-1484" fmla="*/ 549633 h 1302226"/>
                <a:gd name="connsiteX6-1485" fmla="*/ 3562786 w 6597699"/>
                <a:gd name="connsiteY6-1486" fmla="*/ 790391 h 1302226"/>
                <a:gd name="connsiteX7-1487" fmla="*/ 4684312 w 6597699"/>
                <a:gd name="connsiteY7-1488" fmla="*/ 1156227 h 1302226"/>
                <a:gd name="connsiteX8-1489" fmla="*/ 5092502 w 6597699"/>
                <a:gd name="connsiteY8-1490" fmla="*/ 1188280 h 1302226"/>
                <a:gd name="connsiteX9-1491" fmla="*/ 5810403 w 6597699"/>
                <a:gd name="connsiteY9-1492" fmla="*/ 1184110 h 1302226"/>
                <a:gd name="connsiteX10-1493" fmla="*/ 6216319 w 6597699"/>
                <a:gd name="connsiteY10-1494" fmla="*/ 1302226 h 1302226"/>
                <a:gd name="connsiteX11-1495" fmla="*/ 0 w 6597699"/>
                <a:gd name="connsiteY11-1496" fmla="*/ 1302226 h 1302226"/>
                <a:gd name="connsiteX12-1497" fmla="*/ 0 w 6597699"/>
                <a:gd name="connsiteY12-1498" fmla="*/ 22 h 1302226"/>
                <a:gd name="connsiteX0-1499" fmla="*/ 0 w 6597699"/>
                <a:gd name="connsiteY0-1500" fmla="*/ 22 h 1302226"/>
                <a:gd name="connsiteX1-1501" fmla="*/ 574189 w 6597699"/>
                <a:gd name="connsiteY1-1502" fmla="*/ 321816 h 1302226"/>
                <a:gd name="connsiteX2-1503" fmla="*/ 1015951 w 6597699"/>
                <a:gd name="connsiteY2-1504" fmla="*/ 346561 h 1302226"/>
                <a:gd name="connsiteX3-1505" fmla="*/ 1732682 w 6597699"/>
                <a:gd name="connsiteY3-1506" fmla="*/ 368038 h 1302226"/>
                <a:gd name="connsiteX4-1507" fmla="*/ 2147475 w 6597699"/>
                <a:gd name="connsiteY4-1508" fmla="*/ 479915 h 1302226"/>
                <a:gd name="connsiteX5-1509" fmla="*/ 3043108 w 6597699"/>
                <a:gd name="connsiteY5-1510" fmla="*/ 549633 h 1302226"/>
                <a:gd name="connsiteX6-1511" fmla="*/ 3562786 w 6597699"/>
                <a:gd name="connsiteY6-1512" fmla="*/ 790391 h 1302226"/>
                <a:gd name="connsiteX7-1513" fmla="*/ 4684312 w 6597699"/>
                <a:gd name="connsiteY7-1514" fmla="*/ 1156227 h 1302226"/>
                <a:gd name="connsiteX8-1515" fmla="*/ 5092502 w 6597699"/>
                <a:gd name="connsiteY8-1516" fmla="*/ 1188280 h 1302226"/>
                <a:gd name="connsiteX9-1517" fmla="*/ 5810403 w 6597699"/>
                <a:gd name="connsiteY9-1518" fmla="*/ 1184110 h 1302226"/>
                <a:gd name="connsiteX10-1519" fmla="*/ 6216319 w 6597699"/>
                <a:gd name="connsiteY10-1520" fmla="*/ 1302226 h 1302226"/>
                <a:gd name="connsiteX11-1521" fmla="*/ 0 w 6597699"/>
                <a:gd name="connsiteY11-1522" fmla="*/ 1302226 h 1302226"/>
                <a:gd name="connsiteX12-1523" fmla="*/ 0 w 6597699"/>
                <a:gd name="connsiteY12-1524" fmla="*/ 22 h 1302226"/>
                <a:gd name="connsiteX0-1525" fmla="*/ 0 w 6590574"/>
                <a:gd name="connsiteY0-1526" fmla="*/ 22 h 1302226"/>
                <a:gd name="connsiteX1-1527" fmla="*/ 574189 w 6590574"/>
                <a:gd name="connsiteY1-1528" fmla="*/ 321816 h 1302226"/>
                <a:gd name="connsiteX2-1529" fmla="*/ 1015951 w 6590574"/>
                <a:gd name="connsiteY2-1530" fmla="*/ 346561 h 1302226"/>
                <a:gd name="connsiteX3-1531" fmla="*/ 1732682 w 6590574"/>
                <a:gd name="connsiteY3-1532" fmla="*/ 368038 h 1302226"/>
                <a:gd name="connsiteX4-1533" fmla="*/ 2147475 w 6590574"/>
                <a:gd name="connsiteY4-1534" fmla="*/ 479915 h 1302226"/>
                <a:gd name="connsiteX5-1535" fmla="*/ 3043108 w 6590574"/>
                <a:gd name="connsiteY5-1536" fmla="*/ 549633 h 1302226"/>
                <a:gd name="connsiteX6-1537" fmla="*/ 3562786 w 6590574"/>
                <a:gd name="connsiteY6-1538" fmla="*/ 790391 h 1302226"/>
                <a:gd name="connsiteX7-1539" fmla="*/ 4684312 w 6590574"/>
                <a:gd name="connsiteY7-1540" fmla="*/ 1156227 h 1302226"/>
                <a:gd name="connsiteX8-1541" fmla="*/ 5092502 w 6590574"/>
                <a:gd name="connsiteY8-1542" fmla="*/ 1188280 h 1302226"/>
                <a:gd name="connsiteX9-1543" fmla="*/ 5810403 w 6590574"/>
                <a:gd name="connsiteY9-1544" fmla="*/ 1184110 h 1302226"/>
                <a:gd name="connsiteX10-1545" fmla="*/ 6216319 w 6590574"/>
                <a:gd name="connsiteY10-1546" fmla="*/ 1302226 h 1302226"/>
                <a:gd name="connsiteX11-1547" fmla="*/ 0 w 6590574"/>
                <a:gd name="connsiteY11-1548" fmla="*/ 1302226 h 1302226"/>
                <a:gd name="connsiteX12-1549" fmla="*/ 0 w 6590574"/>
                <a:gd name="connsiteY12-1550" fmla="*/ 22 h 1302226"/>
                <a:gd name="connsiteX0-1551" fmla="*/ 0 w 6216319"/>
                <a:gd name="connsiteY0-1552" fmla="*/ 22 h 1302226"/>
                <a:gd name="connsiteX1-1553" fmla="*/ 574189 w 6216319"/>
                <a:gd name="connsiteY1-1554" fmla="*/ 321816 h 1302226"/>
                <a:gd name="connsiteX2-1555" fmla="*/ 1015951 w 6216319"/>
                <a:gd name="connsiteY2-1556" fmla="*/ 346561 h 1302226"/>
                <a:gd name="connsiteX3-1557" fmla="*/ 1732682 w 6216319"/>
                <a:gd name="connsiteY3-1558" fmla="*/ 368038 h 1302226"/>
                <a:gd name="connsiteX4-1559" fmla="*/ 2147475 w 6216319"/>
                <a:gd name="connsiteY4-1560" fmla="*/ 479915 h 1302226"/>
                <a:gd name="connsiteX5-1561" fmla="*/ 3043108 w 6216319"/>
                <a:gd name="connsiteY5-1562" fmla="*/ 549633 h 1302226"/>
                <a:gd name="connsiteX6-1563" fmla="*/ 3562786 w 6216319"/>
                <a:gd name="connsiteY6-1564" fmla="*/ 790391 h 1302226"/>
                <a:gd name="connsiteX7-1565" fmla="*/ 4684312 w 6216319"/>
                <a:gd name="connsiteY7-1566" fmla="*/ 1156227 h 1302226"/>
                <a:gd name="connsiteX8-1567" fmla="*/ 5092502 w 6216319"/>
                <a:gd name="connsiteY8-1568" fmla="*/ 1188280 h 1302226"/>
                <a:gd name="connsiteX9-1569" fmla="*/ 5810403 w 6216319"/>
                <a:gd name="connsiteY9-1570" fmla="*/ 1184110 h 1302226"/>
                <a:gd name="connsiteX10-1571" fmla="*/ 6216319 w 6216319"/>
                <a:gd name="connsiteY10-1572" fmla="*/ 1302226 h 1302226"/>
                <a:gd name="connsiteX11-1573" fmla="*/ 0 w 6216319"/>
                <a:gd name="connsiteY11-1574" fmla="*/ 1302226 h 1302226"/>
                <a:gd name="connsiteX12-1575" fmla="*/ 0 w 6216319"/>
                <a:gd name="connsiteY12-1576" fmla="*/ 22 h 1302226"/>
                <a:gd name="connsiteX0-1577" fmla="*/ 0 w 6216319"/>
                <a:gd name="connsiteY0-1578" fmla="*/ 10 h 1452543"/>
                <a:gd name="connsiteX1-1579" fmla="*/ 574189 w 6216319"/>
                <a:gd name="connsiteY1-1580" fmla="*/ 472133 h 1452543"/>
                <a:gd name="connsiteX2-1581" fmla="*/ 1015951 w 6216319"/>
                <a:gd name="connsiteY2-1582" fmla="*/ 496878 h 1452543"/>
                <a:gd name="connsiteX3-1583" fmla="*/ 1732682 w 6216319"/>
                <a:gd name="connsiteY3-1584" fmla="*/ 518355 h 1452543"/>
                <a:gd name="connsiteX4-1585" fmla="*/ 2147475 w 6216319"/>
                <a:gd name="connsiteY4-1586" fmla="*/ 630232 h 1452543"/>
                <a:gd name="connsiteX5-1587" fmla="*/ 3043108 w 6216319"/>
                <a:gd name="connsiteY5-1588" fmla="*/ 699950 h 1452543"/>
                <a:gd name="connsiteX6-1589" fmla="*/ 3562786 w 6216319"/>
                <a:gd name="connsiteY6-1590" fmla="*/ 940708 h 1452543"/>
                <a:gd name="connsiteX7-1591" fmla="*/ 4684312 w 6216319"/>
                <a:gd name="connsiteY7-1592" fmla="*/ 1306544 h 1452543"/>
                <a:gd name="connsiteX8-1593" fmla="*/ 5092502 w 6216319"/>
                <a:gd name="connsiteY8-1594" fmla="*/ 1338597 h 1452543"/>
                <a:gd name="connsiteX9-1595" fmla="*/ 5810403 w 6216319"/>
                <a:gd name="connsiteY9-1596" fmla="*/ 1334427 h 1452543"/>
                <a:gd name="connsiteX10-1597" fmla="*/ 6216319 w 6216319"/>
                <a:gd name="connsiteY10-1598" fmla="*/ 1452543 h 1452543"/>
                <a:gd name="connsiteX11-1599" fmla="*/ 0 w 6216319"/>
                <a:gd name="connsiteY11-1600" fmla="*/ 1452543 h 1452543"/>
                <a:gd name="connsiteX12-1601" fmla="*/ 0 w 6216319"/>
                <a:gd name="connsiteY12-1602" fmla="*/ 10 h 14525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 ang="0">
                  <a:pos x="connsiteX9-161" y="connsiteY9-162"/>
                </a:cxn>
                <a:cxn ang="0">
                  <a:pos x="connsiteX10-913" y="connsiteY10-914"/>
                </a:cxn>
                <a:cxn ang="0">
                  <a:pos x="connsiteX11-1157" y="connsiteY11-1158"/>
                </a:cxn>
                <a:cxn ang="0">
                  <a:pos x="connsiteX12-1471" y="connsiteY12-147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tx2">
                <a:lumMod val="20000"/>
                <a:lumOff val="8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ïSḷiḋe"/>
            <p:cNvSpPr/>
            <p:nvPr/>
          </p:nvSpPr>
          <p:spPr>
            <a:xfrm flipH="1">
              <a:off x="5975681" y="5405005"/>
              <a:ext cx="6216319" cy="1449603"/>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1" fmla="*/ 0 w 6216319"/>
                <a:gd name="connsiteY0-2" fmla="*/ 9364 h 1311568"/>
                <a:gd name="connsiteX1-3" fmla="*/ 339865 w 6216319"/>
                <a:gd name="connsiteY1-4" fmla="*/ 0 h 1311568"/>
                <a:gd name="connsiteX2-5" fmla="*/ 6216319 w 6216319"/>
                <a:gd name="connsiteY2-6" fmla="*/ 9364 h 1311568"/>
                <a:gd name="connsiteX3-7" fmla="*/ 6216319 w 6216319"/>
                <a:gd name="connsiteY3-8" fmla="*/ 1311568 h 1311568"/>
                <a:gd name="connsiteX4-9" fmla="*/ 0 w 6216319"/>
                <a:gd name="connsiteY4-10" fmla="*/ 1311568 h 1311568"/>
                <a:gd name="connsiteX5" fmla="*/ 0 w 6216319"/>
                <a:gd name="connsiteY5" fmla="*/ 9364 h 1311568"/>
                <a:gd name="connsiteX0-11" fmla="*/ 0 w 6216319"/>
                <a:gd name="connsiteY0-12" fmla="*/ 0 h 1302204"/>
                <a:gd name="connsiteX1-13" fmla="*/ 339865 w 6216319"/>
                <a:gd name="connsiteY1-14" fmla="*/ 184845 h 1302204"/>
                <a:gd name="connsiteX2-15" fmla="*/ 6216319 w 6216319"/>
                <a:gd name="connsiteY2-16" fmla="*/ 0 h 1302204"/>
                <a:gd name="connsiteX3-17" fmla="*/ 6216319 w 6216319"/>
                <a:gd name="connsiteY3-18" fmla="*/ 1302204 h 1302204"/>
                <a:gd name="connsiteX4-19" fmla="*/ 0 w 6216319"/>
                <a:gd name="connsiteY4-20" fmla="*/ 1302204 h 1302204"/>
                <a:gd name="connsiteX5-21" fmla="*/ 0 w 6216319"/>
                <a:gd name="connsiteY5-22" fmla="*/ 0 h 1302204"/>
                <a:gd name="connsiteX0-23" fmla="*/ 0 w 6216319"/>
                <a:gd name="connsiteY0-24" fmla="*/ 0 h 1302204"/>
                <a:gd name="connsiteX1-25" fmla="*/ 339865 w 6216319"/>
                <a:gd name="connsiteY1-26" fmla="*/ 184845 h 1302204"/>
                <a:gd name="connsiteX2-27" fmla="*/ 6216319 w 6216319"/>
                <a:gd name="connsiteY2-28" fmla="*/ 0 h 1302204"/>
                <a:gd name="connsiteX3-29" fmla="*/ 6216319 w 6216319"/>
                <a:gd name="connsiteY3-30" fmla="*/ 1302204 h 1302204"/>
                <a:gd name="connsiteX4-31" fmla="*/ 0 w 6216319"/>
                <a:gd name="connsiteY4-32" fmla="*/ 1302204 h 1302204"/>
                <a:gd name="connsiteX5-33" fmla="*/ 0 w 6216319"/>
                <a:gd name="connsiteY5-34" fmla="*/ 0 h 1302204"/>
                <a:gd name="connsiteX0-35" fmla="*/ 0 w 6216319"/>
                <a:gd name="connsiteY0-36" fmla="*/ 47249 h 1349453"/>
                <a:gd name="connsiteX1-37" fmla="*/ 339865 w 6216319"/>
                <a:gd name="connsiteY1-38" fmla="*/ 232094 h 1349453"/>
                <a:gd name="connsiteX2-39" fmla="*/ 2273862 w 6216319"/>
                <a:gd name="connsiteY2-40" fmla="*/ 280646 h 1349453"/>
                <a:gd name="connsiteX3-41" fmla="*/ 6216319 w 6216319"/>
                <a:gd name="connsiteY3-42" fmla="*/ 47249 h 1349453"/>
                <a:gd name="connsiteX4-43" fmla="*/ 6216319 w 6216319"/>
                <a:gd name="connsiteY4-44" fmla="*/ 1349453 h 1349453"/>
                <a:gd name="connsiteX5-45" fmla="*/ 0 w 6216319"/>
                <a:gd name="connsiteY5-46" fmla="*/ 1349453 h 1349453"/>
                <a:gd name="connsiteX6" fmla="*/ 0 w 6216319"/>
                <a:gd name="connsiteY6" fmla="*/ 47249 h 1349453"/>
                <a:gd name="connsiteX0-47" fmla="*/ 0 w 6216319"/>
                <a:gd name="connsiteY0-48" fmla="*/ 30623 h 1332827"/>
                <a:gd name="connsiteX1-49" fmla="*/ 339865 w 6216319"/>
                <a:gd name="connsiteY1-50" fmla="*/ 215468 h 1332827"/>
                <a:gd name="connsiteX2-51" fmla="*/ 2265770 w 6216319"/>
                <a:gd name="connsiteY2-52" fmla="*/ 539150 h 1332827"/>
                <a:gd name="connsiteX3-53" fmla="*/ 6216319 w 6216319"/>
                <a:gd name="connsiteY3-54" fmla="*/ 30623 h 1332827"/>
                <a:gd name="connsiteX4-55" fmla="*/ 6216319 w 6216319"/>
                <a:gd name="connsiteY4-56" fmla="*/ 1332827 h 1332827"/>
                <a:gd name="connsiteX5-57" fmla="*/ 0 w 6216319"/>
                <a:gd name="connsiteY5-58" fmla="*/ 1332827 h 1332827"/>
                <a:gd name="connsiteX6-59" fmla="*/ 0 w 6216319"/>
                <a:gd name="connsiteY6-60" fmla="*/ 30623 h 1332827"/>
                <a:gd name="connsiteX0-61" fmla="*/ 0 w 6216319"/>
                <a:gd name="connsiteY0-62" fmla="*/ 31024 h 1333228"/>
                <a:gd name="connsiteX1-63" fmla="*/ 339865 w 6216319"/>
                <a:gd name="connsiteY1-64" fmla="*/ 215869 h 1333228"/>
                <a:gd name="connsiteX2-65" fmla="*/ 2265770 w 6216319"/>
                <a:gd name="connsiteY2-66" fmla="*/ 539551 h 1333228"/>
                <a:gd name="connsiteX3-67" fmla="*/ 3269182 w 6216319"/>
                <a:gd name="connsiteY3-68" fmla="*/ 418171 h 1333228"/>
                <a:gd name="connsiteX4-69" fmla="*/ 6216319 w 6216319"/>
                <a:gd name="connsiteY4-70" fmla="*/ 31024 h 1333228"/>
                <a:gd name="connsiteX5-71" fmla="*/ 6216319 w 6216319"/>
                <a:gd name="connsiteY5-72" fmla="*/ 1333228 h 1333228"/>
                <a:gd name="connsiteX6-73" fmla="*/ 0 w 6216319"/>
                <a:gd name="connsiteY6-74" fmla="*/ 1333228 h 1333228"/>
                <a:gd name="connsiteX7" fmla="*/ 0 w 6216319"/>
                <a:gd name="connsiteY7" fmla="*/ 31024 h 1333228"/>
                <a:gd name="connsiteX0-75" fmla="*/ 0 w 6216319"/>
                <a:gd name="connsiteY0-76" fmla="*/ 26175 h 1328379"/>
                <a:gd name="connsiteX1-77" fmla="*/ 339865 w 6216319"/>
                <a:gd name="connsiteY1-78" fmla="*/ 211020 h 1328379"/>
                <a:gd name="connsiteX2-79" fmla="*/ 2265770 w 6216319"/>
                <a:gd name="connsiteY2-80" fmla="*/ 534702 h 1328379"/>
                <a:gd name="connsiteX3-81" fmla="*/ 3244906 w 6216319"/>
                <a:gd name="connsiteY3-82" fmla="*/ 518518 h 1328379"/>
                <a:gd name="connsiteX4-83" fmla="*/ 6216319 w 6216319"/>
                <a:gd name="connsiteY4-84" fmla="*/ 26175 h 1328379"/>
                <a:gd name="connsiteX5-85" fmla="*/ 6216319 w 6216319"/>
                <a:gd name="connsiteY5-86" fmla="*/ 1328379 h 1328379"/>
                <a:gd name="connsiteX6-87" fmla="*/ 0 w 6216319"/>
                <a:gd name="connsiteY6-88" fmla="*/ 1328379 h 1328379"/>
                <a:gd name="connsiteX7-89" fmla="*/ 0 w 6216319"/>
                <a:gd name="connsiteY7-90" fmla="*/ 26175 h 1328379"/>
                <a:gd name="connsiteX0-91" fmla="*/ 0 w 6216319"/>
                <a:gd name="connsiteY0-92" fmla="*/ 63128 h 1365332"/>
                <a:gd name="connsiteX1-93" fmla="*/ 339865 w 6216319"/>
                <a:gd name="connsiteY1-94" fmla="*/ 247973 h 1365332"/>
                <a:gd name="connsiteX2-95" fmla="*/ 2265770 w 6216319"/>
                <a:gd name="connsiteY2-96" fmla="*/ 571655 h 1365332"/>
                <a:gd name="connsiteX3-97" fmla="*/ 3244906 w 6216319"/>
                <a:gd name="connsiteY3-98" fmla="*/ 555471 h 1365332"/>
                <a:gd name="connsiteX4-99" fmla="*/ 4725749 w 6216319"/>
                <a:gd name="connsiteY4-100" fmla="*/ 239882 h 1365332"/>
                <a:gd name="connsiteX5-101" fmla="*/ 6216319 w 6216319"/>
                <a:gd name="connsiteY5-102" fmla="*/ 63128 h 1365332"/>
                <a:gd name="connsiteX6-103" fmla="*/ 6216319 w 6216319"/>
                <a:gd name="connsiteY6-104" fmla="*/ 1365332 h 1365332"/>
                <a:gd name="connsiteX7-105" fmla="*/ 0 w 6216319"/>
                <a:gd name="connsiteY7-106" fmla="*/ 1365332 h 1365332"/>
                <a:gd name="connsiteX8" fmla="*/ 0 w 6216319"/>
                <a:gd name="connsiteY8" fmla="*/ 63128 h 1365332"/>
                <a:gd name="connsiteX0-107" fmla="*/ 0 w 6216319"/>
                <a:gd name="connsiteY0-108" fmla="*/ 20810 h 1323014"/>
                <a:gd name="connsiteX1-109" fmla="*/ 339865 w 6216319"/>
                <a:gd name="connsiteY1-110" fmla="*/ 205655 h 1323014"/>
                <a:gd name="connsiteX2-111" fmla="*/ 2265770 w 6216319"/>
                <a:gd name="connsiteY2-112" fmla="*/ 529337 h 1323014"/>
                <a:gd name="connsiteX3-113" fmla="*/ 3244906 w 6216319"/>
                <a:gd name="connsiteY3-114" fmla="*/ 513153 h 1323014"/>
                <a:gd name="connsiteX4-115" fmla="*/ 4628644 w 6216319"/>
                <a:gd name="connsiteY4-116" fmla="*/ 1055320 h 1323014"/>
                <a:gd name="connsiteX5-117" fmla="*/ 6216319 w 6216319"/>
                <a:gd name="connsiteY5-118" fmla="*/ 20810 h 1323014"/>
                <a:gd name="connsiteX6-119" fmla="*/ 6216319 w 6216319"/>
                <a:gd name="connsiteY6-120" fmla="*/ 1323014 h 1323014"/>
                <a:gd name="connsiteX7-121" fmla="*/ 0 w 6216319"/>
                <a:gd name="connsiteY7-122" fmla="*/ 1323014 h 1323014"/>
                <a:gd name="connsiteX8-123" fmla="*/ 0 w 6216319"/>
                <a:gd name="connsiteY8-124" fmla="*/ 20810 h 1323014"/>
                <a:gd name="connsiteX0-125" fmla="*/ 0 w 6216319"/>
                <a:gd name="connsiteY0-126" fmla="*/ 32243 h 1334447"/>
                <a:gd name="connsiteX1-127" fmla="*/ 339865 w 6216319"/>
                <a:gd name="connsiteY1-128" fmla="*/ 217088 h 1334447"/>
                <a:gd name="connsiteX2-129" fmla="*/ 2265770 w 6216319"/>
                <a:gd name="connsiteY2-130" fmla="*/ 540770 h 1334447"/>
                <a:gd name="connsiteX3-131" fmla="*/ 3244906 w 6216319"/>
                <a:gd name="connsiteY3-132" fmla="*/ 524586 h 1334447"/>
                <a:gd name="connsiteX4-133" fmla="*/ 4628644 w 6216319"/>
                <a:gd name="connsiteY4-134" fmla="*/ 1066753 h 1334447"/>
                <a:gd name="connsiteX5-135" fmla="*/ 5526860 w 6216319"/>
                <a:gd name="connsiteY5-136" fmla="*/ 451758 h 1334447"/>
                <a:gd name="connsiteX6-137" fmla="*/ 6216319 w 6216319"/>
                <a:gd name="connsiteY6-138" fmla="*/ 32243 h 1334447"/>
                <a:gd name="connsiteX7-139" fmla="*/ 6216319 w 6216319"/>
                <a:gd name="connsiteY7-140" fmla="*/ 1334447 h 1334447"/>
                <a:gd name="connsiteX8-141" fmla="*/ 0 w 6216319"/>
                <a:gd name="connsiteY8-142" fmla="*/ 1334447 h 1334447"/>
                <a:gd name="connsiteX9" fmla="*/ 0 w 6216319"/>
                <a:gd name="connsiteY9" fmla="*/ 32243 h 1334447"/>
                <a:gd name="connsiteX0-143" fmla="*/ 0 w 6216319"/>
                <a:gd name="connsiteY0-144" fmla="*/ 12831 h 1315035"/>
                <a:gd name="connsiteX1-145" fmla="*/ 339865 w 6216319"/>
                <a:gd name="connsiteY1-146" fmla="*/ 197676 h 1315035"/>
                <a:gd name="connsiteX2-147" fmla="*/ 2265770 w 6216319"/>
                <a:gd name="connsiteY2-148" fmla="*/ 521358 h 1315035"/>
                <a:gd name="connsiteX3-149" fmla="*/ 3244906 w 6216319"/>
                <a:gd name="connsiteY3-150" fmla="*/ 505174 h 1315035"/>
                <a:gd name="connsiteX4-151" fmla="*/ 4628644 w 6216319"/>
                <a:gd name="connsiteY4-152" fmla="*/ 1047341 h 1315035"/>
                <a:gd name="connsiteX5-153" fmla="*/ 5356927 w 6216319"/>
                <a:gd name="connsiteY5-154" fmla="*/ 1201089 h 1315035"/>
                <a:gd name="connsiteX6-155" fmla="*/ 6216319 w 6216319"/>
                <a:gd name="connsiteY6-156" fmla="*/ 12831 h 1315035"/>
                <a:gd name="connsiteX7-157" fmla="*/ 6216319 w 6216319"/>
                <a:gd name="connsiteY7-158" fmla="*/ 1315035 h 1315035"/>
                <a:gd name="connsiteX8-159" fmla="*/ 0 w 6216319"/>
                <a:gd name="connsiteY8-160" fmla="*/ 1315035 h 1315035"/>
                <a:gd name="connsiteX9-161" fmla="*/ 0 w 6216319"/>
                <a:gd name="connsiteY9-162" fmla="*/ 12831 h 1315035"/>
                <a:gd name="connsiteX0-163" fmla="*/ 0 w 6498499"/>
                <a:gd name="connsiteY0-164" fmla="*/ 0 h 1302204"/>
                <a:gd name="connsiteX1-165" fmla="*/ 339865 w 6498499"/>
                <a:gd name="connsiteY1-166" fmla="*/ 184845 h 1302204"/>
                <a:gd name="connsiteX2-167" fmla="*/ 2265770 w 6498499"/>
                <a:gd name="connsiteY2-168" fmla="*/ 508527 h 1302204"/>
                <a:gd name="connsiteX3-169" fmla="*/ 3244906 w 6498499"/>
                <a:gd name="connsiteY3-170" fmla="*/ 492343 h 1302204"/>
                <a:gd name="connsiteX4-171" fmla="*/ 4628644 w 6498499"/>
                <a:gd name="connsiteY4-172" fmla="*/ 1034510 h 1302204"/>
                <a:gd name="connsiteX5-173" fmla="*/ 5356927 w 6498499"/>
                <a:gd name="connsiteY5-174" fmla="*/ 1188258 h 1302204"/>
                <a:gd name="connsiteX6-175" fmla="*/ 6216319 w 6498499"/>
                <a:gd name="connsiteY6-176" fmla="*/ 1302204 h 1302204"/>
                <a:gd name="connsiteX7-177" fmla="*/ 0 w 6498499"/>
                <a:gd name="connsiteY7-178" fmla="*/ 1302204 h 1302204"/>
                <a:gd name="connsiteX8-179" fmla="*/ 0 w 6498499"/>
                <a:gd name="connsiteY8-180" fmla="*/ 0 h 1302204"/>
                <a:gd name="connsiteX0-181" fmla="*/ 0 w 6216319"/>
                <a:gd name="connsiteY0-182" fmla="*/ 0 h 1302204"/>
                <a:gd name="connsiteX1-183" fmla="*/ 339865 w 6216319"/>
                <a:gd name="connsiteY1-184" fmla="*/ 184845 h 1302204"/>
                <a:gd name="connsiteX2-185" fmla="*/ 2265770 w 6216319"/>
                <a:gd name="connsiteY2-186" fmla="*/ 508527 h 1302204"/>
                <a:gd name="connsiteX3-187" fmla="*/ 3244906 w 6216319"/>
                <a:gd name="connsiteY3-188" fmla="*/ 492343 h 1302204"/>
                <a:gd name="connsiteX4-189" fmla="*/ 4628644 w 6216319"/>
                <a:gd name="connsiteY4-190" fmla="*/ 1034510 h 1302204"/>
                <a:gd name="connsiteX5-191" fmla="*/ 5356927 w 6216319"/>
                <a:gd name="connsiteY5-192" fmla="*/ 1188258 h 1302204"/>
                <a:gd name="connsiteX6-193" fmla="*/ 6216319 w 6216319"/>
                <a:gd name="connsiteY6-194" fmla="*/ 1302204 h 1302204"/>
                <a:gd name="connsiteX7-195" fmla="*/ 0 w 6216319"/>
                <a:gd name="connsiteY7-196" fmla="*/ 1302204 h 1302204"/>
                <a:gd name="connsiteX8-197" fmla="*/ 0 w 6216319"/>
                <a:gd name="connsiteY8-198" fmla="*/ 0 h 1302204"/>
                <a:gd name="connsiteX0-199" fmla="*/ 0 w 6216319"/>
                <a:gd name="connsiteY0-200" fmla="*/ 0 h 1302204"/>
                <a:gd name="connsiteX1-201" fmla="*/ 339865 w 6216319"/>
                <a:gd name="connsiteY1-202" fmla="*/ 184845 h 1302204"/>
                <a:gd name="connsiteX2-203" fmla="*/ 2265770 w 6216319"/>
                <a:gd name="connsiteY2-204" fmla="*/ 508527 h 1302204"/>
                <a:gd name="connsiteX3-205" fmla="*/ 3244906 w 6216319"/>
                <a:gd name="connsiteY3-206" fmla="*/ 492343 h 1302204"/>
                <a:gd name="connsiteX4-207" fmla="*/ 4628644 w 6216319"/>
                <a:gd name="connsiteY4-208" fmla="*/ 1034510 h 1302204"/>
                <a:gd name="connsiteX5-209" fmla="*/ 5356927 w 6216319"/>
                <a:gd name="connsiteY5-210" fmla="*/ 1188258 h 1302204"/>
                <a:gd name="connsiteX6-211" fmla="*/ 6216319 w 6216319"/>
                <a:gd name="connsiteY6-212" fmla="*/ 1302204 h 1302204"/>
                <a:gd name="connsiteX7-213" fmla="*/ 0 w 6216319"/>
                <a:gd name="connsiteY7-214" fmla="*/ 1302204 h 1302204"/>
                <a:gd name="connsiteX8-215" fmla="*/ 0 w 6216319"/>
                <a:gd name="connsiteY8-216" fmla="*/ 0 h 1302204"/>
                <a:gd name="connsiteX0-217" fmla="*/ 0 w 6216319"/>
                <a:gd name="connsiteY0-218" fmla="*/ 0 h 1302204"/>
                <a:gd name="connsiteX1-219" fmla="*/ 339865 w 6216319"/>
                <a:gd name="connsiteY1-220" fmla="*/ 184845 h 1302204"/>
                <a:gd name="connsiteX2-221" fmla="*/ 2265770 w 6216319"/>
                <a:gd name="connsiteY2-222" fmla="*/ 508527 h 1302204"/>
                <a:gd name="connsiteX3-223" fmla="*/ 3244906 w 6216319"/>
                <a:gd name="connsiteY3-224" fmla="*/ 492343 h 1302204"/>
                <a:gd name="connsiteX4-225" fmla="*/ 4628644 w 6216319"/>
                <a:gd name="connsiteY4-226" fmla="*/ 1034510 h 1302204"/>
                <a:gd name="connsiteX5-227" fmla="*/ 5356927 w 6216319"/>
                <a:gd name="connsiteY5-228" fmla="*/ 1188258 h 1302204"/>
                <a:gd name="connsiteX6-229" fmla="*/ 6216319 w 6216319"/>
                <a:gd name="connsiteY6-230" fmla="*/ 1302204 h 1302204"/>
                <a:gd name="connsiteX7-231" fmla="*/ 0 w 6216319"/>
                <a:gd name="connsiteY7-232" fmla="*/ 1302204 h 1302204"/>
                <a:gd name="connsiteX8-233" fmla="*/ 0 w 6216319"/>
                <a:gd name="connsiteY8-234" fmla="*/ 0 h 1302204"/>
                <a:gd name="connsiteX0-235" fmla="*/ 0 w 6216319"/>
                <a:gd name="connsiteY0-236" fmla="*/ 0 h 1302204"/>
                <a:gd name="connsiteX1-237" fmla="*/ 339865 w 6216319"/>
                <a:gd name="connsiteY1-238" fmla="*/ 184845 h 1302204"/>
                <a:gd name="connsiteX2-239" fmla="*/ 2265770 w 6216319"/>
                <a:gd name="connsiteY2-240" fmla="*/ 508527 h 1302204"/>
                <a:gd name="connsiteX3-241" fmla="*/ 3244906 w 6216319"/>
                <a:gd name="connsiteY3-242" fmla="*/ 492343 h 1302204"/>
                <a:gd name="connsiteX4-243" fmla="*/ 4628644 w 6216319"/>
                <a:gd name="connsiteY4-244" fmla="*/ 1034510 h 1302204"/>
                <a:gd name="connsiteX5-245" fmla="*/ 5356927 w 6216319"/>
                <a:gd name="connsiteY5-246" fmla="*/ 1188258 h 1302204"/>
                <a:gd name="connsiteX6-247" fmla="*/ 6216319 w 6216319"/>
                <a:gd name="connsiteY6-248" fmla="*/ 1302204 h 1302204"/>
                <a:gd name="connsiteX7-249" fmla="*/ 0 w 6216319"/>
                <a:gd name="connsiteY7-250" fmla="*/ 1302204 h 1302204"/>
                <a:gd name="connsiteX8-251" fmla="*/ 0 w 6216319"/>
                <a:gd name="connsiteY8-252" fmla="*/ 0 h 1302204"/>
                <a:gd name="connsiteX0-253" fmla="*/ 0 w 6216319"/>
                <a:gd name="connsiteY0-254" fmla="*/ 0 h 1302204"/>
                <a:gd name="connsiteX1-255" fmla="*/ 339865 w 6216319"/>
                <a:gd name="connsiteY1-256" fmla="*/ 184845 h 1302204"/>
                <a:gd name="connsiteX2-257" fmla="*/ 2265770 w 6216319"/>
                <a:gd name="connsiteY2-258" fmla="*/ 508527 h 1302204"/>
                <a:gd name="connsiteX3-259" fmla="*/ 3244906 w 6216319"/>
                <a:gd name="connsiteY3-260" fmla="*/ 492343 h 1302204"/>
                <a:gd name="connsiteX4-261" fmla="*/ 4628644 w 6216319"/>
                <a:gd name="connsiteY4-262" fmla="*/ 1034510 h 1302204"/>
                <a:gd name="connsiteX5-263" fmla="*/ 5356927 w 6216319"/>
                <a:gd name="connsiteY5-264" fmla="*/ 1188258 h 1302204"/>
                <a:gd name="connsiteX6-265" fmla="*/ 6216319 w 6216319"/>
                <a:gd name="connsiteY6-266" fmla="*/ 1302204 h 1302204"/>
                <a:gd name="connsiteX7-267" fmla="*/ 0 w 6216319"/>
                <a:gd name="connsiteY7-268" fmla="*/ 1302204 h 1302204"/>
                <a:gd name="connsiteX8-269" fmla="*/ 0 w 6216319"/>
                <a:gd name="connsiteY8-270" fmla="*/ 0 h 1302204"/>
                <a:gd name="connsiteX0-271" fmla="*/ 0 w 6216319"/>
                <a:gd name="connsiteY0-272" fmla="*/ 0 h 1302204"/>
                <a:gd name="connsiteX1-273" fmla="*/ 339865 w 6216319"/>
                <a:gd name="connsiteY1-274" fmla="*/ 184845 h 1302204"/>
                <a:gd name="connsiteX2-275" fmla="*/ 2265770 w 6216319"/>
                <a:gd name="connsiteY2-276" fmla="*/ 508527 h 1302204"/>
                <a:gd name="connsiteX3-277" fmla="*/ 3244906 w 6216319"/>
                <a:gd name="connsiteY3-278" fmla="*/ 492343 h 1302204"/>
                <a:gd name="connsiteX4-279" fmla="*/ 4628644 w 6216319"/>
                <a:gd name="connsiteY4-280" fmla="*/ 1034510 h 1302204"/>
                <a:gd name="connsiteX5-281" fmla="*/ 5356927 w 6216319"/>
                <a:gd name="connsiteY5-282" fmla="*/ 1188258 h 1302204"/>
                <a:gd name="connsiteX6-283" fmla="*/ 6216319 w 6216319"/>
                <a:gd name="connsiteY6-284" fmla="*/ 1302204 h 1302204"/>
                <a:gd name="connsiteX7-285" fmla="*/ 0 w 6216319"/>
                <a:gd name="connsiteY7-286" fmla="*/ 1302204 h 1302204"/>
                <a:gd name="connsiteX8-287" fmla="*/ 0 w 6216319"/>
                <a:gd name="connsiteY8-288" fmla="*/ 0 h 1302204"/>
                <a:gd name="connsiteX0-289" fmla="*/ 0 w 6216319"/>
                <a:gd name="connsiteY0-290" fmla="*/ 0 h 1302204"/>
                <a:gd name="connsiteX1-291" fmla="*/ 339865 w 6216319"/>
                <a:gd name="connsiteY1-292" fmla="*/ 184845 h 1302204"/>
                <a:gd name="connsiteX2-293" fmla="*/ 2265770 w 6216319"/>
                <a:gd name="connsiteY2-294" fmla="*/ 508527 h 1302204"/>
                <a:gd name="connsiteX3-295" fmla="*/ 3244906 w 6216319"/>
                <a:gd name="connsiteY3-296" fmla="*/ 492343 h 1302204"/>
                <a:gd name="connsiteX4-297" fmla="*/ 4628644 w 6216319"/>
                <a:gd name="connsiteY4-298" fmla="*/ 1034510 h 1302204"/>
                <a:gd name="connsiteX5-299" fmla="*/ 5356927 w 6216319"/>
                <a:gd name="connsiteY5-300" fmla="*/ 1188258 h 1302204"/>
                <a:gd name="connsiteX6-301" fmla="*/ 6216319 w 6216319"/>
                <a:gd name="connsiteY6-302" fmla="*/ 1302204 h 1302204"/>
                <a:gd name="connsiteX7-303" fmla="*/ 0 w 6216319"/>
                <a:gd name="connsiteY7-304" fmla="*/ 1302204 h 1302204"/>
                <a:gd name="connsiteX8-305" fmla="*/ 0 w 6216319"/>
                <a:gd name="connsiteY8-306" fmla="*/ 0 h 1302204"/>
                <a:gd name="connsiteX0-307" fmla="*/ 0 w 6216319"/>
                <a:gd name="connsiteY0-308" fmla="*/ 0 h 1302204"/>
                <a:gd name="connsiteX1-309" fmla="*/ 339865 w 6216319"/>
                <a:gd name="connsiteY1-310" fmla="*/ 184845 h 1302204"/>
                <a:gd name="connsiteX2-311" fmla="*/ 2265770 w 6216319"/>
                <a:gd name="connsiteY2-312" fmla="*/ 508527 h 1302204"/>
                <a:gd name="connsiteX3-313" fmla="*/ 3244906 w 6216319"/>
                <a:gd name="connsiteY3-314" fmla="*/ 492343 h 1302204"/>
                <a:gd name="connsiteX4-315" fmla="*/ 4628644 w 6216319"/>
                <a:gd name="connsiteY4-316" fmla="*/ 1034510 h 1302204"/>
                <a:gd name="connsiteX5-317" fmla="*/ 5356927 w 6216319"/>
                <a:gd name="connsiteY5-318" fmla="*/ 1188258 h 1302204"/>
                <a:gd name="connsiteX6-319" fmla="*/ 6216319 w 6216319"/>
                <a:gd name="connsiteY6-320" fmla="*/ 1302204 h 1302204"/>
                <a:gd name="connsiteX7-321" fmla="*/ 0 w 6216319"/>
                <a:gd name="connsiteY7-322" fmla="*/ 1302204 h 1302204"/>
                <a:gd name="connsiteX8-323" fmla="*/ 0 w 6216319"/>
                <a:gd name="connsiteY8-324" fmla="*/ 0 h 1302204"/>
                <a:gd name="connsiteX0-325" fmla="*/ 0 w 6216319"/>
                <a:gd name="connsiteY0-326" fmla="*/ 0 h 1302204"/>
                <a:gd name="connsiteX1-327" fmla="*/ 339865 w 6216319"/>
                <a:gd name="connsiteY1-328" fmla="*/ 184845 h 1302204"/>
                <a:gd name="connsiteX2-329" fmla="*/ 2265770 w 6216319"/>
                <a:gd name="connsiteY2-330" fmla="*/ 508527 h 1302204"/>
                <a:gd name="connsiteX3-331" fmla="*/ 3244906 w 6216319"/>
                <a:gd name="connsiteY3-332" fmla="*/ 492343 h 1302204"/>
                <a:gd name="connsiteX4-333" fmla="*/ 4628644 w 6216319"/>
                <a:gd name="connsiteY4-334" fmla="*/ 1034510 h 1302204"/>
                <a:gd name="connsiteX5-335" fmla="*/ 5356927 w 6216319"/>
                <a:gd name="connsiteY5-336" fmla="*/ 1188258 h 1302204"/>
                <a:gd name="connsiteX6-337" fmla="*/ 6216319 w 6216319"/>
                <a:gd name="connsiteY6-338" fmla="*/ 1302204 h 1302204"/>
                <a:gd name="connsiteX7-339" fmla="*/ 0 w 6216319"/>
                <a:gd name="connsiteY7-340" fmla="*/ 1302204 h 1302204"/>
                <a:gd name="connsiteX8-341" fmla="*/ 0 w 6216319"/>
                <a:gd name="connsiteY8-342" fmla="*/ 0 h 1302204"/>
                <a:gd name="connsiteX0-343" fmla="*/ 0 w 6216319"/>
                <a:gd name="connsiteY0-344" fmla="*/ 0 h 1302204"/>
                <a:gd name="connsiteX1-345" fmla="*/ 339865 w 6216319"/>
                <a:gd name="connsiteY1-346" fmla="*/ 184845 h 1302204"/>
                <a:gd name="connsiteX2-347" fmla="*/ 2265770 w 6216319"/>
                <a:gd name="connsiteY2-348" fmla="*/ 508527 h 1302204"/>
                <a:gd name="connsiteX3-349" fmla="*/ 3244906 w 6216319"/>
                <a:gd name="connsiteY3-350" fmla="*/ 492343 h 1302204"/>
                <a:gd name="connsiteX4-351" fmla="*/ 4628644 w 6216319"/>
                <a:gd name="connsiteY4-352" fmla="*/ 1034510 h 1302204"/>
                <a:gd name="connsiteX5-353" fmla="*/ 5356927 w 6216319"/>
                <a:gd name="connsiteY5-354" fmla="*/ 1188258 h 1302204"/>
                <a:gd name="connsiteX6-355" fmla="*/ 6216319 w 6216319"/>
                <a:gd name="connsiteY6-356" fmla="*/ 1302204 h 1302204"/>
                <a:gd name="connsiteX7-357" fmla="*/ 0 w 6216319"/>
                <a:gd name="connsiteY7-358" fmla="*/ 1302204 h 1302204"/>
                <a:gd name="connsiteX8-359" fmla="*/ 0 w 6216319"/>
                <a:gd name="connsiteY8-360" fmla="*/ 0 h 1302204"/>
                <a:gd name="connsiteX0-361" fmla="*/ 0 w 6216319"/>
                <a:gd name="connsiteY0-362" fmla="*/ 0 h 1302204"/>
                <a:gd name="connsiteX1-363" fmla="*/ 339865 w 6216319"/>
                <a:gd name="connsiteY1-364" fmla="*/ 184845 h 1302204"/>
                <a:gd name="connsiteX2-365" fmla="*/ 2265770 w 6216319"/>
                <a:gd name="connsiteY2-366" fmla="*/ 508527 h 1302204"/>
                <a:gd name="connsiteX3-367" fmla="*/ 3244906 w 6216319"/>
                <a:gd name="connsiteY3-368" fmla="*/ 492343 h 1302204"/>
                <a:gd name="connsiteX4-369" fmla="*/ 4628644 w 6216319"/>
                <a:gd name="connsiteY4-370" fmla="*/ 1034510 h 1302204"/>
                <a:gd name="connsiteX5-371" fmla="*/ 5356927 w 6216319"/>
                <a:gd name="connsiteY5-372" fmla="*/ 1188258 h 1302204"/>
                <a:gd name="connsiteX6-373" fmla="*/ 6216319 w 6216319"/>
                <a:gd name="connsiteY6-374" fmla="*/ 1302204 h 1302204"/>
                <a:gd name="connsiteX7-375" fmla="*/ 0 w 6216319"/>
                <a:gd name="connsiteY7-376" fmla="*/ 1302204 h 1302204"/>
                <a:gd name="connsiteX8-377" fmla="*/ 0 w 6216319"/>
                <a:gd name="connsiteY8-378" fmla="*/ 0 h 1302204"/>
                <a:gd name="connsiteX0-379" fmla="*/ 0 w 6216319"/>
                <a:gd name="connsiteY0-380" fmla="*/ 0 h 1302204"/>
                <a:gd name="connsiteX1-381" fmla="*/ 339865 w 6216319"/>
                <a:gd name="connsiteY1-382" fmla="*/ 184845 h 1302204"/>
                <a:gd name="connsiteX2-383" fmla="*/ 2265770 w 6216319"/>
                <a:gd name="connsiteY2-384" fmla="*/ 508527 h 1302204"/>
                <a:gd name="connsiteX3-385" fmla="*/ 3244906 w 6216319"/>
                <a:gd name="connsiteY3-386" fmla="*/ 492343 h 1302204"/>
                <a:gd name="connsiteX4-387" fmla="*/ 4628644 w 6216319"/>
                <a:gd name="connsiteY4-388" fmla="*/ 1034510 h 1302204"/>
                <a:gd name="connsiteX5-389" fmla="*/ 5356927 w 6216319"/>
                <a:gd name="connsiteY5-390" fmla="*/ 1188258 h 1302204"/>
                <a:gd name="connsiteX6-391" fmla="*/ 6216319 w 6216319"/>
                <a:gd name="connsiteY6-392" fmla="*/ 1302204 h 1302204"/>
                <a:gd name="connsiteX7-393" fmla="*/ 0 w 6216319"/>
                <a:gd name="connsiteY7-394" fmla="*/ 1302204 h 1302204"/>
                <a:gd name="connsiteX8-395" fmla="*/ 0 w 6216319"/>
                <a:gd name="connsiteY8-396" fmla="*/ 0 h 1302204"/>
                <a:gd name="connsiteX0-397" fmla="*/ 0 w 6216319"/>
                <a:gd name="connsiteY0-398" fmla="*/ 147589 h 1449793"/>
                <a:gd name="connsiteX1-399" fmla="*/ 339865 w 6216319"/>
                <a:gd name="connsiteY1-400" fmla="*/ 332434 h 1449793"/>
                <a:gd name="connsiteX2-401" fmla="*/ 2265770 w 6216319"/>
                <a:gd name="connsiteY2-402" fmla="*/ 656116 h 1449793"/>
                <a:gd name="connsiteX3-403" fmla="*/ 3244906 w 6216319"/>
                <a:gd name="connsiteY3-404" fmla="*/ 639932 h 1449793"/>
                <a:gd name="connsiteX4-405" fmla="*/ 4628644 w 6216319"/>
                <a:gd name="connsiteY4-406" fmla="*/ 1182099 h 1449793"/>
                <a:gd name="connsiteX5-407" fmla="*/ 5356927 w 6216319"/>
                <a:gd name="connsiteY5-408" fmla="*/ 1335847 h 1449793"/>
                <a:gd name="connsiteX6-409" fmla="*/ 6216319 w 6216319"/>
                <a:gd name="connsiteY6-410" fmla="*/ 1449793 h 1449793"/>
                <a:gd name="connsiteX7-411" fmla="*/ 0 w 6216319"/>
                <a:gd name="connsiteY7-412" fmla="*/ 1449793 h 1449793"/>
                <a:gd name="connsiteX8-413" fmla="*/ 0 w 6216319"/>
                <a:gd name="connsiteY8-414" fmla="*/ 147589 h 1449793"/>
                <a:gd name="connsiteX0-415" fmla="*/ 0 w 6216319"/>
                <a:gd name="connsiteY0-416" fmla="*/ 121021 h 1423225"/>
                <a:gd name="connsiteX1-417" fmla="*/ 339865 w 6216319"/>
                <a:gd name="connsiteY1-418" fmla="*/ 305866 h 1423225"/>
                <a:gd name="connsiteX2-419" fmla="*/ 2265770 w 6216319"/>
                <a:gd name="connsiteY2-420" fmla="*/ 629548 h 1423225"/>
                <a:gd name="connsiteX3-421" fmla="*/ 3244906 w 6216319"/>
                <a:gd name="connsiteY3-422" fmla="*/ 613364 h 1423225"/>
                <a:gd name="connsiteX4-423" fmla="*/ 4628644 w 6216319"/>
                <a:gd name="connsiteY4-424" fmla="*/ 1155531 h 1423225"/>
                <a:gd name="connsiteX5-425" fmla="*/ 5356927 w 6216319"/>
                <a:gd name="connsiteY5-426" fmla="*/ 1309279 h 1423225"/>
                <a:gd name="connsiteX6-427" fmla="*/ 6216319 w 6216319"/>
                <a:gd name="connsiteY6-428" fmla="*/ 1423225 h 1423225"/>
                <a:gd name="connsiteX7-429" fmla="*/ 0 w 6216319"/>
                <a:gd name="connsiteY7-430" fmla="*/ 1423225 h 1423225"/>
                <a:gd name="connsiteX8-431" fmla="*/ 0 w 6216319"/>
                <a:gd name="connsiteY8-432" fmla="*/ 121021 h 1423225"/>
                <a:gd name="connsiteX0-433" fmla="*/ 0 w 6216319"/>
                <a:gd name="connsiteY0-434" fmla="*/ 121021 h 1423225"/>
                <a:gd name="connsiteX1-435" fmla="*/ 339865 w 6216319"/>
                <a:gd name="connsiteY1-436" fmla="*/ 305866 h 1423225"/>
                <a:gd name="connsiteX2-437" fmla="*/ 2265770 w 6216319"/>
                <a:gd name="connsiteY2-438" fmla="*/ 629548 h 1423225"/>
                <a:gd name="connsiteX3-439" fmla="*/ 3244906 w 6216319"/>
                <a:gd name="connsiteY3-440" fmla="*/ 613364 h 1423225"/>
                <a:gd name="connsiteX4-441" fmla="*/ 4628644 w 6216319"/>
                <a:gd name="connsiteY4-442" fmla="*/ 1155531 h 1423225"/>
                <a:gd name="connsiteX5-443" fmla="*/ 5356927 w 6216319"/>
                <a:gd name="connsiteY5-444" fmla="*/ 1309279 h 1423225"/>
                <a:gd name="connsiteX6-445" fmla="*/ 6216319 w 6216319"/>
                <a:gd name="connsiteY6-446" fmla="*/ 1423225 h 1423225"/>
                <a:gd name="connsiteX7-447" fmla="*/ 0 w 6216319"/>
                <a:gd name="connsiteY7-448" fmla="*/ 1423225 h 1423225"/>
                <a:gd name="connsiteX8-449" fmla="*/ 0 w 6216319"/>
                <a:gd name="connsiteY8-450" fmla="*/ 121021 h 1423225"/>
                <a:gd name="connsiteX0-451" fmla="*/ 0 w 6216319"/>
                <a:gd name="connsiteY0-452" fmla="*/ 140194 h 1442398"/>
                <a:gd name="connsiteX1-453" fmla="*/ 339865 w 6216319"/>
                <a:gd name="connsiteY1-454" fmla="*/ 325039 h 1442398"/>
                <a:gd name="connsiteX2-455" fmla="*/ 2265770 w 6216319"/>
                <a:gd name="connsiteY2-456" fmla="*/ 648721 h 1442398"/>
                <a:gd name="connsiteX3-457" fmla="*/ 3244906 w 6216319"/>
                <a:gd name="connsiteY3-458" fmla="*/ 632537 h 1442398"/>
                <a:gd name="connsiteX4-459" fmla="*/ 4628644 w 6216319"/>
                <a:gd name="connsiteY4-460" fmla="*/ 1174704 h 1442398"/>
                <a:gd name="connsiteX5-461" fmla="*/ 5356927 w 6216319"/>
                <a:gd name="connsiteY5-462" fmla="*/ 1328452 h 1442398"/>
                <a:gd name="connsiteX6-463" fmla="*/ 6216319 w 6216319"/>
                <a:gd name="connsiteY6-464" fmla="*/ 1442398 h 1442398"/>
                <a:gd name="connsiteX7-465" fmla="*/ 0 w 6216319"/>
                <a:gd name="connsiteY7-466" fmla="*/ 1442398 h 1442398"/>
                <a:gd name="connsiteX8-467" fmla="*/ 0 w 6216319"/>
                <a:gd name="connsiteY8-468" fmla="*/ 140194 h 1442398"/>
                <a:gd name="connsiteX0-469" fmla="*/ 0 w 6216319"/>
                <a:gd name="connsiteY0-470" fmla="*/ 140194 h 1442398"/>
                <a:gd name="connsiteX1-471" fmla="*/ 339865 w 6216319"/>
                <a:gd name="connsiteY1-472" fmla="*/ 325039 h 1442398"/>
                <a:gd name="connsiteX2-473" fmla="*/ 2265770 w 6216319"/>
                <a:gd name="connsiteY2-474" fmla="*/ 648721 h 1442398"/>
                <a:gd name="connsiteX3-475" fmla="*/ 3244906 w 6216319"/>
                <a:gd name="connsiteY3-476" fmla="*/ 632537 h 1442398"/>
                <a:gd name="connsiteX4-477" fmla="*/ 4628644 w 6216319"/>
                <a:gd name="connsiteY4-478" fmla="*/ 1174704 h 1442398"/>
                <a:gd name="connsiteX5-479" fmla="*/ 5356927 w 6216319"/>
                <a:gd name="connsiteY5-480" fmla="*/ 1328452 h 1442398"/>
                <a:gd name="connsiteX6-481" fmla="*/ 6216319 w 6216319"/>
                <a:gd name="connsiteY6-482" fmla="*/ 1442398 h 1442398"/>
                <a:gd name="connsiteX7-483" fmla="*/ 0 w 6216319"/>
                <a:gd name="connsiteY7-484" fmla="*/ 1442398 h 1442398"/>
                <a:gd name="connsiteX8-485" fmla="*/ 0 w 6216319"/>
                <a:gd name="connsiteY8-486" fmla="*/ 140194 h 1442398"/>
                <a:gd name="connsiteX0-487" fmla="*/ 0 w 6216319"/>
                <a:gd name="connsiteY0-488" fmla="*/ 34944 h 1337148"/>
                <a:gd name="connsiteX1-489" fmla="*/ 339865 w 6216319"/>
                <a:gd name="connsiteY1-490" fmla="*/ 219789 h 1337148"/>
                <a:gd name="connsiteX2-491" fmla="*/ 2265770 w 6216319"/>
                <a:gd name="connsiteY2-492" fmla="*/ 543471 h 1337148"/>
                <a:gd name="connsiteX3-493" fmla="*/ 3244906 w 6216319"/>
                <a:gd name="connsiteY3-494" fmla="*/ 527287 h 1337148"/>
                <a:gd name="connsiteX4-495" fmla="*/ 4628644 w 6216319"/>
                <a:gd name="connsiteY4-496" fmla="*/ 1069454 h 1337148"/>
                <a:gd name="connsiteX5-497" fmla="*/ 5356927 w 6216319"/>
                <a:gd name="connsiteY5-498" fmla="*/ 1223202 h 1337148"/>
                <a:gd name="connsiteX6-499" fmla="*/ 6216319 w 6216319"/>
                <a:gd name="connsiteY6-500" fmla="*/ 1337148 h 1337148"/>
                <a:gd name="connsiteX7-501" fmla="*/ 0 w 6216319"/>
                <a:gd name="connsiteY7-502" fmla="*/ 1337148 h 1337148"/>
                <a:gd name="connsiteX8-503" fmla="*/ 0 w 6216319"/>
                <a:gd name="connsiteY8-504" fmla="*/ 34944 h 1337148"/>
                <a:gd name="connsiteX0-505" fmla="*/ 0 w 6216319"/>
                <a:gd name="connsiteY0-506" fmla="*/ 44896 h 1347100"/>
                <a:gd name="connsiteX1-507" fmla="*/ 339865 w 6216319"/>
                <a:gd name="connsiteY1-508" fmla="*/ 229741 h 1347100"/>
                <a:gd name="connsiteX2-509" fmla="*/ 2265770 w 6216319"/>
                <a:gd name="connsiteY2-510" fmla="*/ 553423 h 1347100"/>
                <a:gd name="connsiteX3-511" fmla="*/ 3244906 w 6216319"/>
                <a:gd name="connsiteY3-512" fmla="*/ 537239 h 1347100"/>
                <a:gd name="connsiteX4-513" fmla="*/ 4628644 w 6216319"/>
                <a:gd name="connsiteY4-514" fmla="*/ 1079406 h 1347100"/>
                <a:gd name="connsiteX5-515" fmla="*/ 5356927 w 6216319"/>
                <a:gd name="connsiteY5-516" fmla="*/ 1233154 h 1347100"/>
                <a:gd name="connsiteX6-517" fmla="*/ 6216319 w 6216319"/>
                <a:gd name="connsiteY6-518" fmla="*/ 1347100 h 1347100"/>
                <a:gd name="connsiteX7-519" fmla="*/ 0 w 6216319"/>
                <a:gd name="connsiteY7-520" fmla="*/ 1347100 h 1347100"/>
                <a:gd name="connsiteX8-521" fmla="*/ 0 w 6216319"/>
                <a:gd name="connsiteY8-522" fmla="*/ 44896 h 1347100"/>
                <a:gd name="connsiteX0-523" fmla="*/ 0 w 6216319"/>
                <a:gd name="connsiteY0-524" fmla="*/ 44896 h 1347100"/>
                <a:gd name="connsiteX1-525" fmla="*/ 339865 w 6216319"/>
                <a:gd name="connsiteY1-526" fmla="*/ 229741 h 1347100"/>
                <a:gd name="connsiteX2-527" fmla="*/ 2265770 w 6216319"/>
                <a:gd name="connsiteY2-528" fmla="*/ 553423 h 1347100"/>
                <a:gd name="connsiteX3-529" fmla="*/ 3244906 w 6216319"/>
                <a:gd name="connsiteY3-530" fmla="*/ 537239 h 1347100"/>
                <a:gd name="connsiteX4-531" fmla="*/ 4628644 w 6216319"/>
                <a:gd name="connsiteY4-532" fmla="*/ 1079406 h 1347100"/>
                <a:gd name="connsiteX5-533" fmla="*/ 5356927 w 6216319"/>
                <a:gd name="connsiteY5-534" fmla="*/ 1233154 h 1347100"/>
                <a:gd name="connsiteX6-535" fmla="*/ 6216319 w 6216319"/>
                <a:gd name="connsiteY6-536" fmla="*/ 1347100 h 1347100"/>
                <a:gd name="connsiteX7-537" fmla="*/ 0 w 6216319"/>
                <a:gd name="connsiteY7-538" fmla="*/ 1347100 h 1347100"/>
                <a:gd name="connsiteX8-539" fmla="*/ 0 w 6216319"/>
                <a:gd name="connsiteY8-540" fmla="*/ 44896 h 1347100"/>
                <a:gd name="connsiteX0-541" fmla="*/ 0 w 6216319"/>
                <a:gd name="connsiteY0-542" fmla="*/ 530 h 1302734"/>
                <a:gd name="connsiteX1-543" fmla="*/ 339865 w 6216319"/>
                <a:gd name="connsiteY1-544" fmla="*/ 185375 h 1302734"/>
                <a:gd name="connsiteX2-545" fmla="*/ 2265770 w 6216319"/>
                <a:gd name="connsiteY2-546" fmla="*/ 509057 h 1302734"/>
                <a:gd name="connsiteX3-547" fmla="*/ 3244906 w 6216319"/>
                <a:gd name="connsiteY3-548" fmla="*/ 492873 h 1302734"/>
                <a:gd name="connsiteX4-549" fmla="*/ 4628644 w 6216319"/>
                <a:gd name="connsiteY4-550" fmla="*/ 1035040 h 1302734"/>
                <a:gd name="connsiteX5-551" fmla="*/ 5356927 w 6216319"/>
                <a:gd name="connsiteY5-552" fmla="*/ 1188788 h 1302734"/>
                <a:gd name="connsiteX6-553" fmla="*/ 6216319 w 6216319"/>
                <a:gd name="connsiteY6-554" fmla="*/ 1302734 h 1302734"/>
                <a:gd name="connsiteX7-555" fmla="*/ 0 w 6216319"/>
                <a:gd name="connsiteY7-556" fmla="*/ 1302734 h 1302734"/>
                <a:gd name="connsiteX8-557" fmla="*/ 0 w 6216319"/>
                <a:gd name="connsiteY8-558" fmla="*/ 530 h 1302734"/>
                <a:gd name="connsiteX0-559" fmla="*/ 0 w 6216319"/>
                <a:gd name="connsiteY0-560" fmla="*/ 20163 h 1322367"/>
                <a:gd name="connsiteX1-561" fmla="*/ 2265770 w 6216319"/>
                <a:gd name="connsiteY1-562" fmla="*/ 528690 h 1322367"/>
                <a:gd name="connsiteX2-563" fmla="*/ 3244906 w 6216319"/>
                <a:gd name="connsiteY2-564" fmla="*/ 512506 h 1322367"/>
                <a:gd name="connsiteX3-565" fmla="*/ 4628644 w 6216319"/>
                <a:gd name="connsiteY3-566" fmla="*/ 1054673 h 1322367"/>
                <a:gd name="connsiteX4-567" fmla="*/ 5356927 w 6216319"/>
                <a:gd name="connsiteY4-568" fmla="*/ 1208421 h 1322367"/>
                <a:gd name="connsiteX5-569" fmla="*/ 6216319 w 6216319"/>
                <a:gd name="connsiteY5-570" fmla="*/ 1322367 h 1322367"/>
                <a:gd name="connsiteX6-571" fmla="*/ 0 w 6216319"/>
                <a:gd name="connsiteY6-572" fmla="*/ 1322367 h 1322367"/>
                <a:gd name="connsiteX7-573" fmla="*/ 0 w 6216319"/>
                <a:gd name="connsiteY7-574" fmla="*/ 20163 h 1322367"/>
                <a:gd name="connsiteX0-575" fmla="*/ 0 w 6216319"/>
                <a:gd name="connsiteY0-576" fmla="*/ 105646 h 1407850"/>
                <a:gd name="connsiteX1-577" fmla="*/ 477430 w 6216319"/>
                <a:gd name="connsiteY1-578" fmla="*/ 136745 h 1407850"/>
                <a:gd name="connsiteX2-579" fmla="*/ 2265770 w 6216319"/>
                <a:gd name="connsiteY2-580" fmla="*/ 614173 h 1407850"/>
                <a:gd name="connsiteX3-581" fmla="*/ 3244906 w 6216319"/>
                <a:gd name="connsiteY3-582" fmla="*/ 597989 h 1407850"/>
                <a:gd name="connsiteX4-583" fmla="*/ 4628644 w 6216319"/>
                <a:gd name="connsiteY4-584" fmla="*/ 1140156 h 1407850"/>
                <a:gd name="connsiteX5-585" fmla="*/ 5356927 w 6216319"/>
                <a:gd name="connsiteY5-586" fmla="*/ 1293904 h 1407850"/>
                <a:gd name="connsiteX6-587" fmla="*/ 6216319 w 6216319"/>
                <a:gd name="connsiteY6-588" fmla="*/ 1407850 h 1407850"/>
                <a:gd name="connsiteX7-589" fmla="*/ 0 w 6216319"/>
                <a:gd name="connsiteY7-590" fmla="*/ 1407850 h 1407850"/>
                <a:gd name="connsiteX8-591" fmla="*/ 0 w 6216319"/>
                <a:gd name="connsiteY8-592" fmla="*/ 105646 h 1407850"/>
                <a:gd name="connsiteX0-593" fmla="*/ 0 w 6216319"/>
                <a:gd name="connsiteY0-594" fmla="*/ 71230 h 1373434"/>
                <a:gd name="connsiteX1-595" fmla="*/ 323681 w 6216319"/>
                <a:gd name="connsiteY1-596" fmla="*/ 264170 h 1373434"/>
                <a:gd name="connsiteX2-597" fmla="*/ 2265770 w 6216319"/>
                <a:gd name="connsiteY2-598" fmla="*/ 579757 h 1373434"/>
                <a:gd name="connsiteX3-599" fmla="*/ 3244906 w 6216319"/>
                <a:gd name="connsiteY3-600" fmla="*/ 563573 h 1373434"/>
                <a:gd name="connsiteX4-601" fmla="*/ 4628644 w 6216319"/>
                <a:gd name="connsiteY4-602" fmla="*/ 1105740 h 1373434"/>
                <a:gd name="connsiteX5-603" fmla="*/ 5356927 w 6216319"/>
                <a:gd name="connsiteY5-604" fmla="*/ 1259488 h 1373434"/>
                <a:gd name="connsiteX6-605" fmla="*/ 6216319 w 6216319"/>
                <a:gd name="connsiteY6-606" fmla="*/ 1373434 h 1373434"/>
                <a:gd name="connsiteX7-607" fmla="*/ 0 w 6216319"/>
                <a:gd name="connsiteY7-608" fmla="*/ 1373434 h 1373434"/>
                <a:gd name="connsiteX8-609" fmla="*/ 0 w 6216319"/>
                <a:gd name="connsiteY8-610" fmla="*/ 71230 h 1373434"/>
                <a:gd name="connsiteX0-611" fmla="*/ 0 w 6216319"/>
                <a:gd name="connsiteY0-612" fmla="*/ 71230 h 1373434"/>
                <a:gd name="connsiteX1-613" fmla="*/ 323681 w 6216319"/>
                <a:gd name="connsiteY1-614" fmla="*/ 264170 h 1373434"/>
                <a:gd name="connsiteX2-615" fmla="*/ 2265770 w 6216319"/>
                <a:gd name="connsiteY2-616" fmla="*/ 579757 h 1373434"/>
                <a:gd name="connsiteX3-617" fmla="*/ 3244906 w 6216319"/>
                <a:gd name="connsiteY3-618" fmla="*/ 563573 h 1373434"/>
                <a:gd name="connsiteX4-619" fmla="*/ 4628644 w 6216319"/>
                <a:gd name="connsiteY4-620" fmla="*/ 1105740 h 1373434"/>
                <a:gd name="connsiteX5-621" fmla="*/ 5356927 w 6216319"/>
                <a:gd name="connsiteY5-622" fmla="*/ 1259488 h 1373434"/>
                <a:gd name="connsiteX6-623" fmla="*/ 6216319 w 6216319"/>
                <a:gd name="connsiteY6-624" fmla="*/ 1373434 h 1373434"/>
                <a:gd name="connsiteX7-625" fmla="*/ 0 w 6216319"/>
                <a:gd name="connsiteY7-626" fmla="*/ 1373434 h 1373434"/>
                <a:gd name="connsiteX8-627" fmla="*/ 0 w 6216319"/>
                <a:gd name="connsiteY8-628" fmla="*/ 71230 h 1373434"/>
                <a:gd name="connsiteX0-629" fmla="*/ 0 w 6216319"/>
                <a:gd name="connsiteY0-630" fmla="*/ 147399 h 1449603"/>
                <a:gd name="connsiteX1-631" fmla="*/ 323681 w 6216319"/>
                <a:gd name="connsiteY1-632" fmla="*/ 340339 h 1449603"/>
                <a:gd name="connsiteX2-633" fmla="*/ 2265770 w 6216319"/>
                <a:gd name="connsiteY2-634" fmla="*/ 655926 h 1449603"/>
                <a:gd name="connsiteX3-635" fmla="*/ 3244906 w 6216319"/>
                <a:gd name="connsiteY3-636" fmla="*/ 639742 h 1449603"/>
                <a:gd name="connsiteX4-637" fmla="*/ 4628644 w 6216319"/>
                <a:gd name="connsiteY4-638" fmla="*/ 1181909 h 1449603"/>
                <a:gd name="connsiteX5-639" fmla="*/ 5356927 w 6216319"/>
                <a:gd name="connsiteY5-640" fmla="*/ 1335657 h 1449603"/>
                <a:gd name="connsiteX6-641" fmla="*/ 6216319 w 6216319"/>
                <a:gd name="connsiteY6-642" fmla="*/ 1449603 h 1449603"/>
                <a:gd name="connsiteX7-643" fmla="*/ 0 w 6216319"/>
                <a:gd name="connsiteY7-644" fmla="*/ 1449603 h 1449603"/>
                <a:gd name="connsiteX8-645" fmla="*/ 0 w 6216319"/>
                <a:gd name="connsiteY8-646" fmla="*/ 147399 h 1449603"/>
                <a:gd name="connsiteX0-647" fmla="*/ 0 w 6216319"/>
                <a:gd name="connsiteY0-648" fmla="*/ 147399 h 1449603"/>
                <a:gd name="connsiteX1-649" fmla="*/ 323681 w 6216319"/>
                <a:gd name="connsiteY1-650" fmla="*/ 340339 h 1449603"/>
                <a:gd name="connsiteX2-651" fmla="*/ 2265770 w 6216319"/>
                <a:gd name="connsiteY2-652" fmla="*/ 655926 h 1449603"/>
                <a:gd name="connsiteX3-653" fmla="*/ 3244906 w 6216319"/>
                <a:gd name="connsiteY3-654" fmla="*/ 639742 h 1449603"/>
                <a:gd name="connsiteX4-655" fmla="*/ 4628644 w 6216319"/>
                <a:gd name="connsiteY4-656" fmla="*/ 1181909 h 1449603"/>
                <a:gd name="connsiteX5-657" fmla="*/ 5356927 w 6216319"/>
                <a:gd name="connsiteY5-658" fmla="*/ 1335657 h 1449603"/>
                <a:gd name="connsiteX6-659" fmla="*/ 6216319 w 6216319"/>
                <a:gd name="connsiteY6-660" fmla="*/ 1449603 h 1449603"/>
                <a:gd name="connsiteX7-661" fmla="*/ 0 w 6216319"/>
                <a:gd name="connsiteY7-662" fmla="*/ 1449603 h 1449603"/>
                <a:gd name="connsiteX8-663" fmla="*/ 0 w 6216319"/>
                <a:gd name="connsiteY8-664" fmla="*/ 147399 h 1449603"/>
                <a:gd name="connsiteX0-665" fmla="*/ 0 w 6216319"/>
                <a:gd name="connsiteY0-666" fmla="*/ 147399 h 1449603"/>
                <a:gd name="connsiteX1-667" fmla="*/ 323681 w 6216319"/>
                <a:gd name="connsiteY1-668" fmla="*/ 340339 h 1449603"/>
                <a:gd name="connsiteX2-669" fmla="*/ 2265770 w 6216319"/>
                <a:gd name="connsiteY2-670" fmla="*/ 655926 h 1449603"/>
                <a:gd name="connsiteX3-671" fmla="*/ 3244906 w 6216319"/>
                <a:gd name="connsiteY3-672" fmla="*/ 639742 h 1449603"/>
                <a:gd name="connsiteX4-673" fmla="*/ 4628644 w 6216319"/>
                <a:gd name="connsiteY4-674" fmla="*/ 1181909 h 1449603"/>
                <a:gd name="connsiteX5-675" fmla="*/ 5356927 w 6216319"/>
                <a:gd name="connsiteY5-676" fmla="*/ 1335657 h 1449603"/>
                <a:gd name="connsiteX6-677" fmla="*/ 6216319 w 6216319"/>
                <a:gd name="connsiteY6-678" fmla="*/ 1449603 h 1449603"/>
                <a:gd name="connsiteX7-679" fmla="*/ 0 w 6216319"/>
                <a:gd name="connsiteY7-680" fmla="*/ 1449603 h 1449603"/>
                <a:gd name="connsiteX8-681" fmla="*/ 0 w 6216319"/>
                <a:gd name="connsiteY8-682" fmla="*/ 147399 h 1449603"/>
                <a:gd name="connsiteX0-683" fmla="*/ 0 w 6216319"/>
                <a:gd name="connsiteY0-684" fmla="*/ 147399 h 1449603"/>
                <a:gd name="connsiteX1-685" fmla="*/ 323681 w 6216319"/>
                <a:gd name="connsiteY1-686" fmla="*/ 340339 h 1449603"/>
                <a:gd name="connsiteX2-687" fmla="*/ 2265770 w 6216319"/>
                <a:gd name="connsiteY2-688" fmla="*/ 655926 h 1449603"/>
                <a:gd name="connsiteX3-689" fmla="*/ 3244906 w 6216319"/>
                <a:gd name="connsiteY3-690" fmla="*/ 639742 h 1449603"/>
                <a:gd name="connsiteX4-691" fmla="*/ 4628644 w 6216319"/>
                <a:gd name="connsiteY4-692" fmla="*/ 1181909 h 1449603"/>
                <a:gd name="connsiteX5-693" fmla="*/ 5356927 w 6216319"/>
                <a:gd name="connsiteY5-694" fmla="*/ 1335657 h 1449603"/>
                <a:gd name="connsiteX6-695" fmla="*/ 6216319 w 6216319"/>
                <a:gd name="connsiteY6-696" fmla="*/ 1449603 h 1449603"/>
                <a:gd name="connsiteX7-697" fmla="*/ 0 w 6216319"/>
                <a:gd name="connsiteY7-698" fmla="*/ 1449603 h 1449603"/>
                <a:gd name="connsiteX8-699" fmla="*/ 0 w 6216319"/>
                <a:gd name="connsiteY8-700" fmla="*/ 147399 h 1449603"/>
                <a:gd name="connsiteX0-701" fmla="*/ 0 w 6216319"/>
                <a:gd name="connsiteY0-702" fmla="*/ 147399 h 1449603"/>
                <a:gd name="connsiteX1-703" fmla="*/ 323681 w 6216319"/>
                <a:gd name="connsiteY1-704" fmla="*/ 340339 h 1449603"/>
                <a:gd name="connsiteX2-705" fmla="*/ 2265770 w 6216319"/>
                <a:gd name="connsiteY2-706" fmla="*/ 655926 h 1449603"/>
                <a:gd name="connsiteX3-707" fmla="*/ 3244906 w 6216319"/>
                <a:gd name="connsiteY3-708" fmla="*/ 639742 h 1449603"/>
                <a:gd name="connsiteX4-709" fmla="*/ 4628644 w 6216319"/>
                <a:gd name="connsiteY4-710" fmla="*/ 1181909 h 1449603"/>
                <a:gd name="connsiteX5-711" fmla="*/ 5356927 w 6216319"/>
                <a:gd name="connsiteY5-712" fmla="*/ 1335657 h 1449603"/>
                <a:gd name="connsiteX6-713" fmla="*/ 6216319 w 6216319"/>
                <a:gd name="connsiteY6-714" fmla="*/ 1449603 h 1449603"/>
                <a:gd name="connsiteX7-715" fmla="*/ 0 w 6216319"/>
                <a:gd name="connsiteY7-716" fmla="*/ 1449603 h 1449603"/>
                <a:gd name="connsiteX8-717" fmla="*/ 0 w 6216319"/>
                <a:gd name="connsiteY8-718" fmla="*/ 147399 h 1449603"/>
                <a:gd name="connsiteX0-719" fmla="*/ 0 w 6216319"/>
                <a:gd name="connsiteY0-720" fmla="*/ 147399 h 1449603"/>
                <a:gd name="connsiteX1-721" fmla="*/ 323681 w 6216319"/>
                <a:gd name="connsiteY1-722" fmla="*/ 340339 h 1449603"/>
                <a:gd name="connsiteX2-723" fmla="*/ 2265770 w 6216319"/>
                <a:gd name="connsiteY2-724" fmla="*/ 655926 h 1449603"/>
                <a:gd name="connsiteX3-725" fmla="*/ 3244906 w 6216319"/>
                <a:gd name="connsiteY3-726" fmla="*/ 639742 h 1449603"/>
                <a:gd name="connsiteX4-727" fmla="*/ 4628644 w 6216319"/>
                <a:gd name="connsiteY4-728" fmla="*/ 1181909 h 1449603"/>
                <a:gd name="connsiteX5-729" fmla="*/ 5356927 w 6216319"/>
                <a:gd name="connsiteY5-730" fmla="*/ 1335657 h 1449603"/>
                <a:gd name="connsiteX6-731" fmla="*/ 6216319 w 6216319"/>
                <a:gd name="connsiteY6-732" fmla="*/ 1449603 h 1449603"/>
                <a:gd name="connsiteX7-733" fmla="*/ 0 w 6216319"/>
                <a:gd name="connsiteY7-734" fmla="*/ 1449603 h 1449603"/>
                <a:gd name="connsiteX8-735" fmla="*/ 0 w 6216319"/>
                <a:gd name="connsiteY8-736" fmla="*/ 147399 h 144960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89" y="connsiteY7-90"/>
                </a:cxn>
                <a:cxn ang="0">
                  <a:pos x="connsiteX8-123" y="connsiteY8-124"/>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tx2">
                <a:lumMod val="40000"/>
                <a:lumOff val="6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8" name="íṥľîḑé"/>
            <p:cNvGrpSpPr/>
            <p:nvPr/>
          </p:nvGrpSpPr>
          <p:grpSpPr>
            <a:xfrm flipH="1">
              <a:off x="7039319" y="1584000"/>
              <a:ext cx="3646682" cy="3663802"/>
              <a:chOff x="7659605" y="1304764"/>
              <a:chExt cx="2454599" cy="2466123"/>
            </a:xfrm>
          </p:grpSpPr>
          <p:sp>
            <p:nvSpPr>
              <p:cNvPr id="21" name="íṣ1îḓé"/>
              <p:cNvSpPr/>
              <p:nvPr/>
            </p:nvSpPr>
            <p:spPr bwMode="auto">
              <a:xfrm>
                <a:off x="7659605" y="2994942"/>
                <a:ext cx="774024" cy="775945"/>
              </a:xfrm>
              <a:custGeom>
                <a:avLst/>
                <a:gdLst>
                  <a:gd name="T0" fmla="*/ 200 w 200"/>
                  <a:gd name="T1" fmla="*/ 88 h 200"/>
                  <a:gd name="T2" fmla="*/ 177 w 200"/>
                  <a:gd name="T3" fmla="*/ 24 h 200"/>
                  <a:gd name="T4" fmla="*/ 111 w 200"/>
                  <a:gd name="T5" fmla="*/ 0 h 200"/>
                  <a:gd name="T6" fmla="*/ 8 w 200"/>
                  <a:gd name="T7" fmla="*/ 103 h 200"/>
                  <a:gd name="T8" fmla="*/ 41 w 200"/>
                  <a:gd name="T9" fmla="*/ 81 h 200"/>
                  <a:gd name="T10" fmla="*/ 8 w 200"/>
                  <a:gd name="T11" fmla="*/ 193 h 200"/>
                  <a:gd name="T12" fmla="*/ 119 w 200"/>
                  <a:gd name="T13" fmla="*/ 159 h 200"/>
                  <a:gd name="T14" fmla="*/ 96 w 200"/>
                  <a:gd name="T15" fmla="*/ 192 h 200"/>
                  <a:gd name="T16" fmla="*/ 200 w 200"/>
                  <a:gd name="T17" fmla="*/ 88 h 200"/>
                  <a:gd name="T18" fmla="*/ 122 w 200"/>
                  <a:gd name="T19" fmla="*/ 135 h 200"/>
                  <a:gd name="T20" fmla="*/ 137 w 200"/>
                  <a:gd name="T21" fmla="*/ 114 h 200"/>
                  <a:gd name="T22" fmla="*/ 65 w 200"/>
                  <a:gd name="T23" fmla="*/ 136 h 200"/>
                  <a:gd name="T24" fmla="*/ 86 w 200"/>
                  <a:gd name="T25" fmla="*/ 64 h 200"/>
                  <a:gd name="T26" fmla="*/ 65 w 200"/>
                  <a:gd name="T27" fmla="*/ 78 h 200"/>
                  <a:gd name="T28" fmla="*/ 132 w 200"/>
                  <a:gd name="T29" fmla="*/ 11 h 200"/>
                  <a:gd name="T30" fmla="*/ 174 w 200"/>
                  <a:gd name="T31" fmla="*/ 27 h 200"/>
                  <a:gd name="T32" fmla="*/ 189 w 200"/>
                  <a:gd name="T33" fmla="*/ 68 h 200"/>
                  <a:gd name="T34" fmla="*/ 122 w 200"/>
                  <a:gd name="T35" fmla="*/ 13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00">
                    <a:moveTo>
                      <a:pt x="200" y="88"/>
                    </a:moveTo>
                    <a:cubicBezTo>
                      <a:pt x="177" y="24"/>
                      <a:pt x="177" y="24"/>
                      <a:pt x="177" y="24"/>
                    </a:cubicBezTo>
                    <a:cubicBezTo>
                      <a:pt x="111" y="0"/>
                      <a:pt x="111" y="0"/>
                      <a:pt x="111" y="0"/>
                    </a:cubicBezTo>
                    <a:cubicBezTo>
                      <a:pt x="111" y="0"/>
                      <a:pt x="38" y="4"/>
                      <a:pt x="8" y="103"/>
                    </a:cubicBezTo>
                    <a:cubicBezTo>
                      <a:pt x="8" y="103"/>
                      <a:pt x="27" y="87"/>
                      <a:pt x="41" y="81"/>
                    </a:cubicBezTo>
                    <a:cubicBezTo>
                      <a:pt x="41" y="81"/>
                      <a:pt x="0" y="146"/>
                      <a:pt x="8" y="193"/>
                    </a:cubicBezTo>
                    <a:cubicBezTo>
                      <a:pt x="54" y="200"/>
                      <a:pt x="119" y="159"/>
                      <a:pt x="119" y="159"/>
                    </a:cubicBezTo>
                    <a:cubicBezTo>
                      <a:pt x="113" y="173"/>
                      <a:pt x="96" y="192"/>
                      <a:pt x="96" y="192"/>
                    </a:cubicBezTo>
                    <a:cubicBezTo>
                      <a:pt x="195" y="162"/>
                      <a:pt x="200" y="88"/>
                      <a:pt x="200" y="88"/>
                    </a:cubicBezTo>
                    <a:moveTo>
                      <a:pt x="122" y="135"/>
                    </a:moveTo>
                    <a:cubicBezTo>
                      <a:pt x="122" y="135"/>
                      <a:pt x="132" y="123"/>
                      <a:pt x="137" y="114"/>
                    </a:cubicBezTo>
                    <a:cubicBezTo>
                      <a:pt x="137" y="114"/>
                      <a:pt x="94" y="140"/>
                      <a:pt x="65" y="136"/>
                    </a:cubicBezTo>
                    <a:cubicBezTo>
                      <a:pt x="59" y="105"/>
                      <a:pt x="86" y="64"/>
                      <a:pt x="86" y="64"/>
                    </a:cubicBezTo>
                    <a:cubicBezTo>
                      <a:pt x="77" y="68"/>
                      <a:pt x="65" y="78"/>
                      <a:pt x="65" y="78"/>
                    </a:cubicBezTo>
                    <a:cubicBezTo>
                      <a:pt x="84" y="14"/>
                      <a:pt x="132" y="11"/>
                      <a:pt x="132" y="11"/>
                    </a:cubicBezTo>
                    <a:cubicBezTo>
                      <a:pt x="174" y="27"/>
                      <a:pt x="174" y="27"/>
                      <a:pt x="174" y="27"/>
                    </a:cubicBezTo>
                    <a:cubicBezTo>
                      <a:pt x="189" y="68"/>
                      <a:pt x="189" y="68"/>
                      <a:pt x="189" y="68"/>
                    </a:cubicBezTo>
                    <a:cubicBezTo>
                      <a:pt x="189" y="68"/>
                      <a:pt x="186" y="116"/>
                      <a:pt x="122" y="135"/>
                    </a:cubicBezTo>
                  </a:path>
                </a:pathLst>
              </a:custGeom>
              <a:solidFill>
                <a:srgbClr val="FF6400"/>
              </a:solidFill>
              <a:ln>
                <a:noFill/>
              </a:ln>
            </p:spPr>
            <p:txBody>
              <a:bodyPr anchor="ctr"/>
              <a:lstStyle/>
              <a:p>
                <a:pPr algn="ctr"/>
                <a:endParaRPr/>
              </a:p>
            </p:txBody>
          </p:sp>
          <p:sp>
            <p:nvSpPr>
              <p:cNvPr id="22" name="íşḷidè"/>
              <p:cNvSpPr/>
              <p:nvPr/>
            </p:nvSpPr>
            <p:spPr bwMode="auto">
              <a:xfrm>
                <a:off x="7888164" y="3037196"/>
                <a:ext cx="503212" cy="501291"/>
              </a:xfrm>
              <a:custGeom>
                <a:avLst/>
                <a:gdLst>
                  <a:gd name="T0" fmla="*/ 115 w 130"/>
                  <a:gd name="T1" fmla="*/ 16 h 129"/>
                  <a:gd name="T2" fmla="*/ 73 w 130"/>
                  <a:gd name="T3" fmla="*/ 0 h 129"/>
                  <a:gd name="T4" fmla="*/ 6 w 130"/>
                  <a:gd name="T5" fmla="*/ 67 h 129"/>
                  <a:gd name="T6" fmla="*/ 27 w 130"/>
                  <a:gd name="T7" fmla="*/ 53 h 129"/>
                  <a:gd name="T8" fmla="*/ 6 w 130"/>
                  <a:gd name="T9" fmla="*/ 125 h 129"/>
                  <a:gd name="T10" fmla="*/ 78 w 130"/>
                  <a:gd name="T11" fmla="*/ 103 h 129"/>
                  <a:gd name="T12" fmla="*/ 63 w 130"/>
                  <a:gd name="T13" fmla="*/ 124 h 129"/>
                  <a:gd name="T14" fmla="*/ 130 w 130"/>
                  <a:gd name="T15" fmla="*/ 57 h 129"/>
                  <a:gd name="T16" fmla="*/ 115 w 130"/>
                  <a:gd name="T17"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115" y="16"/>
                    </a:moveTo>
                    <a:cubicBezTo>
                      <a:pt x="73" y="0"/>
                      <a:pt x="73" y="0"/>
                      <a:pt x="73" y="0"/>
                    </a:cubicBezTo>
                    <a:cubicBezTo>
                      <a:pt x="73" y="0"/>
                      <a:pt x="25" y="3"/>
                      <a:pt x="6" y="67"/>
                    </a:cubicBezTo>
                    <a:cubicBezTo>
                      <a:pt x="6" y="67"/>
                      <a:pt x="18" y="57"/>
                      <a:pt x="27" y="53"/>
                    </a:cubicBezTo>
                    <a:cubicBezTo>
                      <a:pt x="27" y="53"/>
                      <a:pt x="0" y="94"/>
                      <a:pt x="6" y="125"/>
                    </a:cubicBezTo>
                    <a:cubicBezTo>
                      <a:pt x="35" y="129"/>
                      <a:pt x="78" y="103"/>
                      <a:pt x="78" y="103"/>
                    </a:cubicBezTo>
                    <a:cubicBezTo>
                      <a:pt x="73" y="112"/>
                      <a:pt x="63" y="124"/>
                      <a:pt x="63" y="124"/>
                    </a:cubicBezTo>
                    <a:cubicBezTo>
                      <a:pt x="127" y="105"/>
                      <a:pt x="130" y="57"/>
                      <a:pt x="130" y="57"/>
                    </a:cubicBezTo>
                    <a:cubicBezTo>
                      <a:pt x="115" y="16"/>
                      <a:pt x="115" y="16"/>
                      <a:pt x="115" y="16"/>
                    </a:cubicBezTo>
                  </a:path>
                </a:pathLst>
              </a:custGeom>
              <a:solidFill>
                <a:srgbClr val="FFC000"/>
              </a:solidFill>
              <a:ln>
                <a:noFill/>
              </a:ln>
            </p:spPr>
            <p:txBody>
              <a:bodyPr anchor="ctr"/>
              <a:lstStyle/>
              <a:p>
                <a:pPr algn="ctr"/>
                <a:endParaRPr/>
              </a:p>
            </p:txBody>
          </p:sp>
          <p:sp>
            <p:nvSpPr>
              <p:cNvPr id="23" name="išľïḍe"/>
              <p:cNvSpPr/>
              <p:nvPr/>
            </p:nvSpPr>
            <p:spPr bwMode="auto">
              <a:xfrm>
                <a:off x="8410582" y="2727971"/>
                <a:ext cx="635738" cy="848930"/>
              </a:xfrm>
              <a:custGeom>
                <a:avLst/>
                <a:gdLst>
                  <a:gd name="T0" fmla="*/ 164 w 164"/>
                  <a:gd name="T1" fmla="*/ 55 h 219"/>
                  <a:gd name="T2" fmla="*/ 133 w 164"/>
                  <a:gd name="T3" fmla="*/ 180 h 219"/>
                  <a:gd name="T4" fmla="*/ 0 w 164"/>
                  <a:gd name="T5" fmla="*/ 219 h 219"/>
                  <a:gd name="T6" fmla="*/ 27 w 164"/>
                  <a:gd name="T7" fmla="*/ 82 h 219"/>
                  <a:gd name="T8" fmla="*/ 109 w 164"/>
                  <a:gd name="T9" fmla="*/ 0 h 219"/>
                  <a:gd name="T10" fmla="*/ 164 w 164"/>
                  <a:gd name="T11" fmla="*/ 55 h 219"/>
                </a:gdLst>
                <a:ahLst/>
                <a:cxnLst>
                  <a:cxn ang="0">
                    <a:pos x="T0" y="T1"/>
                  </a:cxn>
                  <a:cxn ang="0">
                    <a:pos x="T2" y="T3"/>
                  </a:cxn>
                  <a:cxn ang="0">
                    <a:pos x="T4" y="T5"/>
                  </a:cxn>
                  <a:cxn ang="0">
                    <a:pos x="T6" y="T7"/>
                  </a:cxn>
                  <a:cxn ang="0">
                    <a:pos x="T8" y="T9"/>
                  </a:cxn>
                  <a:cxn ang="0">
                    <a:pos x="T10" y="T11"/>
                  </a:cxn>
                </a:cxnLst>
                <a:rect l="0" t="0" r="r" b="b"/>
                <a:pathLst>
                  <a:path w="164" h="219">
                    <a:moveTo>
                      <a:pt x="164" y="55"/>
                    </a:moveTo>
                    <a:cubicBezTo>
                      <a:pt x="133" y="180"/>
                      <a:pt x="133" y="180"/>
                      <a:pt x="133" y="180"/>
                    </a:cubicBezTo>
                    <a:cubicBezTo>
                      <a:pt x="0" y="219"/>
                      <a:pt x="0" y="219"/>
                      <a:pt x="0" y="219"/>
                    </a:cubicBezTo>
                    <a:cubicBezTo>
                      <a:pt x="0" y="219"/>
                      <a:pt x="93" y="147"/>
                      <a:pt x="27" y="82"/>
                    </a:cubicBezTo>
                    <a:cubicBezTo>
                      <a:pt x="109" y="0"/>
                      <a:pt x="109" y="0"/>
                      <a:pt x="109" y="0"/>
                    </a:cubicBezTo>
                    <a:cubicBezTo>
                      <a:pt x="164" y="55"/>
                      <a:pt x="164" y="55"/>
                      <a:pt x="164" y="55"/>
                    </a:cubicBezTo>
                  </a:path>
                </a:pathLst>
              </a:custGeom>
              <a:solidFill>
                <a:schemeClr val="tx2"/>
              </a:solidFill>
              <a:ln>
                <a:noFill/>
              </a:ln>
            </p:spPr>
            <p:txBody>
              <a:bodyPr anchor="ctr"/>
              <a:lstStyle/>
              <a:p>
                <a:pPr algn="ctr"/>
                <a:endParaRPr/>
              </a:p>
            </p:txBody>
          </p:sp>
          <p:sp>
            <p:nvSpPr>
              <p:cNvPr id="24" name="iṩļïdê"/>
              <p:cNvSpPr/>
              <p:nvPr/>
            </p:nvSpPr>
            <p:spPr bwMode="auto">
              <a:xfrm>
                <a:off x="7842068" y="2366887"/>
                <a:ext cx="847009" cy="639579"/>
              </a:xfrm>
              <a:custGeom>
                <a:avLst/>
                <a:gdLst>
                  <a:gd name="T0" fmla="*/ 164 w 219"/>
                  <a:gd name="T1" fmla="*/ 0 h 165"/>
                  <a:gd name="T2" fmla="*/ 38 w 219"/>
                  <a:gd name="T3" fmla="*/ 32 h 165"/>
                  <a:gd name="T4" fmla="*/ 0 w 219"/>
                  <a:gd name="T5" fmla="*/ 165 h 165"/>
                  <a:gd name="T6" fmla="*/ 137 w 219"/>
                  <a:gd name="T7" fmla="*/ 137 h 165"/>
                  <a:gd name="T8" fmla="*/ 219 w 219"/>
                  <a:gd name="T9" fmla="*/ 55 h 165"/>
                  <a:gd name="T10" fmla="*/ 164 w 219"/>
                  <a:gd name="T11" fmla="*/ 0 h 165"/>
                </a:gdLst>
                <a:ahLst/>
                <a:cxnLst>
                  <a:cxn ang="0">
                    <a:pos x="T0" y="T1"/>
                  </a:cxn>
                  <a:cxn ang="0">
                    <a:pos x="T2" y="T3"/>
                  </a:cxn>
                  <a:cxn ang="0">
                    <a:pos x="T4" y="T5"/>
                  </a:cxn>
                  <a:cxn ang="0">
                    <a:pos x="T6" y="T7"/>
                  </a:cxn>
                  <a:cxn ang="0">
                    <a:pos x="T8" y="T9"/>
                  </a:cxn>
                  <a:cxn ang="0">
                    <a:pos x="T10" y="T11"/>
                  </a:cxn>
                </a:cxnLst>
                <a:rect l="0" t="0" r="r" b="b"/>
                <a:pathLst>
                  <a:path w="219" h="165">
                    <a:moveTo>
                      <a:pt x="164" y="0"/>
                    </a:moveTo>
                    <a:cubicBezTo>
                      <a:pt x="38" y="32"/>
                      <a:pt x="38" y="32"/>
                      <a:pt x="38" y="32"/>
                    </a:cubicBezTo>
                    <a:cubicBezTo>
                      <a:pt x="0" y="165"/>
                      <a:pt x="0" y="165"/>
                      <a:pt x="0" y="165"/>
                    </a:cubicBezTo>
                    <a:cubicBezTo>
                      <a:pt x="0" y="165"/>
                      <a:pt x="71" y="72"/>
                      <a:pt x="137" y="137"/>
                    </a:cubicBezTo>
                    <a:cubicBezTo>
                      <a:pt x="219" y="55"/>
                      <a:pt x="219" y="55"/>
                      <a:pt x="219" y="55"/>
                    </a:cubicBezTo>
                    <a:lnTo>
                      <a:pt x="164" y="0"/>
                    </a:lnTo>
                    <a:close/>
                  </a:path>
                </a:pathLst>
              </a:custGeom>
              <a:solidFill>
                <a:schemeClr val="tx2"/>
              </a:solidFill>
              <a:ln>
                <a:noFill/>
              </a:ln>
            </p:spPr>
            <p:txBody>
              <a:bodyPr anchor="ctr"/>
              <a:lstStyle/>
              <a:p>
                <a:pPr algn="ctr"/>
                <a:endParaRPr/>
              </a:p>
            </p:txBody>
          </p:sp>
          <p:sp>
            <p:nvSpPr>
              <p:cNvPr id="25" name="íŝ1îḓè"/>
              <p:cNvSpPr/>
              <p:nvPr/>
            </p:nvSpPr>
            <p:spPr bwMode="auto">
              <a:xfrm>
                <a:off x="8636256" y="1692297"/>
                <a:ext cx="1081329" cy="1081330"/>
              </a:xfrm>
              <a:custGeom>
                <a:avLst/>
                <a:gdLst>
                  <a:gd name="T0" fmla="*/ 61 w 279"/>
                  <a:gd name="T1" fmla="*/ 221 h 279"/>
                  <a:gd name="T2" fmla="*/ 148 w 279"/>
                  <a:gd name="T3" fmla="*/ 279 h 279"/>
                  <a:gd name="T4" fmla="*/ 279 w 279"/>
                  <a:gd name="T5" fmla="*/ 78 h 279"/>
                  <a:gd name="T6" fmla="*/ 233 w 279"/>
                  <a:gd name="T7" fmla="*/ 48 h 279"/>
                  <a:gd name="T8" fmla="*/ 204 w 279"/>
                  <a:gd name="T9" fmla="*/ 7 h 279"/>
                  <a:gd name="T10" fmla="*/ 202 w 279"/>
                  <a:gd name="T11" fmla="*/ 0 h 279"/>
                  <a:gd name="T12" fmla="*/ 0 w 279"/>
                  <a:gd name="T13" fmla="*/ 131 h 279"/>
                  <a:gd name="T14" fmla="*/ 8 w 279"/>
                  <a:gd name="T15" fmla="*/ 147 h 279"/>
                  <a:gd name="T16" fmla="*/ 61 w 279"/>
                  <a:gd name="T17" fmla="*/ 22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279">
                    <a:moveTo>
                      <a:pt x="61" y="221"/>
                    </a:moveTo>
                    <a:cubicBezTo>
                      <a:pt x="83" y="243"/>
                      <a:pt x="111" y="264"/>
                      <a:pt x="148" y="279"/>
                    </a:cubicBezTo>
                    <a:cubicBezTo>
                      <a:pt x="207" y="212"/>
                      <a:pt x="249" y="138"/>
                      <a:pt x="279" y="78"/>
                    </a:cubicBezTo>
                    <a:cubicBezTo>
                      <a:pt x="259" y="70"/>
                      <a:pt x="244" y="60"/>
                      <a:pt x="233" y="48"/>
                    </a:cubicBezTo>
                    <a:cubicBezTo>
                      <a:pt x="218" y="34"/>
                      <a:pt x="210" y="19"/>
                      <a:pt x="204" y="7"/>
                    </a:cubicBezTo>
                    <a:cubicBezTo>
                      <a:pt x="203" y="4"/>
                      <a:pt x="202" y="2"/>
                      <a:pt x="202" y="0"/>
                    </a:cubicBezTo>
                    <a:cubicBezTo>
                      <a:pt x="141" y="29"/>
                      <a:pt x="67" y="72"/>
                      <a:pt x="0" y="131"/>
                    </a:cubicBezTo>
                    <a:cubicBezTo>
                      <a:pt x="2" y="136"/>
                      <a:pt x="5" y="141"/>
                      <a:pt x="8" y="147"/>
                    </a:cubicBezTo>
                    <a:cubicBezTo>
                      <a:pt x="18" y="168"/>
                      <a:pt x="35" y="196"/>
                      <a:pt x="61" y="221"/>
                    </a:cubicBezTo>
                  </a:path>
                </a:pathLst>
              </a:custGeom>
              <a:solidFill>
                <a:schemeClr val="tx2">
                  <a:lumMod val="40000"/>
                  <a:lumOff val="60000"/>
                </a:schemeClr>
              </a:solidFill>
              <a:ln>
                <a:noFill/>
              </a:ln>
            </p:spPr>
            <p:txBody>
              <a:bodyPr anchor="ctr"/>
              <a:lstStyle/>
              <a:p>
                <a:pPr algn="ctr"/>
                <a:endParaRPr/>
              </a:p>
            </p:txBody>
          </p:sp>
          <p:sp>
            <p:nvSpPr>
              <p:cNvPr id="26" name="î$1ïḑé"/>
              <p:cNvSpPr/>
              <p:nvPr/>
            </p:nvSpPr>
            <p:spPr bwMode="auto">
              <a:xfrm>
                <a:off x="9476547" y="1487227"/>
                <a:ext cx="457117" cy="457117"/>
              </a:xfrm>
              <a:custGeom>
                <a:avLst/>
                <a:gdLst>
                  <a:gd name="T0" fmla="*/ 29 w 118"/>
                  <a:gd name="T1" fmla="*/ 91 h 118"/>
                  <a:gd name="T2" fmla="*/ 72 w 118"/>
                  <a:gd name="T3" fmla="*/ 118 h 118"/>
                  <a:gd name="T4" fmla="*/ 118 w 118"/>
                  <a:gd name="T5" fmla="*/ 0 h 118"/>
                  <a:gd name="T6" fmla="*/ 0 w 118"/>
                  <a:gd name="T7" fmla="*/ 46 h 118"/>
                  <a:gd name="T8" fmla="*/ 3 w 118"/>
                  <a:gd name="T9" fmla="*/ 53 h 118"/>
                  <a:gd name="T10" fmla="*/ 29 w 118"/>
                  <a:gd name="T11" fmla="*/ 91 h 118"/>
                </a:gdLst>
                <a:ahLst/>
                <a:cxnLst>
                  <a:cxn ang="0">
                    <a:pos x="T0" y="T1"/>
                  </a:cxn>
                  <a:cxn ang="0">
                    <a:pos x="T2" y="T3"/>
                  </a:cxn>
                  <a:cxn ang="0">
                    <a:pos x="T4" y="T5"/>
                  </a:cxn>
                  <a:cxn ang="0">
                    <a:pos x="T6" y="T7"/>
                  </a:cxn>
                  <a:cxn ang="0">
                    <a:pos x="T8" y="T9"/>
                  </a:cxn>
                  <a:cxn ang="0">
                    <a:pos x="T10" y="T11"/>
                  </a:cxn>
                </a:cxnLst>
                <a:rect l="0" t="0" r="r" b="b"/>
                <a:pathLst>
                  <a:path w="118" h="118">
                    <a:moveTo>
                      <a:pt x="29" y="91"/>
                    </a:moveTo>
                    <a:cubicBezTo>
                      <a:pt x="40" y="102"/>
                      <a:pt x="54" y="111"/>
                      <a:pt x="72" y="118"/>
                    </a:cubicBezTo>
                    <a:cubicBezTo>
                      <a:pt x="104" y="50"/>
                      <a:pt x="118" y="0"/>
                      <a:pt x="118" y="0"/>
                    </a:cubicBezTo>
                    <a:cubicBezTo>
                      <a:pt x="118" y="0"/>
                      <a:pt x="69" y="14"/>
                      <a:pt x="0" y="46"/>
                    </a:cubicBezTo>
                    <a:cubicBezTo>
                      <a:pt x="1" y="48"/>
                      <a:pt x="2" y="50"/>
                      <a:pt x="3" y="53"/>
                    </a:cubicBezTo>
                    <a:cubicBezTo>
                      <a:pt x="8" y="64"/>
                      <a:pt x="16" y="78"/>
                      <a:pt x="29" y="91"/>
                    </a:cubicBezTo>
                  </a:path>
                </a:pathLst>
              </a:custGeom>
              <a:solidFill>
                <a:schemeClr val="tx2">
                  <a:lumMod val="40000"/>
                  <a:lumOff val="60000"/>
                </a:schemeClr>
              </a:solidFill>
              <a:ln>
                <a:noFill/>
              </a:ln>
            </p:spPr>
            <p:txBody>
              <a:bodyPr anchor="ctr"/>
              <a:lstStyle/>
              <a:p>
                <a:pPr algn="ctr"/>
                <a:endParaRPr/>
              </a:p>
            </p:txBody>
          </p:sp>
          <p:sp>
            <p:nvSpPr>
              <p:cNvPr id="27" name="îšľídè"/>
              <p:cNvSpPr/>
              <p:nvPr/>
            </p:nvSpPr>
            <p:spPr bwMode="auto">
              <a:xfrm>
                <a:off x="8062943" y="2222838"/>
                <a:ext cx="1129346" cy="1137029"/>
              </a:xfrm>
              <a:custGeom>
                <a:avLst/>
                <a:gdLst>
                  <a:gd name="T0" fmla="*/ 206 w 292"/>
                  <a:gd name="T1" fmla="*/ 91 h 293"/>
                  <a:gd name="T2" fmla="*/ 150 w 292"/>
                  <a:gd name="T3" fmla="*/ 14 h 293"/>
                  <a:gd name="T4" fmla="*/ 144 w 292"/>
                  <a:gd name="T5" fmla="*/ 0 h 293"/>
                  <a:gd name="T6" fmla="*/ 0 w 292"/>
                  <a:gd name="T7" fmla="*/ 197 h 293"/>
                  <a:gd name="T8" fmla="*/ 37 w 292"/>
                  <a:gd name="T9" fmla="*/ 253 h 293"/>
                  <a:gd name="T10" fmla="*/ 96 w 292"/>
                  <a:gd name="T11" fmla="*/ 293 h 293"/>
                  <a:gd name="T12" fmla="*/ 292 w 292"/>
                  <a:gd name="T13" fmla="*/ 149 h 293"/>
                  <a:gd name="T14" fmla="*/ 206 w 292"/>
                  <a:gd name="T15" fmla="*/ 91 h 2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293">
                    <a:moveTo>
                      <a:pt x="206" y="91"/>
                    </a:moveTo>
                    <a:cubicBezTo>
                      <a:pt x="179" y="64"/>
                      <a:pt x="161" y="35"/>
                      <a:pt x="150" y="14"/>
                    </a:cubicBezTo>
                    <a:cubicBezTo>
                      <a:pt x="148" y="9"/>
                      <a:pt x="146" y="4"/>
                      <a:pt x="144" y="0"/>
                    </a:cubicBezTo>
                    <a:cubicBezTo>
                      <a:pt x="86" y="53"/>
                      <a:pt x="34" y="118"/>
                      <a:pt x="0" y="197"/>
                    </a:cubicBezTo>
                    <a:cubicBezTo>
                      <a:pt x="0" y="197"/>
                      <a:pt x="11" y="228"/>
                      <a:pt x="37" y="253"/>
                    </a:cubicBezTo>
                    <a:cubicBezTo>
                      <a:pt x="63" y="279"/>
                      <a:pt x="96" y="293"/>
                      <a:pt x="96" y="293"/>
                    </a:cubicBezTo>
                    <a:cubicBezTo>
                      <a:pt x="175" y="260"/>
                      <a:pt x="240" y="207"/>
                      <a:pt x="292" y="149"/>
                    </a:cubicBezTo>
                    <a:cubicBezTo>
                      <a:pt x="256" y="134"/>
                      <a:pt x="228" y="113"/>
                      <a:pt x="206" y="91"/>
                    </a:cubicBezTo>
                  </a:path>
                </a:pathLst>
              </a:custGeom>
              <a:solidFill>
                <a:schemeClr val="tx2">
                  <a:lumMod val="40000"/>
                  <a:lumOff val="60000"/>
                </a:schemeClr>
              </a:solidFill>
              <a:ln>
                <a:noFill/>
              </a:ln>
            </p:spPr>
            <p:txBody>
              <a:bodyPr anchor="ctr"/>
              <a:lstStyle/>
              <a:p>
                <a:pPr algn="ctr"/>
                <a:endParaRPr/>
              </a:p>
            </p:txBody>
          </p:sp>
          <p:sp>
            <p:nvSpPr>
              <p:cNvPr id="28" name="ïsḷiḍé"/>
              <p:cNvSpPr/>
              <p:nvPr/>
            </p:nvSpPr>
            <p:spPr bwMode="auto">
              <a:xfrm>
                <a:off x="9438133" y="1665848"/>
                <a:ext cx="316908" cy="320750"/>
              </a:xfrm>
              <a:custGeom>
                <a:avLst/>
                <a:gdLst>
                  <a:gd name="T0" fmla="*/ 31 w 82"/>
                  <a:gd name="T1" fmla="*/ 53 h 83"/>
                  <a:gd name="T2" fmla="*/ 77 w 82"/>
                  <a:gd name="T3" fmla="*/ 83 h 83"/>
                  <a:gd name="T4" fmla="*/ 82 w 82"/>
                  <a:gd name="T5" fmla="*/ 72 h 83"/>
                  <a:gd name="T6" fmla="*/ 39 w 82"/>
                  <a:gd name="T7" fmla="*/ 45 h 83"/>
                  <a:gd name="T8" fmla="*/ 13 w 82"/>
                  <a:gd name="T9" fmla="*/ 7 h 83"/>
                  <a:gd name="T10" fmla="*/ 10 w 82"/>
                  <a:gd name="T11" fmla="*/ 0 h 83"/>
                  <a:gd name="T12" fmla="*/ 0 w 82"/>
                  <a:gd name="T13" fmla="*/ 5 h 83"/>
                  <a:gd name="T14" fmla="*/ 2 w 82"/>
                  <a:gd name="T15" fmla="*/ 12 h 83"/>
                  <a:gd name="T16" fmla="*/ 31 w 82"/>
                  <a:gd name="T17"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3">
                    <a:moveTo>
                      <a:pt x="31" y="53"/>
                    </a:moveTo>
                    <a:cubicBezTo>
                      <a:pt x="42" y="65"/>
                      <a:pt x="57" y="75"/>
                      <a:pt x="77" y="83"/>
                    </a:cubicBezTo>
                    <a:cubicBezTo>
                      <a:pt x="78" y="79"/>
                      <a:pt x="80" y="76"/>
                      <a:pt x="82" y="72"/>
                    </a:cubicBezTo>
                    <a:cubicBezTo>
                      <a:pt x="64" y="65"/>
                      <a:pt x="50" y="56"/>
                      <a:pt x="39" y="45"/>
                    </a:cubicBezTo>
                    <a:cubicBezTo>
                      <a:pt x="26" y="32"/>
                      <a:pt x="18" y="18"/>
                      <a:pt x="13" y="7"/>
                    </a:cubicBezTo>
                    <a:cubicBezTo>
                      <a:pt x="12" y="4"/>
                      <a:pt x="11" y="2"/>
                      <a:pt x="10" y="0"/>
                    </a:cubicBezTo>
                    <a:cubicBezTo>
                      <a:pt x="7" y="2"/>
                      <a:pt x="3" y="3"/>
                      <a:pt x="0" y="5"/>
                    </a:cubicBezTo>
                    <a:cubicBezTo>
                      <a:pt x="0" y="7"/>
                      <a:pt x="1" y="9"/>
                      <a:pt x="2" y="12"/>
                    </a:cubicBezTo>
                    <a:cubicBezTo>
                      <a:pt x="8" y="24"/>
                      <a:pt x="16" y="39"/>
                      <a:pt x="31" y="53"/>
                    </a:cubicBezTo>
                  </a:path>
                </a:pathLst>
              </a:custGeom>
              <a:solidFill>
                <a:schemeClr val="bg1">
                  <a:lumMod val="95000"/>
                </a:schemeClr>
              </a:solidFill>
              <a:ln>
                <a:noFill/>
              </a:ln>
            </p:spPr>
            <p:txBody>
              <a:bodyPr anchor="ctr"/>
              <a:lstStyle/>
              <a:p>
                <a:pPr algn="ctr"/>
                <a:endParaRPr/>
              </a:p>
            </p:txBody>
          </p:sp>
          <p:sp>
            <p:nvSpPr>
              <p:cNvPr id="29" name="îSļîdê"/>
              <p:cNvSpPr/>
              <p:nvPr/>
            </p:nvSpPr>
            <p:spPr bwMode="auto">
              <a:xfrm>
                <a:off x="8619933" y="2192108"/>
                <a:ext cx="608848" cy="608848"/>
              </a:xfrm>
              <a:custGeom>
                <a:avLst/>
                <a:gdLst>
                  <a:gd name="T0" fmla="*/ 62 w 157"/>
                  <a:gd name="T1" fmla="*/ 99 h 157"/>
                  <a:gd name="T2" fmla="*/ 148 w 157"/>
                  <a:gd name="T3" fmla="*/ 157 h 157"/>
                  <a:gd name="T4" fmla="*/ 157 w 157"/>
                  <a:gd name="T5" fmla="*/ 148 h 157"/>
                  <a:gd name="T6" fmla="*/ 70 w 157"/>
                  <a:gd name="T7" fmla="*/ 90 h 157"/>
                  <a:gd name="T8" fmla="*/ 17 w 157"/>
                  <a:gd name="T9" fmla="*/ 16 h 157"/>
                  <a:gd name="T10" fmla="*/ 9 w 157"/>
                  <a:gd name="T11" fmla="*/ 0 h 157"/>
                  <a:gd name="T12" fmla="*/ 0 w 157"/>
                  <a:gd name="T13" fmla="*/ 8 h 157"/>
                  <a:gd name="T14" fmla="*/ 6 w 157"/>
                  <a:gd name="T15" fmla="*/ 22 h 157"/>
                  <a:gd name="T16" fmla="*/ 62 w 157"/>
                  <a:gd name="T17" fmla="*/ 9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62" y="99"/>
                    </a:moveTo>
                    <a:cubicBezTo>
                      <a:pt x="84" y="121"/>
                      <a:pt x="112" y="142"/>
                      <a:pt x="148" y="157"/>
                    </a:cubicBezTo>
                    <a:cubicBezTo>
                      <a:pt x="151" y="154"/>
                      <a:pt x="154" y="151"/>
                      <a:pt x="157" y="148"/>
                    </a:cubicBezTo>
                    <a:cubicBezTo>
                      <a:pt x="120" y="133"/>
                      <a:pt x="92" y="112"/>
                      <a:pt x="70" y="90"/>
                    </a:cubicBezTo>
                    <a:cubicBezTo>
                      <a:pt x="44" y="65"/>
                      <a:pt x="27" y="37"/>
                      <a:pt x="17" y="16"/>
                    </a:cubicBezTo>
                    <a:cubicBezTo>
                      <a:pt x="14" y="10"/>
                      <a:pt x="11" y="5"/>
                      <a:pt x="9" y="0"/>
                    </a:cubicBezTo>
                    <a:cubicBezTo>
                      <a:pt x="6" y="3"/>
                      <a:pt x="3" y="6"/>
                      <a:pt x="0" y="8"/>
                    </a:cubicBezTo>
                    <a:cubicBezTo>
                      <a:pt x="2" y="12"/>
                      <a:pt x="4" y="17"/>
                      <a:pt x="6" y="22"/>
                    </a:cubicBezTo>
                    <a:cubicBezTo>
                      <a:pt x="17" y="43"/>
                      <a:pt x="35" y="72"/>
                      <a:pt x="62" y="99"/>
                    </a:cubicBezTo>
                  </a:path>
                </a:pathLst>
              </a:custGeom>
              <a:solidFill>
                <a:schemeClr val="bg1">
                  <a:lumMod val="95000"/>
                </a:schemeClr>
              </a:solidFill>
              <a:ln>
                <a:noFill/>
              </a:ln>
            </p:spPr>
            <p:txBody>
              <a:bodyPr anchor="ctr"/>
              <a:lstStyle/>
              <a:p>
                <a:pPr algn="ctr"/>
                <a:endParaRPr/>
              </a:p>
            </p:txBody>
          </p:sp>
          <p:sp>
            <p:nvSpPr>
              <p:cNvPr id="30" name="íṥļide"/>
              <p:cNvSpPr/>
              <p:nvPr/>
            </p:nvSpPr>
            <p:spPr bwMode="auto">
              <a:xfrm>
                <a:off x="8124404" y="2595445"/>
                <a:ext cx="693357" cy="695278"/>
              </a:xfrm>
              <a:custGeom>
                <a:avLst/>
                <a:gdLst>
                  <a:gd name="T0" fmla="*/ 302 w 361"/>
                  <a:gd name="T1" fmla="*/ 0 h 362"/>
                  <a:gd name="T2" fmla="*/ 361 w 361"/>
                  <a:gd name="T3" fmla="*/ 61 h 362"/>
                  <a:gd name="T4" fmla="*/ 0 w 361"/>
                  <a:gd name="T5" fmla="*/ 362 h 362"/>
                  <a:gd name="T6" fmla="*/ 302 w 361"/>
                  <a:gd name="T7" fmla="*/ 0 h 362"/>
                </a:gdLst>
                <a:ahLst/>
                <a:cxnLst>
                  <a:cxn ang="0">
                    <a:pos x="T0" y="T1"/>
                  </a:cxn>
                  <a:cxn ang="0">
                    <a:pos x="T2" y="T3"/>
                  </a:cxn>
                  <a:cxn ang="0">
                    <a:pos x="T4" y="T5"/>
                  </a:cxn>
                  <a:cxn ang="0">
                    <a:pos x="T6" y="T7"/>
                  </a:cxn>
                </a:cxnLst>
                <a:rect l="0" t="0" r="r" b="b"/>
                <a:pathLst>
                  <a:path w="361" h="362">
                    <a:moveTo>
                      <a:pt x="302" y="0"/>
                    </a:moveTo>
                    <a:lnTo>
                      <a:pt x="361" y="61"/>
                    </a:lnTo>
                    <a:lnTo>
                      <a:pt x="0" y="362"/>
                    </a:lnTo>
                    <a:lnTo>
                      <a:pt x="302" y="0"/>
                    </a:lnTo>
                    <a:close/>
                  </a:path>
                </a:pathLst>
              </a:custGeom>
              <a:solidFill>
                <a:schemeClr val="tx2"/>
              </a:solidFill>
              <a:ln>
                <a:noFill/>
              </a:ln>
            </p:spPr>
            <p:txBody>
              <a:bodyPr anchor="ctr"/>
              <a:lstStyle/>
              <a:p>
                <a:pPr algn="ctr"/>
                <a:endParaRPr/>
              </a:p>
            </p:txBody>
          </p:sp>
          <p:sp>
            <p:nvSpPr>
              <p:cNvPr id="31" name="îŝlíḑê"/>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close/>
                  </a:path>
                </a:pathLst>
              </a:custGeom>
              <a:solidFill>
                <a:schemeClr val="tx2"/>
              </a:solidFill>
              <a:ln>
                <a:noFill/>
              </a:ln>
            </p:spPr>
            <p:txBody>
              <a:bodyPr anchor="ctr"/>
              <a:lstStyle/>
              <a:p>
                <a:pPr algn="ctr"/>
                <a:endParaRPr/>
              </a:p>
            </p:txBody>
          </p:sp>
          <p:sp>
            <p:nvSpPr>
              <p:cNvPr id="32" name="íslïḋé"/>
              <p:cNvSpPr/>
              <p:nvPr/>
            </p:nvSpPr>
            <p:spPr bwMode="auto">
              <a:xfrm>
                <a:off x="9820344" y="1304764"/>
                <a:ext cx="293860" cy="293860"/>
              </a:xfrm>
              <a:custGeom>
                <a:avLst/>
                <a:gdLst>
                  <a:gd name="T0" fmla="*/ 153 w 153"/>
                  <a:gd name="T1" fmla="*/ 0 h 153"/>
                  <a:gd name="T2" fmla="*/ 10 w 153"/>
                  <a:gd name="T3" fmla="*/ 111 h 153"/>
                  <a:gd name="T4" fmla="*/ 0 w 153"/>
                  <a:gd name="T5" fmla="*/ 153 h 153"/>
                  <a:gd name="T6" fmla="*/ 43 w 153"/>
                  <a:gd name="T7" fmla="*/ 145 h 153"/>
                  <a:gd name="T8" fmla="*/ 153 w 153"/>
                  <a:gd name="T9" fmla="*/ 0 h 153"/>
                </a:gdLst>
                <a:ahLst/>
                <a:cxnLst>
                  <a:cxn ang="0">
                    <a:pos x="T0" y="T1"/>
                  </a:cxn>
                  <a:cxn ang="0">
                    <a:pos x="T2" y="T3"/>
                  </a:cxn>
                  <a:cxn ang="0">
                    <a:pos x="T4" y="T5"/>
                  </a:cxn>
                  <a:cxn ang="0">
                    <a:pos x="T6" y="T7"/>
                  </a:cxn>
                  <a:cxn ang="0">
                    <a:pos x="T8" y="T9"/>
                  </a:cxn>
                </a:cxnLst>
                <a:rect l="0" t="0" r="r" b="b"/>
                <a:pathLst>
                  <a:path w="153" h="153">
                    <a:moveTo>
                      <a:pt x="153" y="0"/>
                    </a:moveTo>
                    <a:lnTo>
                      <a:pt x="10" y="111"/>
                    </a:lnTo>
                    <a:lnTo>
                      <a:pt x="0" y="153"/>
                    </a:lnTo>
                    <a:lnTo>
                      <a:pt x="43" y="145"/>
                    </a:lnTo>
                    <a:lnTo>
                      <a:pt x="153" y="0"/>
                    </a:lnTo>
                  </a:path>
                </a:pathLst>
              </a:custGeom>
              <a:noFill/>
              <a:ln>
                <a:noFill/>
              </a:ln>
            </p:spPr>
            <p:txBody>
              <a:bodyPr anchor="ctr"/>
              <a:lstStyle/>
              <a:p>
                <a:pPr algn="ctr"/>
                <a:endParaRPr/>
              </a:p>
            </p:txBody>
          </p:sp>
          <p:sp>
            <p:nvSpPr>
              <p:cNvPr id="33" name="îṣľíďe"/>
              <p:cNvSpPr/>
              <p:nvPr/>
            </p:nvSpPr>
            <p:spPr bwMode="auto">
              <a:xfrm>
                <a:off x="9096257" y="1952025"/>
                <a:ext cx="372608" cy="372608"/>
              </a:xfrm>
              <a:custGeom>
                <a:avLst/>
                <a:gdLst>
                  <a:gd name="T0" fmla="*/ 79 w 96"/>
                  <a:gd name="T1" fmla="*/ 79 h 96"/>
                  <a:gd name="T2" fmla="*/ 17 w 96"/>
                  <a:gd name="T3" fmla="*/ 79 h 96"/>
                  <a:gd name="T4" fmla="*/ 17 w 96"/>
                  <a:gd name="T5" fmla="*/ 17 h 96"/>
                  <a:gd name="T6" fmla="*/ 79 w 96"/>
                  <a:gd name="T7" fmla="*/ 17 h 96"/>
                  <a:gd name="T8" fmla="*/ 79 w 96"/>
                  <a:gd name="T9" fmla="*/ 79 h 96"/>
                </a:gdLst>
                <a:ahLst/>
                <a:cxnLst>
                  <a:cxn ang="0">
                    <a:pos x="T0" y="T1"/>
                  </a:cxn>
                  <a:cxn ang="0">
                    <a:pos x="T2" y="T3"/>
                  </a:cxn>
                  <a:cxn ang="0">
                    <a:pos x="T4" y="T5"/>
                  </a:cxn>
                  <a:cxn ang="0">
                    <a:pos x="T6" y="T7"/>
                  </a:cxn>
                  <a:cxn ang="0">
                    <a:pos x="T8" y="T9"/>
                  </a:cxn>
                </a:cxnLst>
                <a:rect l="0" t="0" r="r" b="b"/>
                <a:pathLst>
                  <a:path w="96" h="96">
                    <a:moveTo>
                      <a:pt x="79" y="79"/>
                    </a:moveTo>
                    <a:cubicBezTo>
                      <a:pt x="62" y="96"/>
                      <a:pt x="34" y="96"/>
                      <a:pt x="17" y="79"/>
                    </a:cubicBezTo>
                    <a:cubicBezTo>
                      <a:pt x="0" y="62"/>
                      <a:pt x="0" y="34"/>
                      <a:pt x="17" y="17"/>
                    </a:cubicBezTo>
                    <a:cubicBezTo>
                      <a:pt x="34" y="0"/>
                      <a:pt x="62" y="0"/>
                      <a:pt x="79" y="17"/>
                    </a:cubicBezTo>
                    <a:cubicBezTo>
                      <a:pt x="96" y="34"/>
                      <a:pt x="96" y="62"/>
                      <a:pt x="79" y="79"/>
                    </a:cubicBezTo>
                  </a:path>
                </a:pathLst>
              </a:custGeom>
              <a:solidFill>
                <a:schemeClr val="bg2"/>
              </a:solidFill>
              <a:ln w="9525">
                <a:solidFill>
                  <a:srgbClr val="000000"/>
                </a:solidFill>
                <a:round/>
              </a:ln>
            </p:spPr>
            <p:txBody>
              <a:bodyPr anchor="ctr"/>
              <a:lstStyle/>
              <a:p>
                <a:pPr algn="ctr"/>
                <a:endParaRPr/>
              </a:p>
            </p:txBody>
          </p:sp>
          <p:sp>
            <p:nvSpPr>
              <p:cNvPr id="34" name="íślídé"/>
              <p:cNvSpPr/>
              <p:nvPr/>
            </p:nvSpPr>
            <p:spPr bwMode="auto">
              <a:xfrm>
                <a:off x="9096257" y="1952025"/>
                <a:ext cx="372608" cy="372608"/>
              </a:xfrm>
              <a:custGeom>
                <a:avLst/>
                <a:gdLst>
                  <a:gd name="T0" fmla="*/ 48 w 96"/>
                  <a:gd name="T1" fmla="*/ 96 h 96"/>
                  <a:gd name="T2" fmla="*/ 14 w 96"/>
                  <a:gd name="T3" fmla="*/ 82 h 96"/>
                  <a:gd name="T4" fmla="*/ 0 w 96"/>
                  <a:gd name="T5" fmla="*/ 48 h 96"/>
                  <a:gd name="T6" fmla="*/ 14 w 96"/>
                  <a:gd name="T7" fmla="*/ 14 h 96"/>
                  <a:gd name="T8" fmla="*/ 48 w 96"/>
                  <a:gd name="T9" fmla="*/ 0 h 96"/>
                  <a:gd name="T10" fmla="*/ 82 w 96"/>
                  <a:gd name="T11" fmla="*/ 14 h 96"/>
                  <a:gd name="T12" fmla="*/ 96 w 96"/>
                  <a:gd name="T13" fmla="*/ 48 h 96"/>
                  <a:gd name="T14" fmla="*/ 82 w 96"/>
                  <a:gd name="T15" fmla="*/ 82 h 96"/>
                  <a:gd name="T16" fmla="*/ 48 w 96"/>
                  <a:gd name="T17" fmla="*/ 96 h 96"/>
                  <a:gd name="T18" fmla="*/ 48 w 96"/>
                  <a:gd name="T19" fmla="*/ 10 h 96"/>
                  <a:gd name="T20" fmla="*/ 21 w 96"/>
                  <a:gd name="T21" fmla="*/ 21 h 96"/>
                  <a:gd name="T22" fmla="*/ 10 w 96"/>
                  <a:gd name="T23" fmla="*/ 48 h 96"/>
                  <a:gd name="T24" fmla="*/ 21 w 96"/>
                  <a:gd name="T25" fmla="*/ 75 h 96"/>
                  <a:gd name="T26" fmla="*/ 48 w 96"/>
                  <a:gd name="T27" fmla="*/ 86 h 96"/>
                  <a:gd name="T28" fmla="*/ 75 w 96"/>
                  <a:gd name="T29" fmla="*/ 75 h 96"/>
                  <a:gd name="T30" fmla="*/ 86 w 96"/>
                  <a:gd name="T31" fmla="*/ 48 h 96"/>
                  <a:gd name="T32" fmla="*/ 75 w 96"/>
                  <a:gd name="T33" fmla="*/ 21 h 96"/>
                  <a:gd name="T34" fmla="*/ 48 w 96"/>
                  <a:gd name="T35"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96">
                    <a:moveTo>
                      <a:pt x="48" y="96"/>
                    </a:moveTo>
                    <a:cubicBezTo>
                      <a:pt x="35" y="96"/>
                      <a:pt x="23" y="91"/>
                      <a:pt x="14" y="82"/>
                    </a:cubicBezTo>
                    <a:cubicBezTo>
                      <a:pt x="5" y="73"/>
                      <a:pt x="0" y="61"/>
                      <a:pt x="0" y="48"/>
                    </a:cubicBezTo>
                    <a:cubicBezTo>
                      <a:pt x="0" y="35"/>
                      <a:pt x="5" y="23"/>
                      <a:pt x="14" y="14"/>
                    </a:cubicBezTo>
                    <a:cubicBezTo>
                      <a:pt x="23" y="5"/>
                      <a:pt x="35" y="0"/>
                      <a:pt x="48" y="0"/>
                    </a:cubicBezTo>
                    <a:cubicBezTo>
                      <a:pt x="61" y="0"/>
                      <a:pt x="73" y="5"/>
                      <a:pt x="82" y="14"/>
                    </a:cubicBezTo>
                    <a:cubicBezTo>
                      <a:pt x="91" y="23"/>
                      <a:pt x="96" y="35"/>
                      <a:pt x="96" y="48"/>
                    </a:cubicBezTo>
                    <a:cubicBezTo>
                      <a:pt x="96" y="61"/>
                      <a:pt x="91" y="73"/>
                      <a:pt x="82" y="82"/>
                    </a:cubicBezTo>
                    <a:cubicBezTo>
                      <a:pt x="73" y="91"/>
                      <a:pt x="61" y="96"/>
                      <a:pt x="48" y="96"/>
                    </a:cubicBezTo>
                    <a:moveTo>
                      <a:pt x="48" y="10"/>
                    </a:moveTo>
                    <a:cubicBezTo>
                      <a:pt x="38" y="10"/>
                      <a:pt x="28" y="14"/>
                      <a:pt x="21" y="21"/>
                    </a:cubicBezTo>
                    <a:cubicBezTo>
                      <a:pt x="14" y="28"/>
                      <a:pt x="10" y="38"/>
                      <a:pt x="10" y="48"/>
                    </a:cubicBezTo>
                    <a:cubicBezTo>
                      <a:pt x="10" y="58"/>
                      <a:pt x="14" y="68"/>
                      <a:pt x="21" y="75"/>
                    </a:cubicBezTo>
                    <a:cubicBezTo>
                      <a:pt x="28" y="82"/>
                      <a:pt x="38" y="86"/>
                      <a:pt x="48" y="86"/>
                    </a:cubicBezTo>
                    <a:cubicBezTo>
                      <a:pt x="58" y="86"/>
                      <a:pt x="68" y="82"/>
                      <a:pt x="75" y="75"/>
                    </a:cubicBezTo>
                    <a:cubicBezTo>
                      <a:pt x="82" y="68"/>
                      <a:pt x="86" y="58"/>
                      <a:pt x="86" y="48"/>
                    </a:cubicBezTo>
                    <a:cubicBezTo>
                      <a:pt x="86" y="38"/>
                      <a:pt x="82" y="28"/>
                      <a:pt x="75" y="21"/>
                    </a:cubicBezTo>
                    <a:cubicBezTo>
                      <a:pt x="68" y="14"/>
                      <a:pt x="58" y="10"/>
                      <a:pt x="48" y="10"/>
                    </a:cubicBezTo>
                  </a:path>
                </a:pathLst>
              </a:custGeom>
              <a:solidFill>
                <a:schemeClr val="tx2">
                  <a:lumMod val="60000"/>
                  <a:lumOff val="40000"/>
                </a:schemeClr>
              </a:solidFill>
              <a:ln>
                <a:noFill/>
              </a:ln>
            </p:spPr>
            <p:txBody>
              <a:bodyPr anchor="ctr"/>
              <a:lstStyle/>
              <a:p>
                <a:pPr algn="ctr"/>
                <a:endParaRPr/>
              </a:p>
            </p:txBody>
          </p:sp>
          <p:sp>
            <p:nvSpPr>
              <p:cNvPr id="35" name="ïş1iḍe"/>
              <p:cNvSpPr/>
              <p:nvPr/>
            </p:nvSpPr>
            <p:spPr bwMode="auto">
              <a:xfrm>
                <a:off x="9933662" y="1487227"/>
                <a:ext cx="0" cy="384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264D62"/>
              </a:solidFill>
              <a:ln>
                <a:noFill/>
              </a:ln>
            </p:spPr>
            <p:txBody>
              <a:bodyPr anchor="ctr"/>
              <a:lstStyle/>
              <a:p>
                <a:pPr algn="ctr"/>
                <a:endParaRPr/>
              </a:p>
            </p:txBody>
          </p:sp>
          <p:sp>
            <p:nvSpPr>
              <p:cNvPr id="36" name="iṣḷíḓè"/>
              <p:cNvSpPr/>
              <p:nvPr/>
            </p:nvSpPr>
            <p:spPr bwMode="auto">
              <a:xfrm>
                <a:off x="8429788" y="2883544"/>
                <a:ext cx="689515" cy="480164"/>
              </a:xfrm>
              <a:custGeom>
                <a:avLst/>
                <a:gdLst>
                  <a:gd name="T0" fmla="*/ 45 w 178"/>
                  <a:gd name="T1" fmla="*/ 102 h 124"/>
                  <a:gd name="T2" fmla="*/ 1 w 178"/>
                  <a:gd name="T3" fmla="*/ 123 h 124"/>
                  <a:gd name="T4" fmla="*/ 0 w 178"/>
                  <a:gd name="T5" fmla="*/ 123 h 124"/>
                  <a:gd name="T6" fmla="*/ 0 w 178"/>
                  <a:gd name="T7" fmla="*/ 123 h 124"/>
                  <a:gd name="T8" fmla="*/ 1 w 178"/>
                  <a:gd name="T9" fmla="*/ 124 h 124"/>
                  <a:gd name="T10" fmla="*/ 45 w 178"/>
                  <a:gd name="T11" fmla="*/ 102 h 124"/>
                  <a:gd name="T12" fmla="*/ 45 w 178"/>
                  <a:gd name="T13" fmla="*/ 102 h 124"/>
                  <a:gd name="T14" fmla="*/ 178 w 178"/>
                  <a:gd name="T15" fmla="*/ 0 h 124"/>
                  <a:gd name="T16" fmla="*/ 158 w 178"/>
                  <a:gd name="T17" fmla="*/ 19 h 124"/>
                  <a:gd name="T18" fmla="*/ 158 w 178"/>
                  <a:gd name="T19" fmla="*/ 19 h 124"/>
                  <a:gd name="T20" fmla="*/ 178 w 178"/>
                  <a:gd name="T2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24">
                    <a:moveTo>
                      <a:pt x="45" y="102"/>
                    </a:moveTo>
                    <a:cubicBezTo>
                      <a:pt x="31" y="110"/>
                      <a:pt x="16" y="117"/>
                      <a:pt x="1" y="123"/>
                    </a:cubicBezTo>
                    <a:cubicBezTo>
                      <a:pt x="1" y="123"/>
                      <a:pt x="1" y="123"/>
                      <a:pt x="0" y="123"/>
                    </a:cubicBezTo>
                    <a:cubicBezTo>
                      <a:pt x="0" y="123"/>
                      <a:pt x="0" y="123"/>
                      <a:pt x="0" y="123"/>
                    </a:cubicBezTo>
                    <a:cubicBezTo>
                      <a:pt x="1" y="124"/>
                      <a:pt x="1" y="124"/>
                      <a:pt x="1" y="124"/>
                    </a:cubicBezTo>
                    <a:cubicBezTo>
                      <a:pt x="16" y="117"/>
                      <a:pt x="31" y="110"/>
                      <a:pt x="45" y="102"/>
                    </a:cubicBezTo>
                    <a:cubicBezTo>
                      <a:pt x="45" y="102"/>
                      <a:pt x="45" y="102"/>
                      <a:pt x="45" y="102"/>
                    </a:cubicBezTo>
                    <a:moveTo>
                      <a:pt x="178" y="0"/>
                    </a:moveTo>
                    <a:cubicBezTo>
                      <a:pt x="172" y="6"/>
                      <a:pt x="165" y="13"/>
                      <a:pt x="158" y="19"/>
                    </a:cubicBezTo>
                    <a:cubicBezTo>
                      <a:pt x="158" y="19"/>
                      <a:pt x="158" y="19"/>
                      <a:pt x="158" y="19"/>
                    </a:cubicBezTo>
                    <a:cubicBezTo>
                      <a:pt x="165" y="13"/>
                      <a:pt x="172" y="6"/>
                      <a:pt x="178" y="0"/>
                    </a:cubicBezTo>
                  </a:path>
                </a:pathLst>
              </a:custGeom>
              <a:solidFill>
                <a:srgbClr val="E5E5E5"/>
              </a:solidFill>
              <a:ln>
                <a:noFill/>
              </a:ln>
            </p:spPr>
            <p:txBody>
              <a:bodyPr anchor="ctr"/>
              <a:lstStyle/>
              <a:p>
                <a:pPr algn="ctr"/>
                <a:endParaRPr/>
              </a:p>
            </p:txBody>
          </p:sp>
          <p:sp>
            <p:nvSpPr>
              <p:cNvPr id="37" name="ïṥļïďe"/>
              <p:cNvSpPr/>
              <p:nvPr/>
            </p:nvSpPr>
            <p:spPr bwMode="auto">
              <a:xfrm>
                <a:off x="8410582" y="3352184"/>
                <a:ext cx="19206" cy="7682"/>
              </a:xfrm>
              <a:custGeom>
                <a:avLst/>
                <a:gdLst>
                  <a:gd name="T0" fmla="*/ 0 w 5"/>
                  <a:gd name="T1" fmla="*/ 0 h 2"/>
                  <a:gd name="T2" fmla="*/ 5 w 5"/>
                  <a:gd name="T3" fmla="*/ 2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cubicBezTo>
                      <a:pt x="5" y="2"/>
                      <a:pt x="5" y="2"/>
                      <a:pt x="5" y="2"/>
                    </a:cubicBezTo>
                    <a:cubicBezTo>
                      <a:pt x="5" y="2"/>
                      <a:pt x="5" y="2"/>
                      <a:pt x="5" y="2"/>
                    </a:cubicBezTo>
                    <a:cubicBezTo>
                      <a:pt x="4" y="1"/>
                      <a:pt x="3" y="1"/>
                      <a:pt x="0" y="0"/>
                    </a:cubicBezTo>
                  </a:path>
                </a:pathLst>
              </a:custGeom>
              <a:solidFill>
                <a:srgbClr val="E5C062"/>
              </a:solidFill>
              <a:ln>
                <a:noFill/>
              </a:ln>
            </p:spPr>
            <p:txBody>
              <a:bodyPr anchor="ctr"/>
              <a:lstStyle/>
              <a:p>
                <a:pPr algn="ctr"/>
                <a:endParaRPr/>
              </a:p>
            </p:txBody>
          </p:sp>
          <p:sp>
            <p:nvSpPr>
              <p:cNvPr id="38" name="íŝḻïďé"/>
              <p:cNvSpPr/>
              <p:nvPr/>
            </p:nvSpPr>
            <p:spPr bwMode="auto">
              <a:xfrm>
                <a:off x="8604568" y="2956529"/>
                <a:ext cx="437909" cy="320750"/>
              </a:xfrm>
              <a:custGeom>
                <a:avLst/>
                <a:gdLst>
                  <a:gd name="T0" fmla="*/ 113 w 113"/>
                  <a:gd name="T1" fmla="*/ 0 h 83"/>
                  <a:gd name="T2" fmla="*/ 0 w 113"/>
                  <a:gd name="T3" fmla="*/ 83 h 83"/>
                  <a:gd name="T4" fmla="*/ 0 w 113"/>
                  <a:gd name="T5" fmla="*/ 83 h 83"/>
                  <a:gd name="T6" fmla="*/ 113 w 113"/>
                  <a:gd name="T7" fmla="*/ 0 h 83"/>
                  <a:gd name="T8" fmla="*/ 113 w 113"/>
                  <a:gd name="T9" fmla="*/ 0 h 83"/>
                </a:gdLst>
                <a:ahLst/>
                <a:cxnLst>
                  <a:cxn ang="0">
                    <a:pos x="T0" y="T1"/>
                  </a:cxn>
                  <a:cxn ang="0">
                    <a:pos x="T2" y="T3"/>
                  </a:cxn>
                  <a:cxn ang="0">
                    <a:pos x="T4" y="T5"/>
                  </a:cxn>
                  <a:cxn ang="0">
                    <a:pos x="T6" y="T7"/>
                  </a:cxn>
                  <a:cxn ang="0">
                    <a:pos x="T8" y="T9"/>
                  </a:cxn>
                </a:cxnLst>
                <a:rect l="0" t="0" r="r" b="b"/>
                <a:pathLst>
                  <a:path w="113" h="83">
                    <a:moveTo>
                      <a:pt x="113" y="0"/>
                    </a:moveTo>
                    <a:cubicBezTo>
                      <a:pt x="80" y="31"/>
                      <a:pt x="42" y="60"/>
                      <a:pt x="0" y="83"/>
                    </a:cubicBezTo>
                    <a:cubicBezTo>
                      <a:pt x="0" y="83"/>
                      <a:pt x="0" y="83"/>
                      <a:pt x="0" y="83"/>
                    </a:cubicBezTo>
                    <a:cubicBezTo>
                      <a:pt x="42" y="60"/>
                      <a:pt x="80" y="31"/>
                      <a:pt x="113" y="0"/>
                    </a:cubicBezTo>
                    <a:cubicBezTo>
                      <a:pt x="113" y="0"/>
                      <a:pt x="113" y="0"/>
                      <a:pt x="113" y="0"/>
                    </a:cubicBezTo>
                  </a:path>
                </a:pathLst>
              </a:custGeom>
              <a:solidFill>
                <a:srgbClr val="264D62"/>
              </a:solidFill>
              <a:ln>
                <a:noFill/>
              </a:ln>
            </p:spPr>
            <p:txBody>
              <a:bodyPr anchor="ctr"/>
              <a:lstStyle/>
              <a:p>
                <a:pPr algn="ctr"/>
                <a:endParaRPr/>
              </a:p>
            </p:txBody>
          </p:sp>
          <p:sp>
            <p:nvSpPr>
              <p:cNvPr id="39" name="îsļíďê"/>
              <p:cNvSpPr/>
              <p:nvPr/>
            </p:nvSpPr>
            <p:spPr bwMode="auto">
              <a:xfrm>
                <a:off x="9057843" y="1944343"/>
                <a:ext cx="674150" cy="822041"/>
              </a:xfrm>
              <a:custGeom>
                <a:avLst/>
                <a:gdLst>
                  <a:gd name="T0" fmla="*/ 153 w 174"/>
                  <a:gd name="T1" fmla="*/ 0 h 212"/>
                  <a:gd name="T2" fmla="*/ 101 w 174"/>
                  <a:gd name="T3" fmla="*/ 71 h 212"/>
                  <a:gd name="T4" fmla="*/ 92 w 174"/>
                  <a:gd name="T5" fmla="*/ 84 h 212"/>
                  <a:gd name="T6" fmla="*/ 89 w 174"/>
                  <a:gd name="T7" fmla="*/ 87 h 212"/>
                  <a:gd name="T8" fmla="*/ 0 w 174"/>
                  <a:gd name="T9" fmla="*/ 189 h 212"/>
                  <a:gd name="T10" fmla="*/ 44 w 174"/>
                  <a:gd name="T11" fmla="*/ 212 h 212"/>
                  <a:gd name="T12" fmla="*/ 174 w 174"/>
                  <a:gd name="T13" fmla="*/ 11 h 212"/>
                  <a:gd name="T14" fmla="*/ 153 w 174"/>
                  <a:gd name="T15" fmla="*/ 0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12">
                    <a:moveTo>
                      <a:pt x="153" y="0"/>
                    </a:moveTo>
                    <a:cubicBezTo>
                      <a:pt x="138" y="22"/>
                      <a:pt x="121" y="46"/>
                      <a:pt x="101" y="71"/>
                    </a:cubicBezTo>
                    <a:cubicBezTo>
                      <a:pt x="99" y="76"/>
                      <a:pt x="96" y="80"/>
                      <a:pt x="92" y="84"/>
                    </a:cubicBezTo>
                    <a:cubicBezTo>
                      <a:pt x="91" y="85"/>
                      <a:pt x="90" y="86"/>
                      <a:pt x="89" y="87"/>
                    </a:cubicBezTo>
                    <a:cubicBezTo>
                      <a:pt x="63" y="120"/>
                      <a:pt x="33" y="155"/>
                      <a:pt x="0" y="189"/>
                    </a:cubicBezTo>
                    <a:cubicBezTo>
                      <a:pt x="13" y="198"/>
                      <a:pt x="28" y="206"/>
                      <a:pt x="44" y="212"/>
                    </a:cubicBezTo>
                    <a:cubicBezTo>
                      <a:pt x="103" y="145"/>
                      <a:pt x="145" y="71"/>
                      <a:pt x="174" y="11"/>
                    </a:cubicBezTo>
                    <a:cubicBezTo>
                      <a:pt x="166" y="8"/>
                      <a:pt x="159" y="4"/>
                      <a:pt x="153" y="0"/>
                    </a:cubicBezTo>
                  </a:path>
                </a:pathLst>
              </a:custGeom>
              <a:solidFill>
                <a:schemeClr val="bg2">
                  <a:lumMod val="25000"/>
                  <a:alpha val="32000"/>
                </a:schemeClr>
              </a:solidFill>
              <a:ln>
                <a:noFill/>
              </a:ln>
            </p:spPr>
            <p:txBody>
              <a:bodyPr anchor="ctr"/>
              <a:lstStyle/>
              <a:p>
                <a:pPr algn="ctr"/>
                <a:endParaRPr/>
              </a:p>
            </p:txBody>
          </p:sp>
          <p:sp>
            <p:nvSpPr>
              <p:cNvPr id="40" name="ï$ļîḍé"/>
              <p:cNvSpPr/>
              <p:nvPr/>
            </p:nvSpPr>
            <p:spPr bwMode="auto">
              <a:xfrm>
                <a:off x="9674374" y="1583260"/>
                <a:ext cx="224717" cy="361084"/>
              </a:xfrm>
              <a:custGeom>
                <a:avLst/>
                <a:gdLst>
                  <a:gd name="T0" fmla="*/ 58 w 58"/>
                  <a:gd name="T1" fmla="*/ 0 h 93"/>
                  <a:gd name="T2" fmla="*/ 52 w 58"/>
                  <a:gd name="T3" fmla="*/ 1 h 93"/>
                  <a:gd name="T4" fmla="*/ 0 w 58"/>
                  <a:gd name="T5" fmla="*/ 83 h 93"/>
                  <a:gd name="T6" fmla="*/ 20 w 58"/>
                  <a:gd name="T7" fmla="*/ 93 h 93"/>
                  <a:gd name="T8" fmla="*/ 58 w 58"/>
                  <a:gd name="T9" fmla="*/ 0 h 93"/>
                </a:gdLst>
                <a:ahLst/>
                <a:cxnLst>
                  <a:cxn ang="0">
                    <a:pos x="T0" y="T1"/>
                  </a:cxn>
                  <a:cxn ang="0">
                    <a:pos x="T2" y="T3"/>
                  </a:cxn>
                  <a:cxn ang="0">
                    <a:pos x="T4" y="T5"/>
                  </a:cxn>
                  <a:cxn ang="0">
                    <a:pos x="T6" y="T7"/>
                  </a:cxn>
                  <a:cxn ang="0">
                    <a:pos x="T8" y="T9"/>
                  </a:cxn>
                </a:cxnLst>
                <a:rect l="0" t="0" r="r" b="b"/>
                <a:pathLst>
                  <a:path w="58" h="93">
                    <a:moveTo>
                      <a:pt x="58" y="0"/>
                    </a:moveTo>
                    <a:cubicBezTo>
                      <a:pt x="52" y="1"/>
                      <a:pt x="52" y="1"/>
                      <a:pt x="52" y="1"/>
                    </a:cubicBezTo>
                    <a:cubicBezTo>
                      <a:pt x="41" y="20"/>
                      <a:pt x="24" y="49"/>
                      <a:pt x="0" y="83"/>
                    </a:cubicBezTo>
                    <a:cubicBezTo>
                      <a:pt x="6" y="87"/>
                      <a:pt x="13" y="90"/>
                      <a:pt x="20" y="93"/>
                    </a:cubicBezTo>
                    <a:cubicBezTo>
                      <a:pt x="39" y="53"/>
                      <a:pt x="51" y="20"/>
                      <a:pt x="58" y="0"/>
                    </a:cubicBezTo>
                  </a:path>
                </a:pathLst>
              </a:custGeom>
              <a:solidFill>
                <a:schemeClr val="bg2">
                  <a:lumMod val="25000"/>
                  <a:alpha val="32000"/>
                </a:schemeClr>
              </a:solidFill>
              <a:ln>
                <a:noFill/>
              </a:ln>
            </p:spPr>
            <p:txBody>
              <a:bodyPr anchor="ctr"/>
              <a:lstStyle/>
              <a:p>
                <a:pPr algn="ctr"/>
                <a:endParaRPr/>
              </a:p>
            </p:txBody>
          </p:sp>
          <p:sp>
            <p:nvSpPr>
              <p:cNvPr id="41" name="ïsḷiḑé"/>
              <p:cNvSpPr/>
              <p:nvPr/>
            </p:nvSpPr>
            <p:spPr bwMode="auto">
              <a:xfrm>
                <a:off x="8299183" y="2712605"/>
                <a:ext cx="893105" cy="647261"/>
              </a:xfrm>
              <a:custGeom>
                <a:avLst/>
                <a:gdLst>
                  <a:gd name="T0" fmla="*/ 188 w 231"/>
                  <a:gd name="T1" fmla="*/ 0 h 167"/>
                  <a:gd name="T2" fmla="*/ 0 w 231"/>
                  <a:gd name="T3" fmla="*/ 147 h 167"/>
                  <a:gd name="T4" fmla="*/ 29 w 231"/>
                  <a:gd name="T5" fmla="*/ 165 h 167"/>
                  <a:gd name="T6" fmla="*/ 34 w 231"/>
                  <a:gd name="T7" fmla="*/ 167 h 167"/>
                  <a:gd name="T8" fmla="*/ 35 w 231"/>
                  <a:gd name="T9" fmla="*/ 167 h 167"/>
                  <a:gd name="T10" fmla="*/ 79 w 231"/>
                  <a:gd name="T11" fmla="*/ 146 h 167"/>
                  <a:gd name="T12" fmla="*/ 192 w 231"/>
                  <a:gd name="T13" fmla="*/ 63 h 167"/>
                  <a:gd name="T14" fmla="*/ 212 w 231"/>
                  <a:gd name="T15" fmla="*/ 44 h 167"/>
                  <a:gd name="T16" fmla="*/ 231 w 231"/>
                  <a:gd name="T17" fmla="*/ 23 h 167"/>
                  <a:gd name="T18" fmla="*/ 188 w 23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67">
                    <a:moveTo>
                      <a:pt x="188" y="0"/>
                    </a:moveTo>
                    <a:cubicBezTo>
                      <a:pt x="133" y="55"/>
                      <a:pt x="70" y="108"/>
                      <a:pt x="0" y="147"/>
                    </a:cubicBezTo>
                    <a:cubicBezTo>
                      <a:pt x="29" y="165"/>
                      <a:pt x="29" y="165"/>
                      <a:pt x="29" y="165"/>
                    </a:cubicBezTo>
                    <a:cubicBezTo>
                      <a:pt x="32" y="166"/>
                      <a:pt x="33" y="166"/>
                      <a:pt x="34" y="167"/>
                    </a:cubicBezTo>
                    <a:cubicBezTo>
                      <a:pt x="35" y="167"/>
                      <a:pt x="35" y="167"/>
                      <a:pt x="35" y="167"/>
                    </a:cubicBezTo>
                    <a:cubicBezTo>
                      <a:pt x="50" y="161"/>
                      <a:pt x="65" y="154"/>
                      <a:pt x="79" y="146"/>
                    </a:cubicBezTo>
                    <a:cubicBezTo>
                      <a:pt x="121" y="123"/>
                      <a:pt x="159" y="94"/>
                      <a:pt x="192" y="63"/>
                    </a:cubicBezTo>
                    <a:cubicBezTo>
                      <a:pt x="199" y="57"/>
                      <a:pt x="206" y="50"/>
                      <a:pt x="212" y="44"/>
                    </a:cubicBezTo>
                    <a:cubicBezTo>
                      <a:pt x="219" y="37"/>
                      <a:pt x="225" y="30"/>
                      <a:pt x="231" y="23"/>
                    </a:cubicBezTo>
                    <a:cubicBezTo>
                      <a:pt x="215" y="17"/>
                      <a:pt x="201" y="9"/>
                      <a:pt x="188" y="0"/>
                    </a:cubicBezTo>
                  </a:path>
                </a:pathLst>
              </a:custGeom>
              <a:solidFill>
                <a:schemeClr val="bg2">
                  <a:lumMod val="25000"/>
                  <a:alpha val="32000"/>
                </a:schemeClr>
              </a:solidFill>
              <a:ln>
                <a:noFill/>
              </a:ln>
            </p:spPr>
            <p:txBody>
              <a:bodyPr anchor="ctr"/>
              <a:lstStyle/>
              <a:p>
                <a:pPr algn="ctr"/>
                <a:endParaRPr/>
              </a:p>
            </p:txBody>
          </p:sp>
          <p:sp>
            <p:nvSpPr>
              <p:cNvPr id="42" name="ïśḷïḍè"/>
              <p:cNvSpPr/>
              <p:nvPr/>
            </p:nvSpPr>
            <p:spPr bwMode="auto">
              <a:xfrm>
                <a:off x="9649405" y="1905930"/>
                <a:ext cx="101794" cy="80667"/>
              </a:xfrm>
              <a:custGeom>
                <a:avLst/>
                <a:gdLst>
                  <a:gd name="T0" fmla="*/ 6 w 26"/>
                  <a:gd name="T1" fmla="*/ 0 h 21"/>
                  <a:gd name="T2" fmla="*/ 0 w 26"/>
                  <a:gd name="T3" fmla="*/ 10 h 21"/>
                  <a:gd name="T4" fmla="*/ 21 w 26"/>
                  <a:gd name="T5" fmla="*/ 21 h 21"/>
                  <a:gd name="T6" fmla="*/ 26 w 26"/>
                  <a:gd name="T7" fmla="*/ 10 h 21"/>
                  <a:gd name="T8" fmla="*/ 6 w 26"/>
                  <a:gd name="T9" fmla="*/ 0 h 21"/>
                </a:gdLst>
                <a:ahLst/>
                <a:cxnLst>
                  <a:cxn ang="0">
                    <a:pos x="T0" y="T1"/>
                  </a:cxn>
                  <a:cxn ang="0">
                    <a:pos x="T2" y="T3"/>
                  </a:cxn>
                  <a:cxn ang="0">
                    <a:pos x="T4" y="T5"/>
                  </a:cxn>
                  <a:cxn ang="0">
                    <a:pos x="T6" y="T7"/>
                  </a:cxn>
                  <a:cxn ang="0">
                    <a:pos x="T8" y="T9"/>
                  </a:cxn>
                </a:cxnLst>
                <a:rect l="0" t="0" r="r" b="b"/>
                <a:pathLst>
                  <a:path w="26" h="21">
                    <a:moveTo>
                      <a:pt x="6" y="0"/>
                    </a:moveTo>
                    <a:cubicBezTo>
                      <a:pt x="4" y="4"/>
                      <a:pt x="2" y="7"/>
                      <a:pt x="0" y="10"/>
                    </a:cubicBezTo>
                    <a:cubicBezTo>
                      <a:pt x="6" y="14"/>
                      <a:pt x="13" y="18"/>
                      <a:pt x="21" y="21"/>
                    </a:cubicBezTo>
                    <a:cubicBezTo>
                      <a:pt x="23" y="17"/>
                      <a:pt x="25" y="13"/>
                      <a:pt x="26" y="10"/>
                    </a:cubicBezTo>
                    <a:cubicBezTo>
                      <a:pt x="19" y="7"/>
                      <a:pt x="12" y="4"/>
                      <a:pt x="6" y="0"/>
                    </a:cubicBezTo>
                  </a:path>
                </a:pathLst>
              </a:custGeom>
              <a:solidFill>
                <a:srgbClr val="BCDBE0"/>
              </a:solidFill>
              <a:ln>
                <a:noFill/>
              </a:ln>
            </p:spPr>
            <p:txBody>
              <a:bodyPr anchor="ctr"/>
              <a:lstStyle/>
              <a:p>
                <a:pPr algn="ctr"/>
                <a:endParaRPr/>
              </a:p>
            </p:txBody>
          </p:sp>
          <p:sp>
            <p:nvSpPr>
              <p:cNvPr id="43" name="îṩľiďè"/>
              <p:cNvSpPr/>
              <p:nvPr/>
            </p:nvSpPr>
            <p:spPr bwMode="auto">
              <a:xfrm>
                <a:off x="9027112" y="2678033"/>
                <a:ext cx="201669" cy="122922"/>
              </a:xfrm>
              <a:custGeom>
                <a:avLst/>
                <a:gdLst>
                  <a:gd name="T0" fmla="*/ 8 w 52"/>
                  <a:gd name="T1" fmla="*/ 0 h 32"/>
                  <a:gd name="T2" fmla="*/ 0 w 52"/>
                  <a:gd name="T3" fmla="*/ 9 h 32"/>
                  <a:gd name="T4" fmla="*/ 43 w 52"/>
                  <a:gd name="T5" fmla="*/ 32 h 32"/>
                  <a:gd name="T6" fmla="*/ 52 w 52"/>
                  <a:gd name="T7" fmla="*/ 23 h 32"/>
                  <a:gd name="T8" fmla="*/ 8 w 52"/>
                  <a:gd name="T9" fmla="*/ 0 h 32"/>
                </a:gdLst>
                <a:ahLst/>
                <a:cxnLst>
                  <a:cxn ang="0">
                    <a:pos x="T0" y="T1"/>
                  </a:cxn>
                  <a:cxn ang="0">
                    <a:pos x="T2" y="T3"/>
                  </a:cxn>
                  <a:cxn ang="0">
                    <a:pos x="T4" y="T5"/>
                  </a:cxn>
                  <a:cxn ang="0">
                    <a:pos x="T6" y="T7"/>
                  </a:cxn>
                  <a:cxn ang="0">
                    <a:pos x="T8" y="T9"/>
                  </a:cxn>
                </a:cxnLst>
                <a:rect l="0" t="0" r="r" b="b"/>
                <a:pathLst>
                  <a:path w="52" h="32">
                    <a:moveTo>
                      <a:pt x="8" y="0"/>
                    </a:moveTo>
                    <a:cubicBezTo>
                      <a:pt x="5" y="3"/>
                      <a:pt x="2" y="6"/>
                      <a:pt x="0" y="9"/>
                    </a:cubicBezTo>
                    <a:cubicBezTo>
                      <a:pt x="13" y="18"/>
                      <a:pt x="27" y="26"/>
                      <a:pt x="43" y="32"/>
                    </a:cubicBezTo>
                    <a:cubicBezTo>
                      <a:pt x="46" y="29"/>
                      <a:pt x="49" y="26"/>
                      <a:pt x="52" y="23"/>
                    </a:cubicBezTo>
                    <a:cubicBezTo>
                      <a:pt x="36" y="17"/>
                      <a:pt x="21" y="9"/>
                      <a:pt x="8" y="0"/>
                    </a:cubicBezTo>
                  </a:path>
                </a:pathLst>
              </a:custGeom>
              <a:solidFill>
                <a:srgbClr val="BCDBE0"/>
              </a:solidFill>
              <a:ln>
                <a:noFill/>
              </a:ln>
            </p:spPr>
            <p:txBody>
              <a:bodyPr anchor="ctr"/>
              <a:lstStyle/>
              <a:p>
                <a:pPr algn="ctr"/>
                <a:endParaRPr/>
              </a:p>
            </p:txBody>
          </p:sp>
          <p:sp>
            <p:nvSpPr>
              <p:cNvPr id="44" name="îSḻîḑè"/>
              <p:cNvSpPr/>
              <p:nvPr/>
            </p:nvSpPr>
            <p:spPr bwMode="auto">
              <a:xfrm>
                <a:off x="9874122" y="1494909"/>
                <a:ext cx="55699" cy="92191"/>
              </a:xfrm>
              <a:custGeom>
                <a:avLst/>
                <a:gdLst>
                  <a:gd name="T0" fmla="*/ 14 w 14"/>
                  <a:gd name="T1" fmla="*/ 0 h 24"/>
                  <a:gd name="T2" fmla="*/ 13 w 14"/>
                  <a:gd name="T3" fmla="*/ 0 h 24"/>
                  <a:gd name="T4" fmla="*/ 0 w 14"/>
                  <a:gd name="T5" fmla="*/ 24 h 24"/>
                  <a:gd name="T6" fmla="*/ 6 w 14"/>
                  <a:gd name="T7" fmla="*/ 23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cubicBezTo>
                      <a:pt x="13" y="0"/>
                      <a:pt x="13" y="0"/>
                      <a:pt x="13" y="0"/>
                    </a:cubicBezTo>
                    <a:cubicBezTo>
                      <a:pt x="13" y="0"/>
                      <a:pt x="9" y="9"/>
                      <a:pt x="0" y="24"/>
                    </a:cubicBezTo>
                    <a:cubicBezTo>
                      <a:pt x="6" y="23"/>
                      <a:pt x="6" y="23"/>
                      <a:pt x="6" y="23"/>
                    </a:cubicBezTo>
                    <a:cubicBezTo>
                      <a:pt x="10" y="10"/>
                      <a:pt x="13" y="2"/>
                      <a:pt x="14" y="0"/>
                    </a:cubicBezTo>
                  </a:path>
                </a:pathLst>
              </a:custGeom>
              <a:solidFill>
                <a:srgbClr val="264D62"/>
              </a:solidFill>
              <a:ln>
                <a:noFill/>
              </a:ln>
            </p:spPr>
            <p:txBody>
              <a:bodyPr anchor="ctr"/>
              <a:lstStyle/>
              <a:p>
                <a:pPr algn="ctr"/>
                <a:endParaRPr/>
              </a:p>
            </p:txBody>
          </p:sp>
          <p:sp>
            <p:nvSpPr>
              <p:cNvPr id="45" name="îŝḷiḍé"/>
              <p:cNvSpPr/>
              <p:nvPr/>
            </p:nvSpPr>
            <p:spPr bwMode="auto">
              <a:xfrm>
                <a:off x="9401641" y="2218997"/>
                <a:ext cx="48016" cy="63382"/>
              </a:xfrm>
              <a:custGeom>
                <a:avLst/>
                <a:gdLst>
                  <a:gd name="T0" fmla="*/ 12 w 12"/>
                  <a:gd name="T1" fmla="*/ 0 h 16"/>
                  <a:gd name="T2" fmla="*/ 0 w 12"/>
                  <a:gd name="T3" fmla="*/ 16 h 16"/>
                  <a:gd name="T4" fmla="*/ 3 w 12"/>
                  <a:gd name="T5" fmla="*/ 13 h 16"/>
                  <a:gd name="T6" fmla="*/ 12 w 12"/>
                  <a:gd name="T7" fmla="*/ 0 h 16"/>
                </a:gdLst>
                <a:ahLst/>
                <a:cxnLst>
                  <a:cxn ang="0">
                    <a:pos x="T0" y="T1"/>
                  </a:cxn>
                  <a:cxn ang="0">
                    <a:pos x="T2" y="T3"/>
                  </a:cxn>
                  <a:cxn ang="0">
                    <a:pos x="T4" y="T5"/>
                  </a:cxn>
                  <a:cxn ang="0">
                    <a:pos x="T6" y="T7"/>
                  </a:cxn>
                </a:cxnLst>
                <a:rect l="0" t="0" r="r" b="b"/>
                <a:pathLst>
                  <a:path w="12" h="16">
                    <a:moveTo>
                      <a:pt x="12" y="0"/>
                    </a:moveTo>
                    <a:cubicBezTo>
                      <a:pt x="8" y="5"/>
                      <a:pt x="5" y="11"/>
                      <a:pt x="0" y="16"/>
                    </a:cubicBezTo>
                    <a:cubicBezTo>
                      <a:pt x="1" y="15"/>
                      <a:pt x="2" y="14"/>
                      <a:pt x="3" y="13"/>
                    </a:cubicBezTo>
                    <a:cubicBezTo>
                      <a:pt x="7" y="9"/>
                      <a:pt x="10" y="5"/>
                      <a:pt x="12" y="0"/>
                    </a:cubicBezTo>
                  </a:path>
                </a:pathLst>
              </a:custGeom>
              <a:solidFill>
                <a:srgbClr val="14333D"/>
              </a:solidFill>
              <a:ln>
                <a:noFill/>
              </a:ln>
            </p:spPr>
            <p:txBody>
              <a:bodyPr anchor="ctr"/>
              <a:lstStyle/>
              <a:p>
                <a:pPr algn="ctr"/>
                <a:endParaRPr/>
              </a:p>
            </p:txBody>
          </p:sp>
        </p:grpSp>
        <p:grpSp>
          <p:nvGrpSpPr>
            <p:cNvPr id="9" name="íṡ1íḓê"/>
            <p:cNvGrpSpPr/>
            <p:nvPr/>
          </p:nvGrpSpPr>
          <p:grpSpPr>
            <a:xfrm>
              <a:off x="669924" y="475717"/>
              <a:ext cx="6369394" cy="1238522"/>
              <a:chOff x="669924" y="475717"/>
              <a:chExt cx="6369394" cy="1238522"/>
            </a:xfrm>
          </p:grpSpPr>
          <p:cxnSp>
            <p:nvCxnSpPr>
              <p:cNvPr id="18" name="直接连接符 17"/>
              <p:cNvCxnSpPr>
                <a:stCxn id="32" idx="0"/>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ïś1ïďé"/>
              <p:cNvSpPr/>
              <p:nvPr/>
            </p:nvSpPr>
            <p:spPr bwMode="auto">
              <a:xfrm>
                <a:off x="669924" y="475717"/>
                <a:ext cx="6357014" cy="12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70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en-US" altLang="zh-CN" sz="2600" dirty="0"/>
                  <a:t>Sketch2Code </a:t>
                </a:r>
                <a:r>
                  <a:rPr lang="zh-CN" altLang="zh-CN" sz="2600" dirty="0"/>
                  <a:t>是一个基于</a:t>
                </a:r>
                <a:r>
                  <a:rPr lang="en-US" altLang="zh-CN" sz="2600" dirty="0"/>
                  <a:t> Web </a:t>
                </a:r>
                <a:r>
                  <a:rPr lang="zh-CN" altLang="zh-CN" sz="2600" dirty="0"/>
                  <a:t>的解决方案，使用</a:t>
                </a:r>
                <a:r>
                  <a:rPr lang="en-US" altLang="zh-CN" sz="2600" dirty="0"/>
                  <a:t> AI </a:t>
                </a:r>
                <a:r>
                  <a:rPr lang="zh-CN" altLang="zh-CN" sz="2600" dirty="0"/>
                  <a:t>将手绘的用户界面草图转换为可用的</a:t>
                </a:r>
                <a:r>
                  <a:rPr lang="en-US" altLang="zh-CN" sz="2600" dirty="0"/>
                  <a:t> HTML </a:t>
                </a:r>
                <a:r>
                  <a:rPr lang="zh-CN" altLang="zh-CN" sz="2600" dirty="0"/>
                  <a:t>代码。</a:t>
                </a:r>
                <a:r>
                  <a:rPr lang="en-US" altLang="zh-CN" sz="2600" dirty="0"/>
                  <a:t>Sketch2Code </a:t>
                </a:r>
                <a:r>
                  <a:rPr lang="zh-CN" altLang="zh-CN" sz="2600" dirty="0"/>
                  <a:t>由微软和</a:t>
                </a:r>
                <a:r>
                  <a:rPr lang="en-US" altLang="zh-CN" sz="2600" dirty="0"/>
                  <a:t> Kabel</a:t>
                </a:r>
                <a:r>
                  <a:rPr lang="zh-CN" altLang="zh-CN" sz="2600" dirty="0"/>
                  <a:t>、</a:t>
                </a:r>
                <a:r>
                  <a:rPr lang="en-US" altLang="zh-CN" sz="2600" dirty="0"/>
                  <a:t>Spike Techniques </a:t>
                </a:r>
                <a:r>
                  <a:rPr lang="zh-CN" altLang="zh-CN" sz="2600" dirty="0"/>
                  <a:t>合作开发。</a:t>
                </a:r>
                <a:r>
                  <a:rPr lang="en-US" altLang="zh-CN" sz="1000" dirty="0"/>
                  <a:t>.</a:t>
                </a:r>
              </a:p>
            </p:txBody>
          </p:sp>
        </p:grpSp>
        <p:grpSp>
          <p:nvGrpSpPr>
            <p:cNvPr id="10" name="îṡḷíḑé"/>
            <p:cNvGrpSpPr/>
            <p:nvPr/>
          </p:nvGrpSpPr>
          <p:grpSpPr>
            <a:xfrm>
              <a:off x="669926" y="2334972"/>
              <a:ext cx="7138391" cy="1957990"/>
              <a:chOff x="669926" y="733332"/>
              <a:chExt cx="7138391" cy="1957990"/>
            </a:xfrm>
          </p:grpSpPr>
          <p:cxnSp>
            <p:nvCxnSpPr>
              <p:cNvPr id="16" name="直接连接符 15"/>
              <p:cNvCxnSpPr/>
              <p:nvPr/>
            </p:nvCxnSpPr>
            <p:spPr>
              <a:xfrm flipH="1">
                <a:off x="669926" y="1584000"/>
                <a:ext cx="713839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íšľiďè"/>
              <p:cNvSpPr/>
              <p:nvPr/>
            </p:nvSpPr>
            <p:spPr bwMode="auto">
              <a:xfrm>
                <a:off x="1161681" y="733332"/>
                <a:ext cx="6357014" cy="195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r>
                  <a:rPr lang="en-US" altLang="zh-CN" dirty="0">
                    <a:latin typeface="Gill Sans Ultra Bold" panose="020B0A02020104020203" pitchFamily="34" charset="0"/>
                  </a:rPr>
                  <a:t>·</a:t>
                </a:r>
                <a:r>
                  <a:rPr lang="zh-CN" altLang="zh-CN" dirty="0"/>
                  <a:t>用户将图片上传到网站上。</a:t>
                </a:r>
              </a:p>
              <a:p>
                <a:r>
                  <a:rPr lang="en-US" altLang="zh-CN" dirty="0">
                    <a:latin typeface="Gill Sans Ultra Bold" panose="020B0A02020104020203" pitchFamily="34" charset="0"/>
                  </a:rPr>
                  <a:t>·</a:t>
                </a:r>
                <a:r>
                  <a:rPr lang="zh-CN" altLang="zh-CN" dirty="0"/>
                  <a:t>自定义视觉模型预测在图像中出现的</a:t>
                </a:r>
                <a:r>
                  <a:rPr lang="en-US" altLang="zh-CN" dirty="0"/>
                  <a:t> HTML </a:t>
                </a:r>
                <a:r>
                  <a:rPr lang="zh-CN" altLang="zh-CN" dirty="0"/>
                  <a:t>元素，并将它们的位置标出来。</a:t>
                </a:r>
              </a:p>
              <a:p>
                <a:r>
                  <a:rPr lang="en-US" altLang="zh-CN" dirty="0">
                    <a:latin typeface="Gill Sans Ultra Bold" panose="020B0A02020104020203" pitchFamily="34" charset="0"/>
                  </a:rPr>
                  <a:t>·</a:t>
                </a:r>
                <a:r>
                  <a:rPr lang="zh-CN" altLang="zh-CN" dirty="0"/>
                  <a:t>手写文本识别服务读取预测元素中的文本。</a:t>
                </a:r>
              </a:p>
              <a:p>
                <a:r>
                  <a:rPr lang="en-US" altLang="zh-CN" dirty="0">
                    <a:latin typeface="Gill Sans Ultra Bold" panose="020B0A02020104020203" pitchFamily="34" charset="0"/>
                  </a:rPr>
                  <a:t>·</a:t>
                </a:r>
                <a:r>
                  <a:rPr lang="zh-CN" altLang="zh-CN" dirty="0"/>
                  <a:t>布局算法根据预测元素的边框空间信息生成网格结构。</a:t>
                </a:r>
              </a:p>
              <a:p>
                <a:r>
                  <a:rPr lang="en-US" altLang="zh-CN" dirty="0">
                    <a:latin typeface="Gill Sans Ultra Bold" panose="020B0A02020104020203" pitchFamily="34" charset="0"/>
                  </a:rPr>
                  <a:t>·</a:t>
                </a:r>
                <a:r>
                  <a:rPr lang="en-US" altLang="zh-CN" dirty="0"/>
                  <a:t>HTML </a:t>
                </a:r>
                <a:r>
                  <a:rPr lang="zh-CN" altLang="zh-CN" dirty="0"/>
                  <a:t>生成引擎使用上述信息来生成</a:t>
                </a:r>
                <a:r>
                  <a:rPr lang="en-US" altLang="zh-CN" dirty="0"/>
                  <a:t> HTML </a:t>
                </a:r>
                <a:r>
                  <a:rPr lang="zh-CN" altLang="zh-CN" dirty="0"/>
                  <a:t>代码。</a:t>
                </a:r>
                <a:r>
                  <a:rPr lang="en-US" altLang="zh-CN" sz="1000" dirty="0"/>
                  <a:t>.</a:t>
                </a:r>
              </a:p>
            </p:txBody>
          </p:sp>
        </p:grpSp>
        <p:grpSp>
          <p:nvGrpSpPr>
            <p:cNvPr id="11" name="iṣlîḍê"/>
            <p:cNvGrpSpPr/>
            <p:nvPr/>
          </p:nvGrpSpPr>
          <p:grpSpPr>
            <a:xfrm>
              <a:off x="669925" y="4787280"/>
              <a:ext cx="6449900" cy="1329165"/>
              <a:chOff x="669925" y="1584000"/>
              <a:chExt cx="6449900" cy="1329165"/>
            </a:xfrm>
          </p:grpSpPr>
          <p:cxnSp>
            <p:nvCxnSpPr>
              <p:cNvPr id="12" name="直接连接符 11"/>
              <p:cNvCxnSpPr/>
              <p:nvPr/>
            </p:nvCxnSpPr>
            <p:spPr>
              <a:xfrm flipH="1">
                <a:off x="669925" y="1584000"/>
                <a:ext cx="636939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î$ļíḑê"/>
              <p:cNvSpPr/>
              <p:nvPr/>
            </p:nvSpPr>
            <p:spPr bwMode="auto">
              <a:xfrm>
                <a:off x="762811" y="1651952"/>
                <a:ext cx="6357014" cy="126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50000"/>
                  </a:lnSpc>
                </a:pPr>
                <a:r>
                  <a:rPr lang="zh-CN" altLang="zh-CN" sz="1900" dirty="0"/>
                  <a:t>本部分主要针对黑盒测试，采用表格的形式列出每一项测试的标识符及其测试内容，指出实际进行的测试工作内容与测试计划中预先设计的内容之间的差别，同时说明作出这种改变的原因。</a:t>
                </a:r>
                <a:r>
                  <a:rPr lang="en-US" altLang="zh-CN" sz="1000" dirty="0"/>
                  <a:t>.</a:t>
                </a: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dirty="0"/>
          </a:p>
        </p:txBody>
      </p:sp>
      <p:sp>
        <p:nvSpPr>
          <p:cNvPr id="32" name="标题 31">
            <a:extLst>
              <a:ext uri="{FF2B5EF4-FFF2-40B4-BE49-F238E27FC236}">
                <a16:creationId xmlns:a16="http://schemas.microsoft.com/office/drawing/2014/main" id="{459F6AAA-DB51-4E67-B116-9C47520985DA}"/>
              </a:ext>
            </a:extLst>
          </p:cNvPr>
          <p:cNvSpPr txBox="1">
            <a:spLocks noGrp="1"/>
          </p:cNvSpPr>
          <p:nvPr>
            <p:ph type="title"/>
          </p:nvPr>
        </p:nvSpPr>
        <p:spPr>
          <a:xfrm>
            <a:off x="1548882" y="875736"/>
            <a:ext cx="9253149" cy="1421928"/>
          </a:xfrm>
          <a:prstGeom prst="rect">
            <a:avLst/>
          </a:prstGeom>
          <a:noFill/>
        </p:spPr>
        <p:txBody>
          <a:bodyPr wrap="square" rtlCol="0">
            <a:spAutoFit/>
          </a:bodyPr>
          <a:lstStyle/>
          <a:p>
            <a:r>
              <a:rPr lang="en-US" altLang="zh-CN" sz="2400" b="0" dirty="0"/>
              <a:t>	</a:t>
            </a:r>
            <a:r>
              <a:rPr lang="zh-CN" altLang="zh-CN" sz="2400" b="0" dirty="0"/>
              <a:t>测试主要分为有效等价类和无效等价类的划分，其中有效等价类是能够被</a:t>
            </a:r>
            <a:r>
              <a:rPr lang="en-US" altLang="zh-CN" sz="2400" b="0" dirty="0"/>
              <a:t>Sketch2Code</a:t>
            </a:r>
            <a:r>
              <a:rPr lang="zh-CN" altLang="zh-CN" sz="2400" b="0" dirty="0"/>
              <a:t>所识别的规定的元素或界面，根据</a:t>
            </a:r>
            <a:r>
              <a:rPr lang="en-US" altLang="zh-CN" sz="2400" b="0" dirty="0"/>
              <a:t>Sketch2Code</a:t>
            </a:r>
            <a:r>
              <a:rPr lang="zh-CN" altLang="zh-CN" sz="2400" b="0" dirty="0"/>
              <a:t>的训练集所给出的界面进行测试集的设计，针对于不同的元素设计了多个测试用例</a:t>
            </a:r>
            <a:r>
              <a:rPr lang="zh-CN" altLang="en-US" sz="2400" b="0" dirty="0"/>
              <a:t>。</a:t>
            </a:r>
          </a:p>
        </p:txBody>
      </p:sp>
      <p:pic>
        <p:nvPicPr>
          <p:cNvPr id="36" name="图片 35">
            <a:extLst>
              <a:ext uri="{FF2B5EF4-FFF2-40B4-BE49-F238E27FC236}">
                <a16:creationId xmlns:a16="http://schemas.microsoft.com/office/drawing/2014/main" id="{B144288B-84A0-4B91-B266-61F811FDA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881" y="2779010"/>
            <a:ext cx="5243014" cy="2606266"/>
          </a:xfrm>
          <a:prstGeom prst="rect">
            <a:avLst/>
          </a:prstGeom>
        </p:spPr>
      </p:pic>
      <p:sp>
        <p:nvSpPr>
          <p:cNvPr id="37" name="文本框 36">
            <a:extLst>
              <a:ext uri="{FF2B5EF4-FFF2-40B4-BE49-F238E27FC236}">
                <a16:creationId xmlns:a16="http://schemas.microsoft.com/office/drawing/2014/main" id="{2C061239-FAD4-4B91-A654-0E25FC06FB29}"/>
              </a:ext>
            </a:extLst>
          </p:cNvPr>
          <p:cNvSpPr txBox="1"/>
          <p:nvPr/>
        </p:nvSpPr>
        <p:spPr>
          <a:xfrm>
            <a:off x="4810125" y="5566680"/>
            <a:ext cx="1660849" cy="369332"/>
          </a:xfrm>
          <a:prstGeom prst="rect">
            <a:avLst/>
          </a:prstGeom>
          <a:noFill/>
        </p:spPr>
        <p:txBody>
          <a:bodyPr wrap="square" rtlCol="0">
            <a:spAutoFit/>
          </a:bodyPr>
          <a:lstStyle/>
          <a:p>
            <a:r>
              <a:rPr lang="zh-CN" altLang="en-US" dirty="0"/>
              <a:t>测试用例模板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697192" y="2533650"/>
            <a:ext cx="5419185" cy="895350"/>
          </a:xfrm>
        </p:spPr>
        <p:txBody>
          <a:bodyPr>
            <a:noAutofit/>
          </a:bodyPr>
          <a:lstStyle/>
          <a:p>
            <a:r>
              <a:rPr lang="zh-CN" altLang="en-US" sz="6000" dirty="0"/>
              <a:t>测试过程</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测试规范及用例总结</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dirty="0"/>
          </a:p>
        </p:txBody>
      </p:sp>
      <p:grpSp>
        <p:nvGrpSpPr>
          <p:cNvPr id="5" name="1e1e30c9-44e8-4808-b45e-c1de80d925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129349" y="1028701"/>
            <a:ext cx="9933303" cy="5865300"/>
            <a:chOff x="995185" y="1098656"/>
            <a:chExt cx="10526083" cy="6215318"/>
          </a:xfrm>
        </p:grpSpPr>
        <p:grpSp>
          <p:nvGrpSpPr>
            <p:cNvPr id="6" name="íšḻïḍé"/>
            <p:cNvGrpSpPr/>
            <p:nvPr/>
          </p:nvGrpSpPr>
          <p:grpSpPr>
            <a:xfrm>
              <a:off x="995185" y="1169617"/>
              <a:ext cx="5324346" cy="6144357"/>
              <a:chOff x="3433827" y="749643"/>
              <a:chExt cx="5324346" cy="6144357"/>
            </a:xfrm>
          </p:grpSpPr>
          <p:sp>
            <p:nvSpPr>
              <p:cNvPr id="22" name="íṩlidê"/>
              <p:cNvSpPr/>
              <p:nvPr/>
            </p:nvSpPr>
            <p:spPr bwMode="auto">
              <a:xfrm>
                <a:off x="7458032" y="2481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chemeClr val="bg2"/>
              </a:solidFill>
              <a:ln>
                <a:noFill/>
              </a:ln>
            </p:spPr>
            <p:txBody>
              <a:bodyPr anchor="ctr"/>
              <a:lstStyle/>
              <a:p>
                <a:pPr algn="ctr"/>
                <a:endParaRPr/>
              </a:p>
            </p:txBody>
          </p:sp>
          <p:sp>
            <p:nvSpPr>
              <p:cNvPr id="23" name="í$ļide"/>
              <p:cNvSpPr/>
              <p:nvPr/>
            </p:nvSpPr>
            <p:spPr bwMode="auto">
              <a:xfrm>
                <a:off x="3433827" y="3040331"/>
                <a:ext cx="845065" cy="688582"/>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chemeClr val="bg2"/>
              </a:solidFill>
              <a:ln>
                <a:noFill/>
              </a:ln>
            </p:spPr>
            <p:txBody>
              <a:bodyPr anchor="ctr"/>
              <a:lstStyle/>
              <a:p>
                <a:pPr algn="ctr"/>
                <a:endParaRPr/>
              </a:p>
            </p:txBody>
          </p:sp>
          <p:sp>
            <p:nvSpPr>
              <p:cNvPr id="24" name="iṡļiďê"/>
              <p:cNvSpPr/>
              <p:nvPr/>
            </p:nvSpPr>
            <p:spPr bwMode="auto">
              <a:xfrm>
                <a:off x="4792193" y="2863228"/>
                <a:ext cx="2345637" cy="4030772"/>
              </a:xfrm>
              <a:custGeom>
                <a:avLst/>
                <a:gdLst>
                  <a:gd name="T0" fmla="*/ 470 w 588"/>
                  <a:gd name="T1" fmla="*/ 274 h 1010"/>
                  <a:gd name="T2" fmla="*/ 543 w 588"/>
                  <a:gd name="T3" fmla="*/ 164 h 1010"/>
                  <a:gd name="T4" fmla="*/ 588 w 588"/>
                  <a:gd name="T5" fmla="*/ 13 h 1010"/>
                  <a:gd name="T6" fmla="*/ 580 w 588"/>
                  <a:gd name="T7" fmla="*/ 9 h 1010"/>
                  <a:gd name="T8" fmla="*/ 531 w 588"/>
                  <a:gd name="T9" fmla="*/ 143 h 1010"/>
                  <a:gd name="T10" fmla="*/ 456 w 588"/>
                  <a:gd name="T11" fmla="*/ 237 h 1010"/>
                  <a:gd name="T12" fmla="*/ 454 w 588"/>
                  <a:gd name="T13" fmla="*/ 238 h 1010"/>
                  <a:gd name="T14" fmla="*/ 310 w 588"/>
                  <a:gd name="T15" fmla="*/ 0 h 1010"/>
                  <a:gd name="T16" fmla="*/ 272 w 588"/>
                  <a:gd name="T17" fmla="*/ 25 h 1010"/>
                  <a:gd name="T18" fmla="*/ 401 w 588"/>
                  <a:gd name="T19" fmla="*/ 434 h 1010"/>
                  <a:gd name="T20" fmla="*/ 234 w 588"/>
                  <a:gd name="T21" fmla="*/ 365 h 1010"/>
                  <a:gd name="T22" fmla="*/ 106 w 588"/>
                  <a:gd name="T23" fmla="*/ 257 h 1010"/>
                  <a:gd name="T24" fmla="*/ 12 w 588"/>
                  <a:gd name="T25" fmla="*/ 95 h 1010"/>
                  <a:gd name="T26" fmla="*/ 0 w 588"/>
                  <a:gd name="T27" fmla="*/ 101 h 1010"/>
                  <a:gd name="T28" fmla="*/ 90 w 588"/>
                  <a:gd name="T29" fmla="*/ 284 h 1010"/>
                  <a:gd name="T30" fmla="*/ 218 w 588"/>
                  <a:gd name="T31" fmla="*/ 413 h 1010"/>
                  <a:gd name="T32" fmla="*/ 406 w 588"/>
                  <a:gd name="T33" fmla="*/ 511 h 1010"/>
                  <a:gd name="T34" fmla="*/ 331 w 588"/>
                  <a:gd name="T35" fmla="*/ 1010 h 1010"/>
                  <a:gd name="T36" fmla="*/ 557 w 588"/>
                  <a:gd name="T37" fmla="*/ 1010 h 1010"/>
                  <a:gd name="T38" fmla="*/ 546 w 588"/>
                  <a:gd name="T39" fmla="*/ 509 h 1010"/>
                  <a:gd name="T40" fmla="*/ 470 w 588"/>
                  <a:gd name="T41" fmla="*/ 274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8" h="1010">
                    <a:moveTo>
                      <a:pt x="470" y="274"/>
                    </a:moveTo>
                    <a:cubicBezTo>
                      <a:pt x="498" y="243"/>
                      <a:pt x="523" y="207"/>
                      <a:pt x="543" y="164"/>
                    </a:cubicBezTo>
                    <a:cubicBezTo>
                      <a:pt x="564" y="120"/>
                      <a:pt x="581" y="71"/>
                      <a:pt x="588" y="13"/>
                    </a:cubicBezTo>
                    <a:cubicBezTo>
                      <a:pt x="580" y="9"/>
                      <a:pt x="580" y="9"/>
                      <a:pt x="580" y="9"/>
                    </a:cubicBezTo>
                    <a:cubicBezTo>
                      <a:pt x="571" y="60"/>
                      <a:pt x="552" y="106"/>
                      <a:pt x="531" y="143"/>
                    </a:cubicBezTo>
                    <a:cubicBezTo>
                      <a:pt x="509" y="181"/>
                      <a:pt x="483" y="212"/>
                      <a:pt x="456" y="237"/>
                    </a:cubicBezTo>
                    <a:cubicBezTo>
                      <a:pt x="455" y="238"/>
                      <a:pt x="455" y="238"/>
                      <a:pt x="454" y="238"/>
                    </a:cubicBezTo>
                    <a:cubicBezTo>
                      <a:pt x="415" y="153"/>
                      <a:pt x="366" y="73"/>
                      <a:pt x="310" y="0"/>
                    </a:cubicBezTo>
                    <a:cubicBezTo>
                      <a:pt x="272" y="25"/>
                      <a:pt x="272" y="25"/>
                      <a:pt x="272" y="25"/>
                    </a:cubicBezTo>
                    <a:cubicBezTo>
                      <a:pt x="346" y="158"/>
                      <a:pt x="386" y="295"/>
                      <a:pt x="401" y="434"/>
                    </a:cubicBezTo>
                    <a:cubicBezTo>
                      <a:pt x="344" y="419"/>
                      <a:pt x="287" y="397"/>
                      <a:pt x="234" y="365"/>
                    </a:cubicBezTo>
                    <a:cubicBezTo>
                      <a:pt x="188" y="337"/>
                      <a:pt x="145" y="301"/>
                      <a:pt x="106" y="257"/>
                    </a:cubicBezTo>
                    <a:cubicBezTo>
                      <a:pt x="68" y="212"/>
                      <a:pt x="32" y="157"/>
                      <a:pt x="12" y="95"/>
                    </a:cubicBezTo>
                    <a:cubicBezTo>
                      <a:pt x="0" y="101"/>
                      <a:pt x="0" y="101"/>
                      <a:pt x="0" y="101"/>
                    </a:cubicBezTo>
                    <a:cubicBezTo>
                      <a:pt x="18" y="172"/>
                      <a:pt x="52" y="232"/>
                      <a:pt x="90" y="284"/>
                    </a:cubicBezTo>
                    <a:cubicBezTo>
                      <a:pt x="128" y="335"/>
                      <a:pt x="172" y="378"/>
                      <a:pt x="218" y="413"/>
                    </a:cubicBezTo>
                    <a:cubicBezTo>
                      <a:pt x="278" y="457"/>
                      <a:pt x="341" y="489"/>
                      <a:pt x="406" y="511"/>
                    </a:cubicBezTo>
                    <a:cubicBezTo>
                      <a:pt x="412" y="679"/>
                      <a:pt x="383" y="847"/>
                      <a:pt x="331" y="1010"/>
                    </a:cubicBezTo>
                    <a:cubicBezTo>
                      <a:pt x="557" y="1010"/>
                      <a:pt x="557" y="1010"/>
                      <a:pt x="557" y="1010"/>
                    </a:cubicBezTo>
                    <a:cubicBezTo>
                      <a:pt x="583" y="820"/>
                      <a:pt x="587" y="695"/>
                      <a:pt x="546" y="509"/>
                    </a:cubicBezTo>
                    <a:cubicBezTo>
                      <a:pt x="528" y="428"/>
                      <a:pt x="503" y="349"/>
                      <a:pt x="470" y="274"/>
                    </a:cubicBezTo>
                    <a:close/>
                  </a:path>
                </a:pathLst>
              </a:custGeom>
              <a:solidFill>
                <a:schemeClr val="accent1"/>
              </a:solidFill>
              <a:ln>
                <a:noFill/>
              </a:ln>
            </p:spPr>
            <p:txBody>
              <a:bodyPr anchor="ctr"/>
              <a:lstStyle/>
              <a:p>
                <a:pPr algn="ctr"/>
                <a:endParaRPr/>
              </a:p>
            </p:txBody>
          </p:sp>
          <p:sp>
            <p:nvSpPr>
              <p:cNvPr id="25" name="iśḷîḍe"/>
              <p:cNvSpPr/>
              <p:nvPr/>
            </p:nvSpPr>
            <p:spPr bwMode="auto">
              <a:xfrm>
                <a:off x="7213350" y="2277046"/>
                <a:ext cx="456138" cy="454746"/>
              </a:xfrm>
              <a:custGeom>
                <a:avLst/>
                <a:gdLst>
                  <a:gd name="T0" fmla="*/ 106 w 114"/>
                  <a:gd name="T1" fmla="*/ 0 h 114"/>
                  <a:gd name="T2" fmla="*/ 8 w 114"/>
                  <a:gd name="T3" fmla="*/ 0 h 114"/>
                  <a:gd name="T4" fmla="*/ 0 w 114"/>
                  <a:gd name="T5" fmla="*/ 8 h 114"/>
                  <a:gd name="T6" fmla="*/ 0 w 114"/>
                  <a:gd name="T7" fmla="*/ 106 h 114"/>
                  <a:gd name="T8" fmla="*/ 8 w 114"/>
                  <a:gd name="T9" fmla="*/ 114 h 114"/>
                  <a:gd name="T10" fmla="*/ 106 w 114"/>
                  <a:gd name="T11" fmla="*/ 114 h 114"/>
                  <a:gd name="T12" fmla="*/ 114 w 114"/>
                  <a:gd name="T13" fmla="*/ 106 h 114"/>
                  <a:gd name="T14" fmla="*/ 114 w 114"/>
                  <a:gd name="T15" fmla="*/ 8 h 114"/>
                  <a:gd name="T16" fmla="*/ 106 w 114"/>
                  <a:gd name="T17" fmla="*/ 0 h 114"/>
                  <a:gd name="T18" fmla="*/ 35 w 114"/>
                  <a:gd name="T19" fmla="*/ 96 h 114"/>
                  <a:gd name="T20" fmla="*/ 17 w 114"/>
                  <a:gd name="T21" fmla="*/ 96 h 114"/>
                  <a:gd name="T22" fmla="*/ 17 w 114"/>
                  <a:gd name="T23" fmla="*/ 44 h 114"/>
                  <a:gd name="T24" fmla="*/ 35 w 114"/>
                  <a:gd name="T25" fmla="*/ 44 h 114"/>
                  <a:gd name="T26" fmla="*/ 35 w 114"/>
                  <a:gd name="T27" fmla="*/ 96 h 114"/>
                  <a:gd name="T28" fmla="*/ 26 w 114"/>
                  <a:gd name="T29" fmla="*/ 37 h 114"/>
                  <a:gd name="T30" fmla="*/ 26 w 114"/>
                  <a:gd name="T31" fmla="*/ 37 h 114"/>
                  <a:gd name="T32" fmla="*/ 16 w 114"/>
                  <a:gd name="T33" fmla="*/ 28 h 114"/>
                  <a:gd name="T34" fmla="*/ 26 w 114"/>
                  <a:gd name="T35" fmla="*/ 19 h 114"/>
                  <a:gd name="T36" fmla="*/ 36 w 114"/>
                  <a:gd name="T37" fmla="*/ 28 h 114"/>
                  <a:gd name="T38" fmla="*/ 26 w 114"/>
                  <a:gd name="T39" fmla="*/ 37 h 114"/>
                  <a:gd name="T40" fmla="*/ 97 w 114"/>
                  <a:gd name="T41" fmla="*/ 96 h 114"/>
                  <a:gd name="T42" fmla="*/ 80 w 114"/>
                  <a:gd name="T43" fmla="*/ 96 h 114"/>
                  <a:gd name="T44" fmla="*/ 80 w 114"/>
                  <a:gd name="T45" fmla="*/ 68 h 114"/>
                  <a:gd name="T46" fmla="*/ 71 w 114"/>
                  <a:gd name="T47" fmla="*/ 56 h 114"/>
                  <a:gd name="T48" fmla="*/ 62 w 114"/>
                  <a:gd name="T49" fmla="*/ 63 h 114"/>
                  <a:gd name="T50" fmla="*/ 61 w 114"/>
                  <a:gd name="T51" fmla="*/ 67 h 114"/>
                  <a:gd name="T52" fmla="*/ 61 w 114"/>
                  <a:gd name="T53" fmla="*/ 96 h 114"/>
                  <a:gd name="T54" fmla="*/ 44 w 114"/>
                  <a:gd name="T55" fmla="*/ 96 h 114"/>
                  <a:gd name="T56" fmla="*/ 44 w 114"/>
                  <a:gd name="T57" fmla="*/ 44 h 114"/>
                  <a:gd name="T58" fmla="*/ 61 w 114"/>
                  <a:gd name="T59" fmla="*/ 44 h 114"/>
                  <a:gd name="T60" fmla="*/ 61 w 114"/>
                  <a:gd name="T61" fmla="*/ 51 h 114"/>
                  <a:gd name="T62" fmla="*/ 77 w 114"/>
                  <a:gd name="T63" fmla="*/ 43 h 114"/>
                  <a:gd name="T64" fmla="*/ 97 w 114"/>
                  <a:gd name="T65" fmla="*/ 66 h 114"/>
                  <a:gd name="T66" fmla="*/ 97 w 114"/>
                  <a:gd name="T67"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114">
                    <a:moveTo>
                      <a:pt x="106" y="0"/>
                    </a:moveTo>
                    <a:cubicBezTo>
                      <a:pt x="8" y="0"/>
                      <a:pt x="8" y="0"/>
                      <a:pt x="8" y="0"/>
                    </a:cubicBezTo>
                    <a:cubicBezTo>
                      <a:pt x="4" y="0"/>
                      <a:pt x="0" y="3"/>
                      <a:pt x="0" y="8"/>
                    </a:cubicBezTo>
                    <a:cubicBezTo>
                      <a:pt x="0" y="106"/>
                      <a:pt x="0" y="106"/>
                      <a:pt x="0" y="106"/>
                    </a:cubicBezTo>
                    <a:cubicBezTo>
                      <a:pt x="0" y="111"/>
                      <a:pt x="4" y="114"/>
                      <a:pt x="8" y="114"/>
                    </a:cubicBezTo>
                    <a:cubicBezTo>
                      <a:pt x="106" y="114"/>
                      <a:pt x="106" y="114"/>
                      <a:pt x="106" y="114"/>
                    </a:cubicBezTo>
                    <a:cubicBezTo>
                      <a:pt x="110" y="114"/>
                      <a:pt x="114" y="111"/>
                      <a:pt x="114" y="106"/>
                    </a:cubicBezTo>
                    <a:cubicBezTo>
                      <a:pt x="114" y="8"/>
                      <a:pt x="114" y="8"/>
                      <a:pt x="114" y="8"/>
                    </a:cubicBezTo>
                    <a:cubicBezTo>
                      <a:pt x="114" y="3"/>
                      <a:pt x="110" y="0"/>
                      <a:pt x="106" y="0"/>
                    </a:cubicBezTo>
                    <a:close/>
                    <a:moveTo>
                      <a:pt x="35" y="96"/>
                    </a:moveTo>
                    <a:cubicBezTo>
                      <a:pt x="17" y="96"/>
                      <a:pt x="17" y="96"/>
                      <a:pt x="17" y="96"/>
                    </a:cubicBezTo>
                    <a:cubicBezTo>
                      <a:pt x="17" y="44"/>
                      <a:pt x="17" y="44"/>
                      <a:pt x="17" y="44"/>
                    </a:cubicBezTo>
                    <a:cubicBezTo>
                      <a:pt x="35" y="44"/>
                      <a:pt x="35" y="44"/>
                      <a:pt x="35" y="44"/>
                    </a:cubicBezTo>
                    <a:lnTo>
                      <a:pt x="35" y="96"/>
                    </a:lnTo>
                    <a:close/>
                    <a:moveTo>
                      <a:pt x="26" y="37"/>
                    </a:moveTo>
                    <a:cubicBezTo>
                      <a:pt x="26" y="37"/>
                      <a:pt x="26" y="37"/>
                      <a:pt x="26" y="37"/>
                    </a:cubicBezTo>
                    <a:cubicBezTo>
                      <a:pt x="20" y="37"/>
                      <a:pt x="16" y="33"/>
                      <a:pt x="16" y="28"/>
                    </a:cubicBezTo>
                    <a:cubicBezTo>
                      <a:pt x="16" y="23"/>
                      <a:pt x="20" y="19"/>
                      <a:pt x="26" y="19"/>
                    </a:cubicBezTo>
                    <a:cubicBezTo>
                      <a:pt x="32" y="19"/>
                      <a:pt x="36" y="23"/>
                      <a:pt x="36" y="28"/>
                    </a:cubicBezTo>
                    <a:cubicBezTo>
                      <a:pt x="36" y="33"/>
                      <a:pt x="32" y="37"/>
                      <a:pt x="26" y="37"/>
                    </a:cubicBezTo>
                    <a:close/>
                    <a:moveTo>
                      <a:pt x="97" y="96"/>
                    </a:moveTo>
                    <a:cubicBezTo>
                      <a:pt x="80" y="96"/>
                      <a:pt x="80" y="96"/>
                      <a:pt x="80" y="96"/>
                    </a:cubicBezTo>
                    <a:cubicBezTo>
                      <a:pt x="80" y="68"/>
                      <a:pt x="80" y="68"/>
                      <a:pt x="80" y="68"/>
                    </a:cubicBezTo>
                    <a:cubicBezTo>
                      <a:pt x="80" y="61"/>
                      <a:pt x="77" y="56"/>
                      <a:pt x="71" y="56"/>
                    </a:cubicBezTo>
                    <a:cubicBezTo>
                      <a:pt x="66" y="56"/>
                      <a:pt x="63" y="59"/>
                      <a:pt x="62" y="63"/>
                    </a:cubicBezTo>
                    <a:cubicBezTo>
                      <a:pt x="61" y="64"/>
                      <a:pt x="61" y="65"/>
                      <a:pt x="61" y="67"/>
                    </a:cubicBezTo>
                    <a:cubicBezTo>
                      <a:pt x="61" y="96"/>
                      <a:pt x="61" y="96"/>
                      <a:pt x="61" y="96"/>
                    </a:cubicBezTo>
                    <a:cubicBezTo>
                      <a:pt x="44" y="96"/>
                      <a:pt x="44" y="96"/>
                      <a:pt x="44" y="96"/>
                    </a:cubicBezTo>
                    <a:cubicBezTo>
                      <a:pt x="44" y="96"/>
                      <a:pt x="44" y="49"/>
                      <a:pt x="44" y="44"/>
                    </a:cubicBezTo>
                    <a:cubicBezTo>
                      <a:pt x="61" y="44"/>
                      <a:pt x="61" y="44"/>
                      <a:pt x="61" y="44"/>
                    </a:cubicBezTo>
                    <a:cubicBezTo>
                      <a:pt x="61" y="51"/>
                      <a:pt x="61" y="51"/>
                      <a:pt x="61" y="51"/>
                    </a:cubicBezTo>
                    <a:cubicBezTo>
                      <a:pt x="64" y="48"/>
                      <a:pt x="68" y="43"/>
                      <a:pt x="77" y="43"/>
                    </a:cubicBezTo>
                    <a:cubicBezTo>
                      <a:pt x="88" y="43"/>
                      <a:pt x="97" y="50"/>
                      <a:pt x="97" y="66"/>
                    </a:cubicBezTo>
                    <a:lnTo>
                      <a:pt x="97" y="96"/>
                    </a:lnTo>
                    <a:close/>
                  </a:path>
                </a:pathLst>
              </a:custGeom>
              <a:solidFill>
                <a:schemeClr val="bg2"/>
              </a:solidFill>
              <a:ln>
                <a:noFill/>
              </a:ln>
            </p:spPr>
            <p:txBody>
              <a:bodyPr anchor="ctr"/>
              <a:lstStyle/>
              <a:p>
                <a:pPr algn="ctr"/>
                <a:endParaRPr/>
              </a:p>
            </p:txBody>
          </p:sp>
          <p:grpSp>
            <p:nvGrpSpPr>
              <p:cNvPr id="26" name="iṩḻidé"/>
              <p:cNvGrpSpPr/>
              <p:nvPr/>
            </p:nvGrpSpPr>
            <p:grpSpPr>
              <a:xfrm>
                <a:off x="7122757" y="4228974"/>
                <a:ext cx="865461" cy="865677"/>
                <a:chOff x="4127501" y="4194175"/>
                <a:chExt cx="909638" cy="909637"/>
              </a:xfrm>
              <a:solidFill>
                <a:schemeClr val="bg2"/>
              </a:solidFill>
            </p:grpSpPr>
            <p:sp>
              <p:nvSpPr>
                <p:cNvPr id="56" name="îŝļïḑe"/>
                <p:cNvSpPr/>
                <p:nvPr/>
              </p:nvSpPr>
              <p:spPr bwMode="auto">
                <a:xfrm>
                  <a:off x="4386263" y="4659313"/>
                  <a:ext cx="96838" cy="192087"/>
                </a:xfrm>
                <a:custGeom>
                  <a:avLst/>
                  <a:gdLst>
                    <a:gd name="T0" fmla="*/ 0 w 61"/>
                    <a:gd name="T1" fmla="*/ 18 h 121"/>
                    <a:gd name="T2" fmla="*/ 22 w 61"/>
                    <a:gd name="T3" fmla="*/ 18 h 121"/>
                    <a:gd name="T4" fmla="*/ 22 w 61"/>
                    <a:gd name="T5" fmla="*/ 121 h 121"/>
                    <a:gd name="T6" fmla="*/ 40 w 61"/>
                    <a:gd name="T7" fmla="*/ 121 h 121"/>
                    <a:gd name="T8" fmla="*/ 40 w 61"/>
                    <a:gd name="T9" fmla="*/ 18 h 121"/>
                    <a:gd name="T10" fmla="*/ 61 w 61"/>
                    <a:gd name="T11" fmla="*/ 18 h 121"/>
                    <a:gd name="T12" fmla="*/ 61 w 61"/>
                    <a:gd name="T13" fmla="*/ 0 h 121"/>
                    <a:gd name="T14" fmla="*/ 0 w 61"/>
                    <a:gd name="T15" fmla="*/ 0 h 121"/>
                    <a:gd name="T16" fmla="*/ 0 w 61"/>
                    <a:gd name="T17"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18"/>
                      </a:moveTo>
                      <a:lnTo>
                        <a:pt x="22" y="18"/>
                      </a:lnTo>
                      <a:lnTo>
                        <a:pt x="22" y="121"/>
                      </a:lnTo>
                      <a:lnTo>
                        <a:pt x="40" y="121"/>
                      </a:lnTo>
                      <a:lnTo>
                        <a:pt x="40" y="18"/>
                      </a:lnTo>
                      <a:lnTo>
                        <a:pt x="61" y="18"/>
                      </a:lnTo>
                      <a:lnTo>
                        <a:pt x="61" y="0"/>
                      </a:lnTo>
                      <a:lnTo>
                        <a:pt x="0" y="0"/>
                      </a:lnTo>
                      <a:lnTo>
                        <a:pt x="0" y="18"/>
                      </a:lnTo>
                      <a:close/>
                    </a:path>
                  </a:pathLst>
                </a:custGeom>
                <a:grpFill/>
                <a:ln>
                  <a:noFill/>
                </a:ln>
              </p:spPr>
              <p:txBody>
                <a:bodyPr anchor="ctr"/>
                <a:lstStyle/>
                <a:p>
                  <a:pPr algn="ctr"/>
                  <a:endParaRPr/>
                </a:p>
              </p:txBody>
            </p:sp>
            <p:sp>
              <p:nvSpPr>
                <p:cNvPr id="57" name="iṥḷîḋè"/>
                <p:cNvSpPr/>
                <p:nvPr/>
              </p:nvSpPr>
              <p:spPr bwMode="auto">
                <a:xfrm>
                  <a:off x="4572001" y="4440238"/>
                  <a:ext cx="25400" cy="109537"/>
                </a:xfrm>
                <a:custGeom>
                  <a:avLst/>
                  <a:gdLst>
                    <a:gd name="T0" fmla="*/ 3 w 6"/>
                    <a:gd name="T1" fmla="*/ 26 h 26"/>
                    <a:gd name="T2" fmla="*/ 5 w 6"/>
                    <a:gd name="T3" fmla="*/ 25 h 26"/>
                    <a:gd name="T4" fmla="*/ 6 w 6"/>
                    <a:gd name="T5" fmla="*/ 23 h 26"/>
                    <a:gd name="T6" fmla="*/ 6 w 6"/>
                    <a:gd name="T7" fmla="*/ 3 h 26"/>
                    <a:gd name="T8" fmla="*/ 5 w 6"/>
                    <a:gd name="T9" fmla="*/ 1 h 26"/>
                    <a:gd name="T10" fmla="*/ 3 w 6"/>
                    <a:gd name="T11" fmla="*/ 0 h 26"/>
                    <a:gd name="T12" fmla="*/ 0 w 6"/>
                    <a:gd name="T13" fmla="*/ 1 h 26"/>
                    <a:gd name="T14" fmla="*/ 0 w 6"/>
                    <a:gd name="T15" fmla="*/ 3 h 26"/>
                    <a:gd name="T16" fmla="*/ 0 w 6"/>
                    <a:gd name="T17" fmla="*/ 23 h 26"/>
                    <a:gd name="T18" fmla="*/ 0 w 6"/>
                    <a:gd name="T19" fmla="*/ 25 h 26"/>
                    <a:gd name="T20" fmla="*/ 3 w 6"/>
                    <a:gd name="T2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6">
                      <a:moveTo>
                        <a:pt x="3" y="26"/>
                      </a:moveTo>
                      <a:cubicBezTo>
                        <a:pt x="4" y="26"/>
                        <a:pt x="5" y="26"/>
                        <a:pt x="5" y="25"/>
                      </a:cubicBezTo>
                      <a:cubicBezTo>
                        <a:pt x="6" y="25"/>
                        <a:pt x="6" y="24"/>
                        <a:pt x="6" y="23"/>
                      </a:cubicBezTo>
                      <a:cubicBezTo>
                        <a:pt x="6" y="3"/>
                        <a:pt x="6" y="3"/>
                        <a:pt x="6" y="3"/>
                      </a:cubicBezTo>
                      <a:cubicBezTo>
                        <a:pt x="6" y="2"/>
                        <a:pt x="6" y="1"/>
                        <a:pt x="5" y="1"/>
                      </a:cubicBezTo>
                      <a:cubicBezTo>
                        <a:pt x="5" y="0"/>
                        <a:pt x="4" y="0"/>
                        <a:pt x="3" y="0"/>
                      </a:cubicBezTo>
                      <a:cubicBezTo>
                        <a:pt x="2" y="0"/>
                        <a:pt x="1" y="0"/>
                        <a:pt x="0" y="1"/>
                      </a:cubicBezTo>
                      <a:cubicBezTo>
                        <a:pt x="0" y="1"/>
                        <a:pt x="0" y="2"/>
                        <a:pt x="0" y="3"/>
                      </a:cubicBezTo>
                      <a:cubicBezTo>
                        <a:pt x="0" y="23"/>
                        <a:pt x="0" y="23"/>
                        <a:pt x="0" y="23"/>
                      </a:cubicBezTo>
                      <a:cubicBezTo>
                        <a:pt x="0" y="24"/>
                        <a:pt x="0" y="25"/>
                        <a:pt x="0" y="25"/>
                      </a:cubicBezTo>
                      <a:cubicBezTo>
                        <a:pt x="1" y="26"/>
                        <a:pt x="2" y="26"/>
                        <a:pt x="3" y="26"/>
                      </a:cubicBezTo>
                      <a:close/>
                    </a:path>
                  </a:pathLst>
                </a:custGeom>
                <a:grpFill/>
                <a:ln>
                  <a:noFill/>
                </a:ln>
              </p:spPr>
              <p:txBody>
                <a:bodyPr anchor="ctr"/>
                <a:lstStyle/>
                <a:p>
                  <a:pPr algn="ctr"/>
                  <a:endParaRPr/>
                </a:p>
              </p:txBody>
            </p:sp>
            <p:sp>
              <p:nvSpPr>
                <p:cNvPr id="58" name="íṧḻíḑe"/>
                <p:cNvSpPr/>
                <p:nvPr/>
              </p:nvSpPr>
              <p:spPr bwMode="auto">
                <a:xfrm>
                  <a:off x="4600576" y="4659313"/>
                  <a:ext cx="79375" cy="192087"/>
                </a:xfrm>
                <a:custGeom>
                  <a:avLst/>
                  <a:gdLst>
                    <a:gd name="T0" fmla="*/ 13 w 19"/>
                    <a:gd name="T1" fmla="*/ 12 h 46"/>
                    <a:gd name="T2" fmla="*/ 9 w 19"/>
                    <a:gd name="T3" fmla="*/ 12 h 46"/>
                    <a:gd name="T4" fmla="*/ 6 w 19"/>
                    <a:gd name="T5" fmla="*/ 15 h 46"/>
                    <a:gd name="T6" fmla="*/ 6 w 19"/>
                    <a:gd name="T7" fmla="*/ 0 h 46"/>
                    <a:gd name="T8" fmla="*/ 0 w 19"/>
                    <a:gd name="T9" fmla="*/ 0 h 46"/>
                    <a:gd name="T10" fmla="*/ 0 w 19"/>
                    <a:gd name="T11" fmla="*/ 46 h 46"/>
                    <a:gd name="T12" fmla="*/ 6 w 19"/>
                    <a:gd name="T13" fmla="*/ 46 h 46"/>
                    <a:gd name="T14" fmla="*/ 6 w 19"/>
                    <a:gd name="T15" fmla="*/ 43 h 46"/>
                    <a:gd name="T16" fmla="*/ 9 w 19"/>
                    <a:gd name="T17" fmla="*/ 45 h 46"/>
                    <a:gd name="T18" fmla="*/ 13 w 19"/>
                    <a:gd name="T19" fmla="*/ 46 h 46"/>
                    <a:gd name="T20" fmla="*/ 18 w 19"/>
                    <a:gd name="T21" fmla="*/ 44 h 46"/>
                    <a:gd name="T22" fmla="*/ 19 w 19"/>
                    <a:gd name="T23" fmla="*/ 39 h 46"/>
                    <a:gd name="T24" fmla="*/ 19 w 19"/>
                    <a:gd name="T25" fmla="*/ 20 h 46"/>
                    <a:gd name="T26" fmla="*/ 17 w 19"/>
                    <a:gd name="T27" fmla="*/ 14 h 46"/>
                    <a:gd name="T28" fmla="*/ 13 w 19"/>
                    <a:gd name="T29" fmla="*/ 12 h 46"/>
                    <a:gd name="T30" fmla="*/ 12 w 19"/>
                    <a:gd name="T31" fmla="*/ 38 h 46"/>
                    <a:gd name="T32" fmla="*/ 12 w 19"/>
                    <a:gd name="T33" fmla="*/ 40 h 46"/>
                    <a:gd name="T34" fmla="*/ 10 w 19"/>
                    <a:gd name="T35" fmla="*/ 41 h 46"/>
                    <a:gd name="T36" fmla="*/ 8 w 19"/>
                    <a:gd name="T37" fmla="*/ 41 h 46"/>
                    <a:gd name="T38" fmla="*/ 6 w 19"/>
                    <a:gd name="T39" fmla="*/ 39 h 46"/>
                    <a:gd name="T40" fmla="*/ 6 w 19"/>
                    <a:gd name="T41" fmla="*/ 18 h 46"/>
                    <a:gd name="T42" fmla="*/ 8 w 19"/>
                    <a:gd name="T43" fmla="*/ 17 h 46"/>
                    <a:gd name="T44" fmla="*/ 9 w 19"/>
                    <a:gd name="T45" fmla="*/ 17 h 46"/>
                    <a:gd name="T46" fmla="*/ 11 w 19"/>
                    <a:gd name="T47" fmla="*/ 18 h 46"/>
                    <a:gd name="T48" fmla="*/ 12 w 19"/>
                    <a:gd name="T49" fmla="*/ 20 h 46"/>
                    <a:gd name="T50" fmla="*/ 12 w 19"/>
                    <a:gd name="T51"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46">
                      <a:moveTo>
                        <a:pt x="13" y="12"/>
                      </a:moveTo>
                      <a:cubicBezTo>
                        <a:pt x="11" y="12"/>
                        <a:pt x="10" y="12"/>
                        <a:pt x="9" y="12"/>
                      </a:cubicBezTo>
                      <a:cubicBezTo>
                        <a:pt x="8" y="13"/>
                        <a:pt x="7" y="14"/>
                        <a:pt x="6" y="15"/>
                      </a:cubicBezTo>
                      <a:cubicBezTo>
                        <a:pt x="6" y="0"/>
                        <a:pt x="6" y="0"/>
                        <a:pt x="6" y="0"/>
                      </a:cubicBezTo>
                      <a:cubicBezTo>
                        <a:pt x="0" y="0"/>
                        <a:pt x="0" y="0"/>
                        <a:pt x="0" y="0"/>
                      </a:cubicBezTo>
                      <a:cubicBezTo>
                        <a:pt x="0" y="46"/>
                        <a:pt x="0" y="46"/>
                        <a:pt x="0" y="46"/>
                      </a:cubicBezTo>
                      <a:cubicBezTo>
                        <a:pt x="6" y="46"/>
                        <a:pt x="6" y="46"/>
                        <a:pt x="6" y="46"/>
                      </a:cubicBezTo>
                      <a:cubicBezTo>
                        <a:pt x="6" y="43"/>
                        <a:pt x="6" y="43"/>
                        <a:pt x="6" y="43"/>
                      </a:cubicBezTo>
                      <a:cubicBezTo>
                        <a:pt x="7" y="44"/>
                        <a:pt x="8" y="45"/>
                        <a:pt x="9" y="45"/>
                      </a:cubicBezTo>
                      <a:cubicBezTo>
                        <a:pt x="10" y="46"/>
                        <a:pt x="12" y="46"/>
                        <a:pt x="13" y="46"/>
                      </a:cubicBezTo>
                      <a:cubicBezTo>
                        <a:pt x="15" y="46"/>
                        <a:pt x="16" y="46"/>
                        <a:pt x="18" y="44"/>
                      </a:cubicBezTo>
                      <a:cubicBezTo>
                        <a:pt x="19" y="43"/>
                        <a:pt x="19" y="41"/>
                        <a:pt x="19" y="39"/>
                      </a:cubicBezTo>
                      <a:cubicBezTo>
                        <a:pt x="19" y="20"/>
                        <a:pt x="19" y="20"/>
                        <a:pt x="19" y="20"/>
                      </a:cubicBezTo>
                      <a:cubicBezTo>
                        <a:pt x="19" y="17"/>
                        <a:pt x="19" y="15"/>
                        <a:pt x="17" y="14"/>
                      </a:cubicBezTo>
                      <a:cubicBezTo>
                        <a:pt x="16" y="12"/>
                        <a:pt x="15" y="12"/>
                        <a:pt x="13" y="12"/>
                      </a:cubicBezTo>
                      <a:close/>
                      <a:moveTo>
                        <a:pt x="12" y="38"/>
                      </a:moveTo>
                      <a:cubicBezTo>
                        <a:pt x="12" y="39"/>
                        <a:pt x="12" y="40"/>
                        <a:pt x="12" y="40"/>
                      </a:cubicBezTo>
                      <a:cubicBezTo>
                        <a:pt x="11" y="41"/>
                        <a:pt x="11" y="41"/>
                        <a:pt x="10" y="41"/>
                      </a:cubicBezTo>
                      <a:cubicBezTo>
                        <a:pt x="9" y="41"/>
                        <a:pt x="9" y="41"/>
                        <a:pt x="8" y="41"/>
                      </a:cubicBezTo>
                      <a:cubicBezTo>
                        <a:pt x="8" y="40"/>
                        <a:pt x="7" y="40"/>
                        <a:pt x="6" y="39"/>
                      </a:cubicBezTo>
                      <a:cubicBezTo>
                        <a:pt x="6" y="18"/>
                        <a:pt x="6" y="18"/>
                        <a:pt x="6" y="18"/>
                      </a:cubicBezTo>
                      <a:cubicBezTo>
                        <a:pt x="7" y="18"/>
                        <a:pt x="7" y="17"/>
                        <a:pt x="8" y="17"/>
                      </a:cubicBezTo>
                      <a:cubicBezTo>
                        <a:pt x="8" y="17"/>
                        <a:pt x="9" y="17"/>
                        <a:pt x="9" y="17"/>
                      </a:cubicBezTo>
                      <a:cubicBezTo>
                        <a:pt x="10" y="17"/>
                        <a:pt x="11" y="17"/>
                        <a:pt x="11" y="18"/>
                      </a:cubicBezTo>
                      <a:cubicBezTo>
                        <a:pt x="12" y="18"/>
                        <a:pt x="12" y="19"/>
                        <a:pt x="12" y="20"/>
                      </a:cubicBezTo>
                      <a:lnTo>
                        <a:pt x="12" y="38"/>
                      </a:lnTo>
                      <a:close/>
                    </a:path>
                  </a:pathLst>
                </a:custGeom>
                <a:grpFill/>
                <a:ln>
                  <a:noFill/>
                </a:ln>
              </p:spPr>
              <p:txBody>
                <a:bodyPr anchor="ctr"/>
                <a:lstStyle/>
                <a:p>
                  <a:pPr algn="ctr"/>
                  <a:endParaRPr/>
                </a:p>
              </p:txBody>
            </p:sp>
            <p:sp>
              <p:nvSpPr>
                <p:cNvPr id="59" name="íṡḻiḓé"/>
                <p:cNvSpPr/>
                <p:nvPr/>
              </p:nvSpPr>
              <p:spPr bwMode="auto">
                <a:xfrm>
                  <a:off x="4495801" y="4710113"/>
                  <a:ext cx="84138" cy="141287"/>
                </a:xfrm>
                <a:custGeom>
                  <a:avLst/>
                  <a:gdLst>
                    <a:gd name="T0" fmla="*/ 13 w 20"/>
                    <a:gd name="T1" fmla="*/ 26 h 34"/>
                    <a:gd name="T2" fmla="*/ 11 w 20"/>
                    <a:gd name="T3" fmla="*/ 27 h 34"/>
                    <a:gd name="T4" fmla="*/ 9 w 20"/>
                    <a:gd name="T5" fmla="*/ 28 h 34"/>
                    <a:gd name="T6" fmla="*/ 7 w 20"/>
                    <a:gd name="T7" fmla="*/ 28 h 34"/>
                    <a:gd name="T8" fmla="*/ 7 w 20"/>
                    <a:gd name="T9" fmla="*/ 26 h 34"/>
                    <a:gd name="T10" fmla="*/ 7 w 20"/>
                    <a:gd name="T11" fmla="*/ 0 h 34"/>
                    <a:gd name="T12" fmla="*/ 0 w 20"/>
                    <a:gd name="T13" fmla="*/ 0 h 34"/>
                    <a:gd name="T14" fmla="*/ 0 w 20"/>
                    <a:gd name="T15" fmla="*/ 28 h 34"/>
                    <a:gd name="T16" fmla="*/ 1 w 20"/>
                    <a:gd name="T17" fmla="*/ 33 h 34"/>
                    <a:gd name="T18" fmla="*/ 5 w 20"/>
                    <a:gd name="T19" fmla="*/ 34 h 34"/>
                    <a:gd name="T20" fmla="*/ 9 w 20"/>
                    <a:gd name="T21" fmla="*/ 33 h 34"/>
                    <a:gd name="T22" fmla="*/ 13 w 20"/>
                    <a:gd name="T23" fmla="*/ 30 h 34"/>
                    <a:gd name="T24" fmla="*/ 13 w 20"/>
                    <a:gd name="T25" fmla="*/ 34 h 34"/>
                    <a:gd name="T26" fmla="*/ 20 w 20"/>
                    <a:gd name="T27" fmla="*/ 34 h 34"/>
                    <a:gd name="T28" fmla="*/ 20 w 20"/>
                    <a:gd name="T29" fmla="*/ 0 h 34"/>
                    <a:gd name="T30" fmla="*/ 13 w 20"/>
                    <a:gd name="T31" fmla="*/ 0 h 34"/>
                    <a:gd name="T32" fmla="*/ 13 w 20"/>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34">
                      <a:moveTo>
                        <a:pt x="13" y="26"/>
                      </a:moveTo>
                      <a:cubicBezTo>
                        <a:pt x="12" y="26"/>
                        <a:pt x="11" y="27"/>
                        <a:pt x="11" y="27"/>
                      </a:cubicBezTo>
                      <a:cubicBezTo>
                        <a:pt x="10" y="28"/>
                        <a:pt x="9" y="28"/>
                        <a:pt x="9" y="28"/>
                      </a:cubicBezTo>
                      <a:cubicBezTo>
                        <a:pt x="8" y="28"/>
                        <a:pt x="8" y="28"/>
                        <a:pt x="7" y="28"/>
                      </a:cubicBezTo>
                      <a:cubicBezTo>
                        <a:pt x="7" y="27"/>
                        <a:pt x="7" y="27"/>
                        <a:pt x="7" y="26"/>
                      </a:cubicBezTo>
                      <a:cubicBezTo>
                        <a:pt x="7" y="0"/>
                        <a:pt x="7" y="0"/>
                        <a:pt x="7" y="0"/>
                      </a:cubicBezTo>
                      <a:cubicBezTo>
                        <a:pt x="0" y="0"/>
                        <a:pt x="0" y="0"/>
                        <a:pt x="0" y="0"/>
                      </a:cubicBezTo>
                      <a:cubicBezTo>
                        <a:pt x="0" y="28"/>
                        <a:pt x="0" y="28"/>
                        <a:pt x="0" y="28"/>
                      </a:cubicBezTo>
                      <a:cubicBezTo>
                        <a:pt x="0" y="30"/>
                        <a:pt x="1" y="32"/>
                        <a:pt x="1" y="33"/>
                      </a:cubicBezTo>
                      <a:cubicBezTo>
                        <a:pt x="2" y="34"/>
                        <a:pt x="3" y="34"/>
                        <a:pt x="5" y="34"/>
                      </a:cubicBezTo>
                      <a:cubicBezTo>
                        <a:pt x="6" y="34"/>
                        <a:pt x="8" y="34"/>
                        <a:pt x="9" y="33"/>
                      </a:cubicBezTo>
                      <a:cubicBezTo>
                        <a:pt x="10" y="32"/>
                        <a:pt x="12" y="31"/>
                        <a:pt x="13" y="30"/>
                      </a:cubicBezTo>
                      <a:cubicBezTo>
                        <a:pt x="13" y="34"/>
                        <a:pt x="13" y="34"/>
                        <a:pt x="13" y="34"/>
                      </a:cubicBezTo>
                      <a:cubicBezTo>
                        <a:pt x="20" y="34"/>
                        <a:pt x="20" y="34"/>
                        <a:pt x="20" y="34"/>
                      </a:cubicBezTo>
                      <a:cubicBezTo>
                        <a:pt x="20" y="0"/>
                        <a:pt x="20" y="0"/>
                        <a:pt x="20" y="0"/>
                      </a:cubicBezTo>
                      <a:cubicBezTo>
                        <a:pt x="13" y="0"/>
                        <a:pt x="13" y="0"/>
                        <a:pt x="13" y="0"/>
                      </a:cubicBezTo>
                      <a:lnTo>
                        <a:pt x="13" y="26"/>
                      </a:lnTo>
                      <a:close/>
                    </a:path>
                  </a:pathLst>
                </a:custGeom>
                <a:grpFill/>
                <a:ln>
                  <a:noFill/>
                </a:ln>
              </p:spPr>
              <p:txBody>
                <a:bodyPr anchor="ctr"/>
                <a:lstStyle/>
                <a:p>
                  <a:pPr algn="ctr"/>
                  <a:endParaRPr/>
                </a:p>
              </p:txBody>
            </p:sp>
            <p:sp>
              <p:nvSpPr>
                <p:cNvPr id="60" name="íṥḷidê"/>
                <p:cNvSpPr/>
                <p:nvPr/>
              </p:nvSpPr>
              <p:spPr bwMode="auto">
                <a:xfrm>
                  <a:off x="4127501" y="4194175"/>
                  <a:ext cx="909638" cy="909637"/>
                </a:xfrm>
                <a:custGeom>
                  <a:avLst/>
                  <a:gdLst>
                    <a:gd name="T0" fmla="*/ 108 w 217"/>
                    <a:gd name="T1" fmla="*/ 0 h 217"/>
                    <a:gd name="T2" fmla="*/ 0 w 217"/>
                    <a:gd name="T3" fmla="*/ 108 h 217"/>
                    <a:gd name="T4" fmla="*/ 108 w 217"/>
                    <a:gd name="T5" fmla="*/ 217 h 217"/>
                    <a:gd name="T6" fmla="*/ 217 w 217"/>
                    <a:gd name="T7" fmla="*/ 108 h 217"/>
                    <a:gd name="T8" fmla="*/ 108 w 217"/>
                    <a:gd name="T9" fmla="*/ 0 h 217"/>
                    <a:gd name="T10" fmla="*/ 126 w 217"/>
                    <a:gd name="T11" fmla="*/ 53 h 217"/>
                    <a:gd name="T12" fmla="*/ 134 w 217"/>
                    <a:gd name="T13" fmla="*/ 53 h 217"/>
                    <a:gd name="T14" fmla="*/ 134 w 217"/>
                    <a:gd name="T15" fmla="*/ 82 h 217"/>
                    <a:gd name="T16" fmla="*/ 134 w 217"/>
                    <a:gd name="T17" fmla="*/ 84 h 217"/>
                    <a:gd name="T18" fmla="*/ 136 w 217"/>
                    <a:gd name="T19" fmla="*/ 84 h 217"/>
                    <a:gd name="T20" fmla="*/ 138 w 217"/>
                    <a:gd name="T21" fmla="*/ 84 h 217"/>
                    <a:gd name="T22" fmla="*/ 140 w 217"/>
                    <a:gd name="T23" fmla="*/ 82 h 217"/>
                    <a:gd name="T24" fmla="*/ 140 w 217"/>
                    <a:gd name="T25" fmla="*/ 53 h 217"/>
                    <a:gd name="T26" fmla="*/ 148 w 217"/>
                    <a:gd name="T27" fmla="*/ 53 h 217"/>
                    <a:gd name="T28" fmla="*/ 148 w 217"/>
                    <a:gd name="T29" fmla="*/ 91 h 217"/>
                    <a:gd name="T30" fmla="*/ 140 w 217"/>
                    <a:gd name="T31" fmla="*/ 91 h 217"/>
                    <a:gd name="T32" fmla="*/ 140 w 217"/>
                    <a:gd name="T33" fmla="*/ 86 h 217"/>
                    <a:gd name="T34" fmla="*/ 136 w 217"/>
                    <a:gd name="T35" fmla="*/ 90 h 217"/>
                    <a:gd name="T36" fmla="*/ 131 w 217"/>
                    <a:gd name="T37" fmla="*/ 91 h 217"/>
                    <a:gd name="T38" fmla="*/ 127 w 217"/>
                    <a:gd name="T39" fmla="*/ 89 h 217"/>
                    <a:gd name="T40" fmla="*/ 126 w 217"/>
                    <a:gd name="T41" fmla="*/ 84 h 217"/>
                    <a:gd name="T42" fmla="*/ 126 w 217"/>
                    <a:gd name="T43" fmla="*/ 53 h 217"/>
                    <a:gd name="T44" fmla="*/ 98 w 217"/>
                    <a:gd name="T45" fmla="*/ 62 h 217"/>
                    <a:gd name="T46" fmla="*/ 101 w 217"/>
                    <a:gd name="T47" fmla="*/ 55 h 217"/>
                    <a:gd name="T48" fmla="*/ 109 w 217"/>
                    <a:gd name="T49" fmla="*/ 52 h 217"/>
                    <a:gd name="T50" fmla="*/ 117 w 217"/>
                    <a:gd name="T51" fmla="*/ 55 h 217"/>
                    <a:gd name="T52" fmla="*/ 120 w 217"/>
                    <a:gd name="T53" fmla="*/ 62 h 217"/>
                    <a:gd name="T54" fmla="*/ 120 w 217"/>
                    <a:gd name="T55" fmla="*/ 81 h 217"/>
                    <a:gd name="T56" fmla="*/ 117 w 217"/>
                    <a:gd name="T57" fmla="*/ 89 h 217"/>
                    <a:gd name="T58" fmla="*/ 109 w 217"/>
                    <a:gd name="T59" fmla="*/ 91 h 217"/>
                    <a:gd name="T60" fmla="*/ 101 w 217"/>
                    <a:gd name="T61" fmla="*/ 89 h 217"/>
                    <a:gd name="T62" fmla="*/ 98 w 217"/>
                    <a:gd name="T63" fmla="*/ 81 h 217"/>
                    <a:gd name="T64" fmla="*/ 98 w 217"/>
                    <a:gd name="T65" fmla="*/ 62 h 217"/>
                    <a:gd name="T66" fmla="*/ 77 w 217"/>
                    <a:gd name="T67" fmla="*/ 40 h 217"/>
                    <a:gd name="T68" fmla="*/ 83 w 217"/>
                    <a:gd name="T69" fmla="*/ 60 h 217"/>
                    <a:gd name="T70" fmla="*/ 83 w 217"/>
                    <a:gd name="T71" fmla="*/ 60 h 217"/>
                    <a:gd name="T72" fmla="*/ 88 w 217"/>
                    <a:gd name="T73" fmla="*/ 40 h 217"/>
                    <a:gd name="T74" fmla="*/ 97 w 217"/>
                    <a:gd name="T75" fmla="*/ 40 h 217"/>
                    <a:gd name="T76" fmla="*/ 87 w 217"/>
                    <a:gd name="T77" fmla="*/ 70 h 217"/>
                    <a:gd name="T78" fmla="*/ 87 w 217"/>
                    <a:gd name="T79" fmla="*/ 91 h 217"/>
                    <a:gd name="T80" fmla="*/ 79 w 217"/>
                    <a:gd name="T81" fmla="*/ 91 h 217"/>
                    <a:gd name="T82" fmla="*/ 79 w 217"/>
                    <a:gd name="T83" fmla="*/ 71 h 217"/>
                    <a:gd name="T84" fmla="*/ 68 w 217"/>
                    <a:gd name="T85" fmla="*/ 40 h 217"/>
                    <a:gd name="T86" fmla="*/ 77 w 217"/>
                    <a:gd name="T87" fmla="*/ 40 h 217"/>
                    <a:gd name="T88" fmla="*/ 177 w 217"/>
                    <a:gd name="T89" fmla="*/ 146 h 217"/>
                    <a:gd name="T90" fmla="*/ 152 w 217"/>
                    <a:gd name="T91" fmla="*/ 171 h 217"/>
                    <a:gd name="T92" fmla="*/ 68 w 217"/>
                    <a:gd name="T93" fmla="*/ 171 h 217"/>
                    <a:gd name="T94" fmla="*/ 43 w 217"/>
                    <a:gd name="T95" fmla="*/ 146 h 217"/>
                    <a:gd name="T96" fmla="*/ 43 w 217"/>
                    <a:gd name="T97" fmla="*/ 127 h 217"/>
                    <a:gd name="T98" fmla="*/ 68 w 217"/>
                    <a:gd name="T99" fmla="*/ 102 h 217"/>
                    <a:gd name="T100" fmla="*/ 152 w 217"/>
                    <a:gd name="T101" fmla="*/ 102 h 217"/>
                    <a:gd name="T102" fmla="*/ 177 w 217"/>
                    <a:gd name="T103" fmla="*/ 127 h 217"/>
                    <a:gd name="T104" fmla="*/ 177 w 217"/>
                    <a:gd name="T105" fmla="*/ 14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108" y="0"/>
                      </a:moveTo>
                      <a:cubicBezTo>
                        <a:pt x="48" y="0"/>
                        <a:pt x="0" y="48"/>
                        <a:pt x="0" y="108"/>
                      </a:cubicBezTo>
                      <a:cubicBezTo>
                        <a:pt x="0" y="169"/>
                        <a:pt x="48" y="217"/>
                        <a:pt x="108" y="217"/>
                      </a:cubicBezTo>
                      <a:cubicBezTo>
                        <a:pt x="169" y="217"/>
                        <a:pt x="217" y="169"/>
                        <a:pt x="217" y="108"/>
                      </a:cubicBezTo>
                      <a:cubicBezTo>
                        <a:pt x="217" y="48"/>
                        <a:pt x="169" y="0"/>
                        <a:pt x="108" y="0"/>
                      </a:cubicBezTo>
                      <a:close/>
                      <a:moveTo>
                        <a:pt x="126" y="53"/>
                      </a:moveTo>
                      <a:cubicBezTo>
                        <a:pt x="134" y="53"/>
                        <a:pt x="134" y="53"/>
                        <a:pt x="134" y="53"/>
                      </a:cubicBezTo>
                      <a:cubicBezTo>
                        <a:pt x="134" y="82"/>
                        <a:pt x="134" y="82"/>
                        <a:pt x="134" y="82"/>
                      </a:cubicBezTo>
                      <a:cubicBezTo>
                        <a:pt x="134" y="83"/>
                        <a:pt x="134" y="83"/>
                        <a:pt x="134" y="84"/>
                      </a:cubicBezTo>
                      <a:cubicBezTo>
                        <a:pt x="134" y="84"/>
                        <a:pt x="135" y="84"/>
                        <a:pt x="136" y="84"/>
                      </a:cubicBezTo>
                      <a:cubicBezTo>
                        <a:pt x="136" y="84"/>
                        <a:pt x="137" y="84"/>
                        <a:pt x="138" y="84"/>
                      </a:cubicBezTo>
                      <a:cubicBezTo>
                        <a:pt x="139" y="83"/>
                        <a:pt x="139" y="82"/>
                        <a:pt x="140" y="82"/>
                      </a:cubicBezTo>
                      <a:cubicBezTo>
                        <a:pt x="140" y="53"/>
                        <a:pt x="140" y="53"/>
                        <a:pt x="140" y="53"/>
                      </a:cubicBezTo>
                      <a:cubicBezTo>
                        <a:pt x="148" y="53"/>
                        <a:pt x="148" y="53"/>
                        <a:pt x="148" y="53"/>
                      </a:cubicBezTo>
                      <a:cubicBezTo>
                        <a:pt x="148" y="91"/>
                        <a:pt x="148" y="91"/>
                        <a:pt x="148" y="91"/>
                      </a:cubicBezTo>
                      <a:cubicBezTo>
                        <a:pt x="140" y="91"/>
                        <a:pt x="140" y="91"/>
                        <a:pt x="140" y="91"/>
                      </a:cubicBezTo>
                      <a:cubicBezTo>
                        <a:pt x="140" y="86"/>
                        <a:pt x="140" y="86"/>
                        <a:pt x="140" y="86"/>
                      </a:cubicBezTo>
                      <a:cubicBezTo>
                        <a:pt x="139" y="88"/>
                        <a:pt x="137" y="89"/>
                        <a:pt x="136" y="90"/>
                      </a:cubicBezTo>
                      <a:cubicBezTo>
                        <a:pt x="134" y="91"/>
                        <a:pt x="133" y="91"/>
                        <a:pt x="131" y="91"/>
                      </a:cubicBezTo>
                      <a:cubicBezTo>
                        <a:pt x="130" y="91"/>
                        <a:pt x="128" y="91"/>
                        <a:pt x="127" y="89"/>
                      </a:cubicBezTo>
                      <a:cubicBezTo>
                        <a:pt x="126" y="88"/>
                        <a:pt x="126" y="87"/>
                        <a:pt x="126" y="84"/>
                      </a:cubicBezTo>
                      <a:lnTo>
                        <a:pt x="126" y="53"/>
                      </a:lnTo>
                      <a:close/>
                      <a:moveTo>
                        <a:pt x="98" y="62"/>
                      </a:moveTo>
                      <a:cubicBezTo>
                        <a:pt x="98" y="59"/>
                        <a:pt x="99" y="57"/>
                        <a:pt x="101" y="55"/>
                      </a:cubicBezTo>
                      <a:cubicBezTo>
                        <a:pt x="103" y="53"/>
                        <a:pt x="106" y="52"/>
                        <a:pt x="109" y="52"/>
                      </a:cubicBezTo>
                      <a:cubicBezTo>
                        <a:pt x="112" y="52"/>
                        <a:pt x="115" y="53"/>
                        <a:pt x="117" y="55"/>
                      </a:cubicBezTo>
                      <a:cubicBezTo>
                        <a:pt x="119" y="57"/>
                        <a:pt x="120" y="59"/>
                        <a:pt x="120" y="62"/>
                      </a:cubicBezTo>
                      <a:cubicBezTo>
                        <a:pt x="120" y="81"/>
                        <a:pt x="120" y="81"/>
                        <a:pt x="120" y="81"/>
                      </a:cubicBezTo>
                      <a:cubicBezTo>
                        <a:pt x="120" y="84"/>
                        <a:pt x="119" y="87"/>
                        <a:pt x="117" y="89"/>
                      </a:cubicBezTo>
                      <a:cubicBezTo>
                        <a:pt x="115" y="91"/>
                        <a:pt x="112" y="91"/>
                        <a:pt x="109" y="91"/>
                      </a:cubicBezTo>
                      <a:cubicBezTo>
                        <a:pt x="105" y="91"/>
                        <a:pt x="103" y="91"/>
                        <a:pt x="101" y="89"/>
                      </a:cubicBezTo>
                      <a:cubicBezTo>
                        <a:pt x="99" y="87"/>
                        <a:pt x="98" y="84"/>
                        <a:pt x="98" y="81"/>
                      </a:cubicBezTo>
                      <a:lnTo>
                        <a:pt x="98" y="62"/>
                      </a:lnTo>
                      <a:close/>
                      <a:moveTo>
                        <a:pt x="77" y="40"/>
                      </a:moveTo>
                      <a:cubicBezTo>
                        <a:pt x="83" y="60"/>
                        <a:pt x="83" y="60"/>
                        <a:pt x="83" y="60"/>
                      </a:cubicBezTo>
                      <a:cubicBezTo>
                        <a:pt x="83" y="60"/>
                        <a:pt x="83" y="60"/>
                        <a:pt x="83" y="60"/>
                      </a:cubicBezTo>
                      <a:cubicBezTo>
                        <a:pt x="88" y="40"/>
                        <a:pt x="88" y="40"/>
                        <a:pt x="88" y="40"/>
                      </a:cubicBezTo>
                      <a:cubicBezTo>
                        <a:pt x="97" y="40"/>
                        <a:pt x="97" y="40"/>
                        <a:pt x="97" y="40"/>
                      </a:cubicBezTo>
                      <a:cubicBezTo>
                        <a:pt x="87" y="70"/>
                        <a:pt x="87" y="70"/>
                        <a:pt x="87" y="70"/>
                      </a:cubicBezTo>
                      <a:cubicBezTo>
                        <a:pt x="87" y="91"/>
                        <a:pt x="87" y="91"/>
                        <a:pt x="87" y="91"/>
                      </a:cubicBezTo>
                      <a:cubicBezTo>
                        <a:pt x="79" y="91"/>
                        <a:pt x="79" y="91"/>
                        <a:pt x="79" y="91"/>
                      </a:cubicBezTo>
                      <a:cubicBezTo>
                        <a:pt x="79" y="71"/>
                        <a:pt x="79" y="71"/>
                        <a:pt x="79" y="71"/>
                      </a:cubicBezTo>
                      <a:cubicBezTo>
                        <a:pt x="68" y="40"/>
                        <a:pt x="68" y="40"/>
                        <a:pt x="68" y="40"/>
                      </a:cubicBezTo>
                      <a:lnTo>
                        <a:pt x="77" y="40"/>
                      </a:lnTo>
                      <a:close/>
                      <a:moveTo>
                        <a:pt x="177" y="146"/>
                      </a:moveTo>
                      <a:cubicBezTo>
                        <a:pt x="177" y="160"/>
                        <a:pt x="166" y="171"/>
                        <a:pt x="152" y="171"/>
                      </a:cubicBezTo>
                      <a:cubicBezTo>
                        <a:pt x="68" y="171"/>
                        <a:pt x="68" y="171"/>
                        <a:pt x="68" y="171"/>
                      </a:cubicBezTo>
                      <a:cubicBezTo>
                        <a:pt x="54" y="171"/>
                        <a:pt x="43" y="160"/>
                        <a:pt x="43" y="146"/>
                      </a:cubicBezTo>
                      <a:cubicBezTo>
                        <a:pt x="43" y="127"/>
                        <a:pt x="43" y="127"/>
                        <a:pt x="43" y="127"/>
                      </a:cubicBezTo>
                      <a:cubicBezTo>
                        <a:pt x="43" y="113"/>
                        <a:pt x="54" y="102"/>
                        <a:pt x="68" y="102"/>
                      </a:cubicBezTo>
                      <a:cubicBezTo>
                        <a:pt x="152" y="102"/>
                        <a:pt x="152" y="102"/>
                        <a:pt x="152" y="102"/>
                      </a:cubicBezTo>
                      <a:cubicBezTo>
                        <a:pt x="166" y="102"/>
                        <a:pt x="177" y="113"/>
                        <a:pt x="177" y="127"/>
                      </a:cubicBezTo>
                      <a:lnTo>
                        <a:pt x="177" y="146"/>
                      </a:lnTo>
                      <a:close/>
                    </a:path>
                  </a:pathLst>
                </a:custGeom>
                <a:grpFill/>
                <a:ln>
                  <a:noFill/>
                </a:ln>
              </p:spPr>
              <p:txBody>
                <a:bodyPr anchor="ctr"/>
                <a:lstStyle/>
                <a:p>
                  <a:pPr algn="ctr"/>
                  <a:endParaRPr/>
                </a:p>
              </p:txBody>
            </p:sp>
            <p:sp>
              <p:nvSpPr>
                <p:cNvPr id="61" name="îŝ1iḍè"/>
                <p:cNvSpPr/>
                <p:nvPr/>
              </p:nvSpPr>
              <p:spPr bwMode="auto">
                <a:xfrm>
                  <a:off x="4697413" y="4705350"/>
                  <a:ext cx="84138" cy="150812"/>
                </a:xfrm>
                <a:custGeom>
                  <a:avLst/>
                  <a:gdLst>
                    <a:gd name="T0" fmla="*/ 10 w 20"/>
                    <a:gd name="T1" fmla="*/ 0 h 36"/>
                    <a:gd name="T2" fmla="*/ 3 w 20"/>
                    <a:gd name="T3" fmla="*/ 3 h 36"/>
                    <a:gd name="T4" fmla="*/ 0 w 20"/>
                    <a:gd name="T5" fmla="*/ 10 h 36"/>
                    <a:gd name="T6" fmla="*/ 0 w 20"/>
                    <a:gd name="T7" fmla="*/ 25 h 36"/>
                    <a:gd name="T8" fmla="*/ 2 w 20"/>
                    <a:gd name="T9" fmla="*/ 33 h 36"/>
                    <a:gd name="T10" fmla="*/ 9 w 20"/>
                    <a:gd name="T11" fmla="*/ 36 h 36"/>
                    <a:gd name="T12" fmla="*/ 17 w 20"/>
                    <a:gd name="T13" fmla="*/ 33 h 36"/>
                    <a:gd name="T14" fmla="*/ 20 w 20"/>
                    <a:gd name="T15" fmla="*/ 25 h 36"/>
                    <a:gd name="T16" fmla="*/ 20 w 20"/>
                    <a:gd name="T17" fmla="*/ 23 h 36"/>
                    <a:gd name="T18" fmla="*/ 13 w 20"/>
                    <a:gd name="T19" fmla="*/ 23 h 36"/>
                    <a:gd name="T20" fmla="*/ 13 w 20"/>
                    <a:gd name="T21" fmla="*/ 25 h 36"/>
                    <a:gd name="T22" fmla="*/ 12 w 20"/>
                    <a:gd name="T23" fmla="*/ 29 h 36"/>
                    <a:gd name="T24" fmla="*/ 10 w 20"/>
                    <a:gd name="T25" fmla="*/ 30 h 36"/>
                    <a:gd name="T26" fmla="*/ 7 w 20"/>
                    <a:gd name="T27" fmla="*/ 29 h 36"/>
                    <a:gd name="T28" fmla="*/ 7 w 20"/>
                    <a:gd name="T29" fmla="*/ 25 h 36"/>
                    <a:gd name="T30" fmla="*/ 7 w 20"/>
                    <a:gd name="T31" fmla="*/ 19 h 36"/>
                    <a:gd name="T32" fmla="*/ 20 w 20"/>
                    <a:gd name="T33" fmla="*/ 19 h 36"/>
                    <a:gd name="T34" fmla="*/ 20 w 20"/>
                    <a:gd name="T35" fmla="*/ 10 h 36"/>
                    <a:gd name="T36" fmla="*/ 17 w 20"/>
                    <a:gd name="T37" fmla="*/ 3 h 36"/>
                    <a:gd name="T38" fmla="*/ 10 w 20"/>
                    <a:gd name="T39" fmla="*/ 0 h 36"/>
                    <a:gd name="T40" fmla="*/ 13 w 20"/>
                    <a:gd name="T41" fmla="*/ 13 h 36"/>
                    <a:gd name="T42" fmla="*/ 7 w 20"/>
                    <a:gd name="T43" fmla="*/ 13 h 36"/>
                    <a:gd name="T44" fmla="*/ 7 w 20"/>
                    <a:gd name="T45" fmla="*/ 10 h 36"/>
                    <a:gd name="T46" fmla="*/ 7 w 20"/>
                    <a:gd name="T47" fmla="*/ 7 h 36"/>
                    <a:gd name="T48" fmla="*/ 10 w 20"/>
                    <a:gd name="T49" fmla="*/ 6 h 36"/>
                    <a:gd name="T50" fmla="*/ 12 w 20"/>
                    <a:gd name="T51" fmla="*/ 7 h 36"/>
                    <a:gd name="T52" fmla="*/ 13 w 20"/>
                    <a:gd name="T53" fmla="*/ 10 h 36"/>
                    <a:gd name="T54" fmla="*/ 13 w 20"/>
                    <a:gd name="T55"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6">
                      <a:moveTo>
                        <a:pt x="10" y="0"/>
                      </a:moveTo>
                      <a:cubicBezTo>
                        <a:pt x="7" y="0"/>
                        <a:pt x="4" y="1"/>
                        <a:pt x="3" y="3"/>
                      </a:cubicBezTo>
                      <a:cubicBezTo>
                        <a:pt x="1" y="5"/>
                        <a:pt x="0" y="7"/>
                        <a:pt x="0" y="10"/>
                      </a:cubicBezTo>
                      <a:cubicBezTo>
                        <a:pt x="0" y="25"/>
                        <a:pt x="0" y="25"/>
                        <a:pt x="0" y="25"/>
                      </a:cubicBezTo>
                      <a:cubicBezTo>
                        <a:pt x="0" y="28"/>
                        <a:pt x="1" y="31"/>
                        <a:pt x="2" y="33"/>
                      </a:cubicBezTo>
                      <a:cubicBezTo>
                        <a:pt x="4" y="35"/>
                        <a:pt x="6" y="36"/>
                        <a:pt x="9" y="36"/>
                      </a:cubicBezTo>
                      <a:cubicBezTo>
                        <a:pt x="13" y="36"/>
                        <a:pt x="15" y="35"/>
                        <a:pt x="17" y="33"/>
                      </a:cubicBezTo>
                      <a:cubicBezTo>
                        <a:pt x="19" y="31"/>
                        <a:pt x="20" y="29"/>
                        <a:pt x="20" y="25"/>
                      </a:cubicBezTo>
                      <a:cubicBezTo>
                        <a:pt x="20" y="23"/>
                        <a:pt x="20" y="23"/>
                        <a:pt x="20" y="23"/>
                      </a:cubicBezTo>
                      <a:cubicBezTo>
                        <a:pt x="13" y="23"/>
                        <a:pt x="13" y="23"/>
                        <a:pt x="13" y="23"/>
                      </a:cubicBezTo>
                      <a:cubicBezTo>
                        <a:pt x="13" y="25"/>
                        <a:pt x="13" y="25"/>
                        <a:pt x="13" y="25"/>
                      </a:cubicBezTo>
                      <a:cubicBezTo>
                        <a:pt x="13" y="27"/>
                        <a:pt x="12" y="28"/>
                        <a:pt x="12" y="29"/>
                      </a:cubicBezTo>
                      <a:cubicBezTo>
                        <a:pt x="11" y="29"/>
                        <a:pt x="11" y="30"/>
                        <a:pt x="10" y="30"/>
                      </a:cubicBezTo>
                      <a:cubicBezTo>
                        <a:pt x="8" y="30"/>
                        <a:pt x="8" y="29"/>
                        <a:pt x="7" y="29"/>
                      </a:cubicBezTo>
                      <a:cubicBezTo>
                        <a:pt x="7" y="28"/>
                        <a:pt x="7" y="27"/>
                        <a:pt x="7" y="25"/>
                      </a:cubicBezTo>
                      <a:cubicBezTo>
                        <a:pt x="7" y="19"/>
                        <a:pt x="7" y="19"/>
                        <a:pt x="7" y="19"/>
                      </a:cubicBezTo>
                      <a:cubicBezTo>
                        <a:pt x="20" y="19"/>
                        <a:pt x="20" y="19"/>
                        <a:pt x="20" y="19"/>
                      </a:cubicBezTo>
                      <a:cubicBezTo>
                        <a:pt x="20" y="10"/>
                        <a:pt x="20" y="10"/>
                        <a:pt x="20" y="10"/>
                      </a:cubicBezTo>
                      <a:cubicBezTo>
                        <a:pt x="20" y="7"/>
                        <a:pt x="19" y="4"/>
                        <a:pt x="17" y="3"/>
                      </a:cubicBezTo>
                      <a:cubicBezTo>
                        <a:pt x="15" y="1"/>
                        <a:pt x="13" y="0"/>
                        <a:pt x="10" y="0"/>
                      </a:cubicBezTo>
                      <a:close/>
                      <a:moveTo>
                        <a:pt x="13" y="13"/>
                      </a:moveTo>
                      <a:cubicBezTo>
                        <a:pt x="7" y="13"/>
                        <a:pt x="7" y="13"/>
                        <a:pt x="7" y="13"/>
                      </a:cubicBezTo>
                      <a:cubicBezTo>
                        <a:pt x="7" y="10"/>
                        <a:pt x="7" y="10"/>
                        <a:pt x="7" y="10"/>
                      </a:cubicBezTo>
                      <a:cubicBezTo>
                        <a:pt x="7" y="9"/>
                        <a:pt x="7" y="8"/>
                        <a:pt x="7" y="7"/>
                      </a:cubicBezTo>
                      <a:cubicBezTo>
                        <a:pt x="8" y="6"/>
                        <a:pt x="9" y="6"/>
                        <a:pt x="10" y="6"/>
                      </a:cubicBezTo>
                      <a:cubicBezTo>
                        <a:pt x="11" y="6"/>
                        <a:pt x="11" y="6"/>
                        <a:pt x="12" y="7"/>
                      </a:cubicBezTo>
                      <a:cubicBezTo>
                        <a:pt x="12" y="8"/>
                        <a:pt x="13" y="9"/>
                        <a:pt x="13" y="10"/>
                      </a:cubicBezTo>
                      <a:lnTo>
                        <a:pt x="13" y="13"/>
                      </a:lnTo>
                      <a:close/>
                    </a:path>
                  </a:pathLst>
                </a:custGeom>
                <a:grpFill/>
                <a:ln>
                  <a:noFill/>
                </a:ln>
              </p:spPr>
              <p:txBody>
                <a:bodyPr anchor="ctr"/>
                <a:lstStyle/>
                <a:p>
                  <a:pPr algn="ctr"/>
                  <a:endParaRPr/>
                </a:p>
              </p:txBody>
            </p:sp>
          </p:grpSp>
          <p:sp>
            <p:nvSpPr>
              <p:cNvPr id="27" name="iṣļíďé"/>
              <p:cNvSpPr/>
              <p:nvPr/>
            </p:nvSpPr>
            <p:spPr bwMode="auto">
              <a:xfrm>
                <a:off x="4887348" y="2863230"/>
                <a:ext cx="950036" cy="475896"/>
              </a:xfrm>
              <a:custGeom>
                <a:avLst/>
                <a:gdLst>
                  <a:gd name="T0" fmla="*/ 101 w 238"/>
                  <a:gd name="T1" fmla="*/ 35 h 119"/>
                  <a:gd name="T2" fmla="*/ 190 w 238"/>
                  <a:gd name="T3" fmla="*/ 50 h 119"/>
                  <a:gd name="T4" fmla="*/ 157 w 238"/>
                  <a:gd name="T5" fmla="*/ 59 h 119"/>
                  <a:gd name="T6" fmla="*/ 147 w 238"/>
                  <a:gd name="T7" fmla="*/ 41 h 119"/>
                  <a:gd name="T8" fmla="*/ 116 w 238"/>
                  <a:gd name="T9" fmla="*/ 41 h 119"/>
                  <a:gd name="T10" fmla="*/ 139 w 238"/>
                  <a:gd name="T11" fmla="*/ 87 h 119"/>
                  <a:gd name="T12" fmla="*/ 238 w 238"/>
                  <a:gd name="T13" fmla="*/ 59 h 119"/>
                  <a:gd name="T14" fmla="*/ 95 w 238"/>
                  <a:gd name="T15" fmla="*/ 21 h 119"/>
                  <a:gd name="T16" fmla="*/ 93 w 238"/>
                  <a:gd name="T17" fmla="*/ 21 h 119"/>
                  <a:gd name="T18" fmla="*/ 83 w 238"/>
                  <a:gd name="T19" fmla="*/ 0 h 119"/>
                  <a:gd name="T20" fmla="*/ 52 w 238"/>
                  <a:gd name="T21" fmla="*/ 4 h 119"/>
                  <a:gd name="T22" fmla="*/ 65 w 238"/>
                  <a:gd name="T23" fmla="*/ 29 h 119"/>
                  <a:gd name="T24" fmla="*/ 29 w 238"/>
                  <a:gd name="T25" fmla="*/ 119 h 119"/>
                  <a:gd name="T26" fmla="*/ 128 w 238"/>
                  <a:gd name="T27" fmla="*/ 91 h 119"/>
                  <a:gd name="T28" fmla="*/ 101 w 238"/>
                  <a:gd name="T29" fmla="*/ 35 h 119"/>
                  <a:gd name="T30" fmla="*/ 56 w 238"/>
                  <a:gd name="T31" fmla="*/ 86 h 119"/>
                  <a:gd name="T32" fmla="*/ 74 w 238"/>
                  <a:gd name="T33" fmla="*/ 47 h 119"/>
                  <a:gd name="T34" fmla="*/ 89 w 238"/>
                  <a:gd name="T35" fmla="*/ 78 h 119"/>
                  <a:gd name="T36" fmla="*/ 56 w 238"/>
                  <a:gd name="T37" fmla="*/ 8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119">
                    <a:moveTo>
                      <a:pt x="101" y="35"/>
                    </a:moveTo>
                    <a:cubicBezTo>
                      <a:pt x="149" y="21"/>
                      <a:pt x="190" y="50"/>
                      <a:pt x="190" y="50"/>
                    </a:cubicBezTo>
                    <a:cubicBezTo>
                      <a:pt x="157" y="59"/>
                      <a:pt x="157" y="59"/>
                      <a:pt x="157" y="59"/>
                    </a:cubicBezTo>
                    <a:cubicBezTo>
                      <a:pt x="147" y="41"/>
                      <a:pt x="147" y="41"/>
                      <a:pt x="147" y="41"/>
                    </a:cubicBezTo>
                    <a:cubicBezTo>
                      <a:pt x="138" y="40"/>
                      <a:pt x="127" y="39"/>
                      <a:pt x="116" y="41"/>
                    </a:cubicBezTo>
                    <a:cubicBezTo>
                      <a:pt x="139" y="87"/>
                      <a:pt x="139" y="87"/>
                      <a:pt x="139" y="87"/>
                    </a:cubicBezTo>
                    <a:cubicBezTo>
                      <a:pt x="238" y="59"/>
                      <a:pt x="238" y="59"/>
                      <a:pt x="238" y="59"/>
                    </a:cubicBezTo>
                    <a:cubicBezTo>
                      <a:pt x="238" y="59"/>
                      <a:pt x="202" y="3"/>
                      <a:pt x="95" y="21"/>
                    </a:cubicBezTo>
                    <a:cubicBezTo>
                      <a:pt x="95" y="21"/>
                      <a:pt x="94" y="21"/>
                      <a:pt x="93" y="21"/>
                    </a:cubicBezTo>
                    <a:cubicBezTo>
                      <a:pt x="83" y="0"/>
                      <a:pt x="83" y="0"/>
                      <a:pt x="83" y="0"/>
                    </a:cubicBezTo>
                    <a:cubicBezTo>
                      <a:pt x="52" y="4"/>
                      <a:pt x="52" y="4"/>
                      <a:pt x="52" y="4"/>
                    </a:cubicBezTo>
                    <a:cubicBezTo>
                      <a:pt x="65" y="29"/>
                      <a:pt x="65" y="29"/>
                      <a:pt x="65" y="29"/>
                    </a:cubicBezTo>
                    <a:cubicBezTo>
                      <a:pt x="0" y="56"/>
                      <a:pt x="29" y="119"/>
                      <a:pt x="29" y="119"/>
                    </a:cubicBezTo>
                    <a:cubicBezTo>
                      <a:pt x="128" y="91"/>
                      <a:pt x="128" y="91"/>
                      <a:pt x="128" y="91"/>
                    </a:cubicBezTo>
                    <a:lnTo>
                      <a:pt x="101" y="35"/>
                    </a:lnTo>
                    <a:close/>
                    <a:moveTo>
                      <a:pt x="56" y="86"/>
                    </a:moveTo>
                    <a:cubicBezTo>
                      <a:pt x="56" y="86"/>
                      <a:pt x="46" y="65"/>
                      <a:pt x="74" y="47"/>
                    </a:cubicBezTo>
                    <a:cubicBezTo>
                      <a:pt x="89" y="78"/>
                      <a:pt x="89" y="78"/>
                      <a:pt x="89" y="78"/>
                    </a:cubicBezTo>
                    <a:lnTo>
                      <a:pt x="56" y="86"/>
                    </a:lnTo>
                    <a:close/>
                  </a:path>
                </a:pathLst>
              </a:custGeom>
              <a:solidFill>
                <a:schemeClr val="bg2"/>
              </a:solidFill>
              <a:ln>
                <a:noFill/>
              </a:ln>
            </p:spPr>
            <p:txBody>
              <a:bodyPr anchor="ctr"/>
              <a:lstStyle/>
              <a:p>
                <a:pPr algn="ctr"/>
                <a:endParaRPr/>
              </a:p>
            </p:txBody>
          </p:sp>
          <p:sp>
            <p:nvSpPr>
              <p:cNvPr id="28" name="íṥ1iḓe"/>
              <p:cNvSpPr/>
              <p:nvPr/>
            </p:nvSpPr>
            <p:spPr bwMode="auto">
              <a:xfrm>
                <a:off x="6204409" y="2517261"/>
                <a:ext cx="830715" cy="800715"/>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2"/>
              </a:solidFill>
              <a:ln>
                <a:noFill/>
              </a:ln>
            </p:spPr>
            <p:txBody>
              <a:bodyPr anchor="ctr"/>
              <a:lstStyle/>
              <a:p>
                <a:pPr algn="ctr"/>
                <a:endParaRPr/>
              </a:p>
            </p:txBody>
          </p:sp>
          <p:sp>
            <p:nvSpPr>
              <p:cNvPr id="29" name="iŝḷîḋe"/>
              <p:cNvSpPr/>
              <p:nvPr/>
            </p:nvSpPr>
            <p:spPr bwMode="auto">
              <a:xfrm>
                <a:off x="8210806" y="1767713"/>
                <a:ext cx="464004" cy="462115"/>
              </a:xfrm>
              <a:custGeom>
                <a:avLst/>
                <a:gdLst>
                  <a:gd name="T0" fmla="*/ 168 w 175"/>
                  <a:gd name="T1" fmla="*/ 53 h 174"/>
                  <a:gd name="T2" fmla="*/ 149 w 175"/>
                  <a:gd name="T3" fmla="*/ 25 h 174"/>
                  <a:gd name="T4" fmla="*/ 121 w 175"/>
                  <a:gd name="T5" fmla="*/ 6 h 174"/>
                  <a:gd name="T6" fmla="*/ 87 w 175"/>
                  <a:gd name="T7" fmla="*/ 0 h 174"/>
                  <a:gd name="T8" fmla="*/ 53 w 175"/>
                  <a:gd name="T9" fmla="*/ 6 h 174"/>
                  <a:gd name="T10" fmla="*/ 26 w 175"/>
                  <a:gd name="T11" fmla="*/ 25 h 174"/>
                  <a:gd name="T12" fmla="*/ 7 w 175"/>
                  <a:gd name="T13" fmla="*/ 53 h 174"/>
                  <a:gd name="T14" fmla="*/ 0 w 175"/>
                  <a:gd name="T15" fmla="*/ 87 h 174"/>
                  <a:gd name="T16" fmla="*/ 7 w 175"/>
                  <a:gd name="T17" fmla="*/ 121 h 174"/>
                  <a:gd name="T18" fmla="*/ 26 w 175"/>
                  <a:gd name="T19" fmla="*/ 149 h 174"/>
                  <a:gd name="T20" fmla="*/ 53 w 175"/>
                  <a:gd name="T21" fmla="*/ 167 h 174"/>
                  <a:gd name="T22" fmla="*/ 87 w 175"/>
                  <a:gd name="T23" fmla="*/ 174 h 174"/>
                  <a:gd name="T24" fmla="*/ 121 w 175"/>
                  <a:gd name="T25" fmla="*/ 167 h 174"/>
                  <a:gd name="T26" fmla="*/ 149 w 175"/>
                  <a:gd name="T27" fmla="*/ 149 h 174"/>
                  <a:gd name="T28" fmla="*/ 168 w 175"/>
                  <a:gd name="T29" fmla="*/ 121 h 174"/>
                  <a:gd name="T30" fmla="*/ 175 w 175"/>
                  <a:gd name="T31" fmla="*/ 87 h 174"/>
                  <a:gd name="T32" fmla="*/ 162 w 175"/>
                  <a:gd name="T33" fmla="*/ 86 h 174"/>
                  <a:gd name="T34" fmla="*/ 108 w 175"/>
                  <a:gd name="T35" fmla="*/ 80 h 174"/>
                  <a:gd name="T36" fmla="*/ 145 w 175"/>
                  <a:gd name="T37" fmla="*/ 40 h 174"/>
                  <a:gd name="T38" fmla="*/ 137 w 175"/>
                  <a:gd name="T39" fmla="*/ 31 h 174"/>
                  <a:gd name="T40" fmla="*/ 70 w 175"/>
                  <a:gd name="T41" fmla="*/ 14 h 174"/>
                  <a:gd name="T42" fmla="*/ 137 w 175"/>
                  <a:gd name="T43" fmla="*/ 31 h 174"/>
                  <a:gd name="T44" fmla="*/ 70 w 175"/>
                  <a:gd name="T45" fmla="*/ 14 h 174"/>
                  <a:gd name="T46" fmla="*/ 70 w 175"/>
                  <a:gd name="T47" fmla="*/ 14 h 174"/>
                  <a:gd name="T48" fmla="*/ 83 w 175"/>
                  <a:gd name="T49" fmla="*/ 62 h 174"/>
                  <a:gd name="T50" fmla="*/ 56 w 175"/>
                  <a:gd name="T51" fmla="*/ 19 h 174"/>
                  <a:gd name="T52" fmla="*/ 13 w 175"/>
                  <a:gd name="T53" fmla="*/ 85 h 174"/>
                  <a:gd name="T54" fmla="*/ 96 w 175"/>
                  <a:gd name="T55" fmla="*/ 87 h 174"/>
                  <a:gd name="T56" fmla="*/ 32 w 175"/>
                  <a:gd name="T57" fmla="*/ 137 h 174"/>
                  <a:gd name="T58" fmla="*/ 13 w 175"/>
                  <a:gd name="T59" fmla="*/ 87 h 174"/>
                  <a:gd name="T60" fmla="*/ 40 w 175"/>
                  <a:gd name="T61" fmla="*/ 144 h 174"/>
                  <a:gd name="T62" fmla="*/ 100 w 175"/>
                  <a:gd name="T63" fmla="*/ 99 h 174"/>
                  <a:gd name="T64" fmla="*/ 117 w 175"/>
                  <a:gd name="T65" fmla="*/ 156 h 174"/>
                  <a:gd name="T66" fmla="*/ 129 w 175"/>
                  <a:gd name="T67" fmla="*/ 149 h 174"/>
                  <a:gd name="T68" fmla="*/ 161 w 175"/>
                  <a:gd name="T69" fmla="*/ 9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5" h="174">
                    <a:moveTo>
                      <a:pt x="173" y="69"/>
                    </a:moveTo>
                    <a:cubicBezTo>
                      <a:pt x="172" y="64"/>
                      <a:pt x="170" y="58"/>
                      <a:pt x="168" y="53"/>
                    </a:cubicBezTo>
                    <a:cubicBezTo>
                      <a:pt x="166" y="48"/>
                      <a:pt x="163" y="43"/>
                      <a:pt x="160" y="38"/>
                    </a:cubicBezTo>
                    <a:cubicBezTo>
                      <a:pt x="157" y="33"/>
                      <a:pt x="153" y="29"/>
                      <a:pt x="149" y="25"/>
                    </a:cubicBezTo>
                    <a:cubicBezTo>
                      <a:pt x="145" y="21"/>
                      <a:pt x="141" y="18"/>
                      <a:pt x="136" y="14"/>
                    </a:cubicBezTo>
                    <a:cubicBezTo>
                      <a:pt x="132" y="11"/>
                      <a:pt x="127" y="9"/>
                      <a:pt x="121" y="6"/>
                    </a:cubicBezTo>
                    <a:cubicBezTo>
                      <a:pt x="116" y="4"/>
                      <a:pt x="111" y="2"/>
                      <a:pt x="105" y="1"/>
                    </a:cubicBezTo>
                    <a:cubicBezTo>
                      <a:pt x="99" y="0"/>
                      <a:pt x="93" y="0"/>
                      <a:pt x="87" y="0"/>
                    </a:cubicBezTo>
                    <a:cubicBezTo>
                      <a:pt x="82" y="0"/>
                      <a:pt x="76" y="0"/>
                      <a:pt x="70" y="1"/>
                    </a:cubicBezTo>
                    <a:cubicBezTo>
                      <a:pt x="64" y="2"/>
                      <a:pt x="59" y="4"/>
                      <a:pt x="53" y="6"/>
                    </a:cubicBezTo>
                    <a:cubicBezTo>
                      <a:pt x="48" y="9"/>
                      <a:pt x="43" y="11"/>
                      <a:pt x="39" y="14"/>
                    </a:cubicBezTo>
                    <a:cubicBezTo>
                      <a:pt x="34" y="18"/>
                      <a:pt x="30" y="21"/>
                      <a:pt x="26" y="25"/>
                    </a:cubicBezTo>
                    <a:cubicBezTo>
                      <a:pt x="22" y="29"/>
                      <a:pt x="18" y="33"/>
                      <a:pt x="15" y="38"/>
                    </a:cubicBezTo>
                    <a:cubicBezTo>
                      <a:pt x="12" y="43"/>
                      <a:pt x="9" y="48"/>
                      <a:pt x="7" y="53"/>
                    </a:cubicBezTo>
                    <a:cubicBezTo>
                      <a:pt x="5" y="58"/>
                      <a:pt x="3" y="64"/>
                      <a:pt x="2" y="69"/>
                    </a:cubicBezTo>
                    <a:cubicBezTo>
                      <a:pt x="1" y="75"/>
                      <a:pt x="0" y="81"/>
                      <a:pt x="0" y="87"/>
                    </a:cubicBezTo>
                    <a:cubicBezTo>
                      <a:pt x="0" y="93"/>
                      <a:pt x="1" y="99"/>
                      <a:pt x="2" y="105"/>
                    </a:cubicBezTo>
                    <a:cubicBezTo>
                      <a:pt x="3" y="110"/>
                      <a:pt x="5" y="116"/>
                      <a:pt x="7" y="121"/>
                    </a:cubicBezTo>
                    <a:cubicBezTo>
                      <a:pt x="9" y="126"/>
                      <a:pt x="12" y="131"/>
                      <a:pt x="15" y="136"/>
                    </a:cubicBezTo>
                    <a:cubicBezTo>
                      <a:pt x="18" y="140"/>
                      <a:pt x="22" y="145"/>
                      <a:pt x="26" y="149"/>
                    </a:cubicBezTo>
                    <a:cubicBezTo>
                      <a:pt x="30" y="153"/>
                      <a:pt x="34" y="156"/>
                      <a:pt x="39" y="159"/>
                    </a:cubicBezTo>
                    <a:cubicBezTo>
                      <a:pt x="43" y="163"/>
                      <a:pt x="48" y="165"/>
                      <a:pt x="53" y="167"/>
                    </a:cubicBezTo>
                    <a:cubicBezTo>
                      <a:pt x="59" y="170"/>
                      <a:pt x="64" y="171"/>
                      <a:pt x="70" y="173"/>
                    </a:cubicBezTo>
                    <a:cubicBezTo>
                      <a:pt x="76" y="174"/>
                      <a:pt x="82" y="174"/>
                      <a:pt x="87" y="174"/>
                    </a:cubicBezTo>
                    <a:cubicBezTo>
                      <a:pt x="93" y="174"/>
                      <a:pt x="99" y="174"/>
                      <a:pt x="105" y="173"/>
                    </a:cubicBezTo>
                    <a:cubicBezTo>
                      <a:pt x="111" y="171"/>
                      <a:pt x="116" y="170"/>
                      <a:pt x="121" y="167"/>
                    </a:cubicBezTo>
                    <a:cubicBezTo>
                      <a:pt x="127" y="165"/>
                      <a:pt x="132" y="163"/>
                      <a:pt x="136" y="159"/>
                    </a:cubicBezTo>
                    <a:cubicBezTo>
                      <a:pt x="141" y="156"/>
                      <a:pt x="145" y="153"/>
                      <a:pt x="149" y="149"/>
                    </a:cubicBezTo>
                    <a:cubicBezTo>
                      <a:pt x="153" y="145"/>
                      <a:pt x="157" y="140"/>
                      <a:pt x="160" y="136"/>
                    </a:cubicBezTo>
                    <a:cubicBezTo>
                      <a:pt x="163" y="131"/>
                      <a:pt x="166" y="126"/>
                      <a:pt x="168" y="121"/>
                    </a:cubicBezTo>
                    <a:cubicBezTo>
                      <a:pt x="170" y="116"/>
                      <a:pt x="172" y="110"/>
                      <a:pt x="173" y="105"/>
                    </a:cubicBezTo>
                    <a:cubicBezTo>
                      <a:pt x="174" y="99"/>
                      <a:pt x="175" y="93"/>
                      <a:pt x="175" y="87"/>
                    </a:cubicBezTo>
                    <a:cubicBezTo>
                      <a:pt x="175" y="81"/>
                      <a:pt x="174" y="75"/>
                      <a:pt x="173" y="69"/>
                    </a:cubicBezTo>
                    <a:close/>
                    <a:moveTo>
                      <a:pt x="162" y="86"/>
                    </a:moveTo>
                    <a:cubicBezTo>
                      <a:pt x="161" y="86"/>
                      <a:pt x="136" y="81"/>
                      <a:pt x="110" y="84"/>
                    </a:cubicBezTo>
                    <a:cubicBezTo>
                      <a:pt x="110" y="82"/>
                      <a:pt x="109" y="81"/>
                      <a:pt x="108" y="80"/>
                    </a:cubicBezTo>
                    <a:cubicBezTo>
                      <a:pt x="107" y="76"/>
                      <a:pt x="105" y="73"/>
                      <a:pt x="104" y="69"/>
                    </a:cubicBezTo>
                    <a:cubicBezTo>
                      <a:pt x="133" y="57"/>
                      <a:pt x="145" y="40"/>
                      <a:pt x="145" y="40"/>
                    </a:cubicBezTo>
                    <a:cubicBezTo>
                      <a:pt x="156" y="52"/>
                      <a:pt x="162" y="68"/>
                      <a:pt x="162" y="86"/>
                    </a:cubicBezTo>
                    <a:close/>
                    <a:moveTo>
                      <a:pt x="137" y="31"/>
                    </a:moveTo>
                    <a:cubicBezTo>
                      <a:pt x="137" y="31"/>
                      <a:pt x="126" y="47"/>
                      <a:pt x="98" y="58"/>
                    </a:cubicBezTo>
                    <a:cubicBezTo>
                      <a:pt x="85" y="35"/>
                      <a:pt x="71" y="16"/>
                      <a:pt x="70" y="14"/>
                    </a:cubicBezTo>
                    <a:cubicBezTo>
                      <a:pt x="76" y="13"/>
                      <a:pt x="81" y="12"/>
                      <a:pt x="87" y="12"/>
                    </a:cubicBezTo>
                    <a:cubicBezTo>
                      <a:pt x="106" y="12"/>
                      <a:pt x="124" y="19"/>
                      <a:pt x="137" y="31"/>
                    </a:cubicBezTo>
                    <a:close/>
                    <a:moveTo>
                      <a:pt x="70" y="14"/>
                    </a:moveTo>
                    <a:cubicBezTo>
                      <a:pt x="70" y="14"/>
                      <a:pt x="70" y="14"/>
                      <a:pt x="70" y="14"/>
                    </a:cubicBezTo>
                    <a:cubicBezTo>
                      <a:pt x="70" y="14"/>
                      <a:pt x="69" y="15"/>
                      <a:pt x="69" y="15"/>
                    </a:cubicBezTo>
                    <a:cubicBezTo>
                      <a:pt x="69" y="15"/>
                      <a:pt x="70" y="15"/>
                      <a:pt x="70" y="14"/>
                    </a:cubicBezTo>
                    <a:close/>
                    <a:moveTo>
                      <a:pt x="56" y="19"/>
                    </a:moveTo>
                    <a:cubicBezTo>
                      <a:pt x="57" y="21"/>
                      <a:pt x="70" y="39"/>
                      <a:pt x="83" y="62"/>
                    </a:cubicBezTo>
                    <a:cubicBezTo>
                      <a:pt x="47" y="72"/>
                      <a:pt x="16" y="72"/>
                      <a:pt x="14" y="72"/>
                    </a:cubicBezTo>
                    <a:cubicBezTo>
                      <a:pt x="19" y="48"/>
                      <a:pt x="35" y="29"/>
                      <a:pt x="56" y="19"/>
                    </a:cubicBezTo>
                    <a:close/>
                    <a:moveTo>
                      <a:pt x="13" y="87"/>
                    </a:moveTo>
                    <a:cubicBezTo>
                      <a:pt x="13" y="86"/>
                      <a:pt x="13" y="85"/>
                      <a:pt x="13" y="85"/>
                    </a:cubicBezTo>
                    <a:cubicBezTo>
                      <a:pt x="14" y="85"/>
                      <a:pt x="51" y="85"/>
                      <a:pt x="90" y="74"/>
                    </a:cubicBezTo>
                    <a:cubicBezTo>
                      <a:pt x="92" y="78"/>
                      <a:pt x="94" y="82"/>
                      <a:pt x="96" y="87"/>
                    </a:cubicBezTo>
                    <a:cubicBezTo>
                      <a:pt x="95" y="87"/>
                      <a:pt x="94" y="87"/>
                      <a:pt x="93" y="88"/>
                    </a:cubicBezTo>
                    <a:cubicBezTo>
                      <a:pt x="52" y="101"/>
                      <a:pt x="32" y="137"/>
                      <a:pt x="32" y="137"/>
                    </a:cubicBezTo>
                    <a:cubicBezTo>
                      <a:pt x="32" y="137"/>
                      <a:pt x="32" y="137"/>
                      <a:pt x="32" y="137"/>
                    </a:cubicBezTo>
                    <a:cubicBezTo>
                      <a:pt x="20" y="124"/>
                      <a:pt x="13" y="106"/>
                      <a:pt x="13" y="87"/>
                    </a:cubicBezTo>
                    <a:close/>
                    <a:moveTo>
                      <a:pt x="87" y="162"/>
                    </a:moveTo>
                    <a:cubicBezTo>
                      <a:pt x="69" y="162"/>
                      <a:pt x="53" y="155"/>
                      <a:pt x="40" y="144"/>
                    </a:cubicBezTo>
                    <a:cubicBezTo>
                      <a:pt x="41" y="145"/>
                      <a:pt x="42" y="146"/>
                      <a:pt x="42" y="146"/>
                    </a:cubicBezTo>
                    <a:cubicBezTo>
                      <a:pt x="42" y="146"/>
                      <a:pt x="56" y="115"/>
                      <a:pt x="100" y="99"/>
                    </a:cubicBezTo>
                    <a:cubicBezTo>
                      <a:pt x="100" y="99"/>
                      <a:pt x="100" y="99"/>
                      <a:pt x="101" y="99"/>
                    </a:cubicBezTo>
                    <a:cubicBezTo>
                      <a:pt x="111" y="126"/>
                      <a:pt x="115" y="149"/>
                      <a:pt x="117" y="156"/>
                    </a:cubicBezTo>
                    <a:cubicBezTo>
                      <a:pt x="108" y="159"/>
                      <a:pt x="98" y="162"/>
                      <a:pt x="87" y="162"/>
                    </a:cubicBezTo>
                    <a:close/>
                    <a:moveTo>
                      <a:pt x="129" y="149"/>
                    </a:moveTo>
                    <a:cubicBezTo>
                      <a:pt x="128" y="144"/>
                      <a:pt x="124" y="122"/>
                      <a:pt x="115" y="96"/>
                    </a:cubicBezTo>
                    <a:cubicBezTo>
                      <a:pt x="139" y="92"/>
                      <a:pt x="160" y="98"/>
                      <a:pt x="161" y="99"/>
                    </a:cubicBezTo>
                    <a:cubicBezTo>
                      <a:pt x="158" y="120"/>
                      <a:pt x="146" y="138"/>
                      <a:pt x="129" y="149"/>
                    </a:cubicBezTo>
                    <a:close/>
                  </a:path>
                </a:pathLst>
              </a:custGeom>
              <a:solidFill>
                <a:schemeClr val="bg2"/>
              </a:solidFill>
              <a:ln>
                <a:noFill/>
              </a:ln>
            </p:spPr>
            <p:txBody>
              <a:bodyPr anchor="ctr"/>
              <a:lstStyle/>
              <a:p>
                <a:pPr algn="ctr"/>
                <a:endParaRPr/>
              </a:p>
            </p:txBody>
          </p:sp>
          <p:sp>
            <p:nvSpPr>
              <p:cNvPr id="30" name="iṥḻïḍê"/>
              <p:cNvSpPr/>
              <p:nvPr/>
            </p:nvSpPr>
            <p:spPr bwMode="auto">
              <a:xfrm>
                <a:off x="5181483" y="4640045"/>
                <a:ext cx="910766" cy="906470"/>
              </a:xfrm>
              <a:custGeom>
                <a:avLst/>
                <a:gdLst>
                  <a:gd name="T0" fmla="*/ 114 w 228"/>
                  <a:gd name="T1" fmla="*/ 0 h 227"/>
                  <a:gd name="T2" fmla="*/ 0 w 228"/>
                  <a:gd name="T3" fmla="*/ 114 h 227"/>
                  <a:gd name="T4" fmla="*/ 68 w 228"/>
                  <a:gd name="T5" fmla="*/ 218 h 227"/>
                  <a:gd name="T6" fmla="*/ 70 w 228"/>
                  <a:gd name="T7" fmla="*/ 192 h 227"/>
                  <a:gd name="T8" fmla="*/ 85 w 228"/>
                  <a:gd name="T9" fmla="*/ 130 h 227"/>
                  <a:gd name="T10" fmla="*/ 81 w 228"/>
                  <a:gd name="T11" fmla="*/ 112 h 227"/>
                  <a:gd name="T12" fmla="*/ 103 w 228"/>
                  <a:gd name="T13" fmla="*/ 82 h 227"/>
                  <a:gd name="T14" fmla="*/ 119 w 228"/>
                  <a:gd name="T15" fmla="*/ 99 h 227"/>
                  <a:gd name="T16" fmla="*/ 109 w 228"/>
                  <a:gd name="T17" fmla="*/ 140 h 227"/>
                  <a:gd name="T18" fmla="*/ 127 w 228"/>
                  <a:gd name="T19" fmla="*/ 162 h 227"/>
                  <a:gd name="T20" fmla="*/ 163 w 228"/>
                  <a:gd name="T21" fmla="*/ 101 h 227"/>
                  <a:gd name="T22" fmla="*/ 115 w 228"/>
                  <a:gd name="T23" fmla="*/ 57 h 227"/>
                  <a:gd name="T24" fmla="*/ 59 w 228"/>
                  <a:gd name="T25" fmla="*/ 112 h 227"/>
                  <a:gd name="T26" fmla="*/ 67 w 228"/>
                  <a:gd name="T27" fmla="*/ 134 h 227"/>
                  <a:gd name="T28" fmla="*/ 68 w 228"/>
                  <a:gd name="T29" fmla="*/ 141 h 227"/>
                  <a:gd name="T30" fmla="*/ 66 w 228"/>
                  <a:gd name="T31" fmla="*/ 150 h 227"/>
                  <a:gd name="T32" fmla="*/ 60 w 228"/>
                  <a:gd name="T33" fmla="*/ 153 h 227"/>
                  <a:gd name="T34" fmla="*/ 37 w 228"/>
                  <a:gd name="T35" fmla="*/ 109 h 227"/>
                  <a:gd name="T36" fmla="*/ 118 w 228"/>
                  <a:gd name="T37" fmla="*/ 38 h 227"/>
                  <a:gd name="T38" fmla="*/ 191 w 228"/>
                  <a:gd name="T39" fmla="*/ 103 h 227"/>
                  <a:gd name="T40" fmla="*/ 129 w 228"/>
                  <a:gd name="T41" fmla="*/ 181 h 227"/>
                  <a:gd name="T42" fmla="*/ 101 w 228"/>
                  <a:gd name="T43" fmla="*/ 167 h 227"/>
                  <a:gd name="T44" fmla="*/ 93 w 228"/>
                  <a:gd name="T45" fmla="*/ 198 h 227"/>
                  <a:gd name="T46" fmla="*/ 82 w 228"/>
                  <a:gd name="T47" fmla="*/ 223 h 227"/>
                  <a:gd name="T48" fmla="*/ 114 w 228"/>
                  <a:gd name="T49" fmla="*/ 227 h 227"/>
                  <a:gd name="T50" fmla="*/ 228 w 228"/>
                  <a:gd name="T51" fmla="*/ 114 h 227"/>
                  <a:gd name="T52" fmla="*/ 114 w 228"/>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27">
                    <a:moveTo>
                      <a:pt x="114" y="0"/>
                    </a:moveTo>
                    <a:cubicBezTo>
                      <a:pt x="51" y="0"/>
                      <a:pt x="0" y="51"/>
                      <a:pt x="0" y="114"/>
                    </a:cubicBezTo>
                    <a:cubicBezTo>
                      <a:pt x="0" y="160"/>
                      <a:pt x="28" y="200"/>
                      <a:pt x="68" y="218"/>
                    </a:cubicBezTo>
                    <a:cubicBezTo>
                      <a:pt x="68" y="210"/>
                      <a:pt x="68" y="200"/>
                      <a:pt x="70" y="192"/>
                    </a:cubicBezTo>
                    <a:cubicBezTo>
                      <a:pt x="73" y="183"/>
                      <a:pt x="85" y="130"/>
                      <a:pt x="85" y="130"/>
                    </a:cubicBezTo>
                    <a:cubicBezTo>
                      <a:pt x="85" y="130"/>
                      <a:pt x="81" y="122"/>
                      <a:pt x="81" y="112"/>
                    </a:cubicBezTo>
                    <a:cubicBezTo>
                      <a:pt x="81" y="95"/>
                      <a:pt x="91" y="82"/>
                      <a:pt x="103" y="82"/>
                    </a:cubicBezTo>
                    <a:cubicBezTo>
                      <a:pt x="114" y="82"/>
                      <a:pt x="119" y="90"/>
                      <a:pt x="119" y="99"/>
                    </a:cubicBezTo>
                    <a:cubicBezTo>
                      <a:pt x="119" y="110"/>
                      <a:pt x="112" y="125"/>
                      <a:pt x="109" y="140"/>
                    </a:cubicBezTo>
                    <a:cubicBezTo>
                      <a:pt x="106" y="152"/>
                      <a:pt x="115" y="162"/>
                      <a:pt x="127" y="162"/>
                    </a:cubicBezTo>
                    <a:cubicBezTo>
                      <a:pt x="148" y="162"/>
                      <a:pt x="163" y="134"/>
                      <a:pt x="163" y="101"/>
                    </a:cubicBezTo>
                    <a:cubicBezTo>
                      <a:pt x="163" y="76"/>
                      <a:pt x="146" y="57"/>
                      <a:pt x="115" y="57"/>
                    </a:cubicBezTo>
                    <a:cubicBezTo>
                      <a:pt x="81" y="57"/>
                      <a:pt x="59" y="83"/>
                      <a:pt x="59" y="112"/>
                    </a:cubicBezTo>
                    <a:cubicBezTo>
                      <a:pt x="59" y="122"/>
                      <a:pt x="62" y="129"/>
                      <a:pt x="67" y="134"/>
                    </a:cubicBezTo>
                    <a:cubicBezTo>
                      <a:pt x="69" y="137"/>
                      <a:pt x="69" y="138"/>
                      <a:pt x="68" y="141"/>
                    </a:cubicBezTo>
                    <a:cubicBezTo>
                      <a:pt x="68" y="143"/>
                      <a:pt x="67" y="148"/>
                      <a:pt x="66" y="150"/>
                    </a:cubicBezTo>
                    <a:cubicBezTo>
                      <a:pt x="65" y="153"/>
                      <a:pt x="63" y="154"/>
                      <a:pt x="60" y="153"/>
                    </a:cubicBezTo>
                    <a:cubicBezTo>
                      <a:pt x="44" y="146"/>
                      <a:pt x="37" y="129"/>
                      <a:pt x="37" y="109"/>
                    </a:cubicBezTo>
                    <a:cubicBezTo>
                      <a:pt x="37" y="77"/>
                      <a:pt x="64" y="38"/>
                      <a:pt x="118" y="38"/>
                    </a:cubicBezTo>
                    <a:cubicBezTo>
                      <a:pt x="162" y="38"/>
                      <a:pt x="191" y="70"/>
                      <a:pt x="191" y="103"/>
                    </a:cubicBezTo>
                    <a:cubicBezTo>
                      <a:pt x="191" y="148"/>
                      <a:pt x="166" y="181"/>
                      <a:pt x="129" y="181"/>
                    </a:cubicBezTo>
                    <a:cubicBezTo>
                      <a:pt x="117" y="181"/>
                      <a:pt x="105" y="175"/>
                      <a:pt x="101" y="167"/>
                    </a:cubicBezTo>
                    <a:cubicBezTo>
                      <a:pt x="101" y="167"/>
                      <a:pt x="95" y="193"/>
                      <a:pt x="93" y="198"/>
                    </a:cubicBezTo>
                    <a:cubicBezTo>
                      <a:pt x="91" y="207"/>
                      <a:pt x="86" y="216"/>
                      <a:pt x="82" y="223"/>
                    </a:cubicBezTo>
                    <a:cubicBezTo>
                      <a:pt x="92" y="226"/>
                      <a:pt x="103" y="227"/>
                      <a:pt x="114" y="227"/>
                    </a:cubicBezTo>
                    <a:cubicBezTo>
                      <a:pt x="177" y="227"/>
                      <a:pt x="228" y="176"/>
                      <a:pt x="228" y="114"/>
                    </a:cubicBezTo>
                    <a:cubicBezTo>
                      <a:pt x="228" y="51"/>
                      <a:pt x="177" y="0"/>
                      <a:pt x="114" y="0"/>
                    </a:cubicBezTo>
                    <a:close/>
                  </a:path>
                </a:pathLst>
              </a:custGeom>
              <a:solidFill>
                <a:schemeClr val="bg2"/>
              </a:solidFill>
              <a:ln>
                <a:noFill/>
              </a:ln>
            </p:spPr>
            <p:txBody>
              <a:bodyPr anchor="ctr"/>
              <a:lstStyle/>
              <a:p>
                <a:pPr algn="ctr"/>
                <a:endParaRPr/>
              </a:p>
            </p:txBody>
          </p:sp>
          <p:sp>
            <p:nvSpPr>
              <p:cNvPr id="31" name="ísļïďè"/>
              <p:cNvSpPr/>
              <p:nvPr/>
            </p:nvSpPr>
            <p:spPr bwMode="auto">
              <a:xfrm>
                <a:off x="7944073" y="2407562"/>
                <a:ext cx="814100" cy="81280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2"/>
              </a:solidFill>
              <a:ln>
                <a:noFill/>
              </a:ln>
            </p:spPr>
            <p:txBody>
              <a:bodyPr anchor="ctr"/>
              <a:lstStyle/>
              <a:p>
                <a:pPr algn="ctr"/>
                <a:endParaRPr/>
              </a:p>
            </p:txBody>
          </p:sp>
          <p:grpSp>
            <p:nvGrpSpPr>
              <p:cNvPr id="32" name="íṡlíḑè"/>
              <p:cNvGrpSpPr/>
              <p:nvPr/>
            </p:nvGrpSpPr>
            <p:grpSpPr>
              <a:xfrm>
                <a:off x="6372064" y="900721"/>
                <a:ext cx="734051" cy="682874"/>
                <a:chOff x="3338513" y="696913"/>
                <a:chExt cx="771525" cy="717550"/>
              </a:xfrm>
              <a:solidFill>
                <a:schemeClr val="bg2"/>
              </a:solidFill>
            </p:grpSpPr>
            <p:sp>
              <p:nvSpPr>
                <p:cNvPr id="54" name="ísľíḋê"/>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p:spPr>
              <p:txBody>
                <a:bodyPr anchor="ctr"/>
                <a:lstStyle/>
                <a:p>
                  <a:pPr algn="ctr"/>
                  <a:endParaRPr/>
                </a:p>
              </p:txBody>
            </p:sp>
            <p:sp>
              <p:nvSpPr>
                <p:cNvPr id="55" name="îşļíḑè"/>
                <p:cNvSpPr/>
                <p:nvPr/>
              </p:nvSpPr>
              <p:spPr bwMode="auto">
                <a:xfrm>
                  <a:off x="3338513" y="960438"/>
                  <a:ext cx="163513" cy="390525"/>
                </a:xfrm>
                <a:prstGeom prst="rect">
                  <a:avLst/>
                </a:prstGeom>
                <a:grpFill/>
                <a:ln>
                  <a:noFill/>
                </a:ln>
              </p:spPr>
              <p:txBody>
                <a:bodyPr anchor="ctr"/>
                <a:lstStyle/>
                <a:p>
                  <a:pPr algn="ctr"/>
                  <a:endParaRPr/>
                </a:p>
              </p:txBody>
            </p:sp>
          </p:grpSp>
          <p:grpSp>
            <p:nvGrpSpPr>
              <p:cNvPr id="33" name="îṣļîḑè"/>
              <p:cNvGrpSpPr/>
              <p:nvPr/>
            </p:nvGrpSpPr>
            <p:grpSpPr>
              <a:xfrm>
                <a:off x="5192322" y="1769361"/>
                <a:ext cx="977541" cy="915731"/>
                <a:chOff x="544513" y="3295650"/>
                <a:chExt cx="1325563" cy="1241425"/>
              </a:xfrm>
              <a:solidFill>
                <a:schemeClr val="bg2"/>
              </a:solidFill>
            </p:grpSpPr>
            <p:sp>
              <p:nvSpPr>
                <p:cNvPr id="51" name="îśḷîďè"/>
                <p:cNvSpPr/>
                <p:nvPr/>
              </p:nvSpPr>
              <p:spPr bwMode="auto">
                <a:xfrm>
                  <a:off x="692151" y="3351213"/>
                  <a:ext cx="1077913" cy="1185862"/>
                </a:xfrm>
                <a:custGeom>
                  <a:avLst/>
                  <a:gdLst>
                    <a:gd name="T0" fmla="*/ 55 w 257"/>
                    <a:gd name="T1" fmla="*/ 128 h 283"/>
                    <a:gd name="T2" fmla="*/ 49 w 257"/>
                    <a:gd name="T3" fmla="*/ 128 h 283"/>
                    <a:gd name="T4" fmla="*/ 43 w 257"/>
                    <a:gd name="T5" fmla="*/ 129 h 283"/>
                    <a:gd name="T6" fmla="*/ 36 w 257"/>
                    <a:gd name="T7" fmla="*/ 133 h 283"/>
                    <a:gd name="T8" fmla="*/ 9 w 257"/>
                    <a:gd name="T9" fmla="*/ 145 h 283"/>
                    <a:gd name="T10" fmla="*/ 4 w 257"/>
                    <a:gd name="T11" fmla="*/ 167 h 283"/>
                    <a:gd name="T12" fmla="*/ 26 w 257"/>
                    <a:gd name="T13" fmla="*/ 218 h 283"/>
                    <a:gd name="T14" fmla="*/ 46 w 257"/>
                    <a:gd name="T15" fmla="*/ 229 h 283"/>
                    <a:gd name="T16" fmla="*/ 61 w 257"/>
                    <a:gd name="T17" fmla="*/ 223 h 283"/>
                    <a:gd name="T18" fmla="*/ 73 w 257"/>
                    <a:gd name="T19" fmla="*/ 243 h 283"/>
                    <a:gd name="T20" fmla="*/ 77 w 257"/>
                    <a:gd name="T21" fmla="*/ 240 h 283"/>
                    <a:gd name="T22" fmla="*/ 106 w 257"/>
                    <a:gd name="T23" fmla="*/ 273 h 283"/>
                    <a:gd name="T24" fmla="*/ 139 w 257"/>
                    <a:gd name="T25" fmla="*/ 275 h 283"/>
                    <a:gd name="T26" fmla="*/ 141 w 257"/>
                    <a:gd name="T27" fmla="*/ 242 h 283"/>
                    <a:gd name="T28" fmla="*/ 138 w 257"/>
                    <a:gd name="T29" fmla="*/ 239 h 283"/>
                    <a:gd name="T30" fmla="*/ 138 w 257"/>
                    <a:gd name="T31" fmla="*/ 239 h 283"/>
                    <a:gd name="T32" fmla="*/ 112 w 257"/>
                    <a:gd name="T33" fmla="*/ 209 h 283"/>
                    <a:gd name="T34" fmla="*/ 128 w 257"/>
                    <a:gd name="T35" fmla="*/ 194 h 283"/>
                    <a:gd name="T36" fmla="*/ 131 w 257"/>
                    <a:gd name="T37" fmla="*/ 193 h 283"/>
                    <a:gd name="T38" fmla="*/ 257 w 257"/>
                    <a:gd name="T39" fmla="*/ 188 h 283"/>
                    <a:gd name="T40" fmla="*/ 174 w 257"/>
                    <a:gd name="T41" fmla="*/ 0 h 283"/>
                    <a:gd name="T42" fmla="*/ 55 w 257"/>
                    <a:gd name="T43" fmla="*/ 1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7" h="283">
                      <a:moveTo>
                        <a:pt x="55" y="128"/>
                      </a:moveTo>
                      <a:cubicBezTo>
                        <a:pt x="53" y="127"/>
                        <a:pt x="51" y="127"/>
                        <a:pt x="49" y="128"/>
                      </a:cubicBezTo>
                      <a:cubicBezTo>
                        <a:pt x="47" y="128"/>
                        <a:pt x="45" y="128"/>
                        <a:pt x="43" y="129"/>
                      </a:cubicBezTo>
                      <a:cubicBezTo>
                        <a:pt x="41" y="130"/>
                        <a:pt x="38" y="131"/>
                        <a:pt x="36" y="133"/>
                      </a:cubicBezTo>
                      <a:cubicBezTo>
                        <a:pt x="9" y="145"/>
                        <a:pt x="9" y="145"/>
                        <a:pt x="9" y="145"/>
                      </a:cubicBezTo>
                      <a:cubicBezTo>
                        <a:pt x="2" y="148"/>
                        <a:pt x="0" y="158"/>
                        <a:pt x="4" y="167"/>
                      </a:cubicBezTo>
                      <a:cubicBezTo>
                        <a:pt x="26" y="218"/>
                        <a:pt x="26" y="218"/>
                        <a:pt x="26" y="218"/>
                      </a:cubicBezTo>
                      <a:cubicBezTo>
                        <a:pt x="30" y="227"/>
                        <a:pt x="39" y="232"/>
                        <a:pt x="46" y="229"/>
                      </a:cubicBezTo>
                      <a:cubicBezTo>
                        <a:pt x="61" y="223"/>
                        <a:pt x="61" y="223"/>
                        <a:pt x="61" y="223"/>
                      </a:cubicBezTo>
                      <a:cubicBezTo>
                        <a:pt x="73" y="243"/>
                        <a:pt x="73" y="243"/>
                        <a:pt x="73" y="243"/>
                      </a:cubicBezTo>
                      <a:cubicBezTo>
                        <a:pt x="77" y="240"/>
                        <a:pt x="77" y="240"/>
                        <a:pt x="77" y="240"/>
                      </a:cubicBezTo>
                      <a:cubicBezTo>
                        <a:pt x="106" y="273"/>
                        <a:pt x="106" y="273"/>
                        <a:pt x="106" y="273"/>
                      </a:cubicBezTo>
                      <a:cubicBezTo>
                        <a:pt x="115" y="282"/>
                        <a:pt x="129" y="283"/>
                        <a:pt x="139" y="275"/>
                      </a:cubicBezTo>
                      <a:cubicBezTo>
                        <a:pt x="149" y="266"/>
                        <a:pt x="149" y="251"/>
                        <a:pt x="141" y="242"/>
                      </a:cubicBezTo>
                      <a:cubicBezTo>
                        <a:pt x="138" y="239"/>
                        <a:pt x="138" y="239"/>
                        <a:pt x="138" y="239"/>
                      </a:cubicBezTo>
                      <a:cubicBezTo>
                        <a:pt x="138" y="239"/>
                        <a:pt x="138" y="239"/>
                        <a:pt x="138" y="239"/>
                      </a:cubicBezTo>
                      <a:cubicBezTo>
                        <a:pt x="112" y="209"/>
                        <a:pt x="112" y="209"/>
                        <a:pt x="112" y="209"/>
                      </a:cubicBezTo>
                      <a:cubicBezTo>
                        <a:pt x="128" y="194"/>
                        <a:pt x="128" y="194"/>
                        <a:pt x="128" y="194"/>
                      </a:cubicBezTo>
                      <a:cubicBezTo>
                        <a:pt x="129" y="194"/>
                        <a:pt x="130" y="193"/>
                        <a:pt x="131" y="193"/>
                      </a:cubicBezTo>
                      <a:cubicBezTo>
                        <a:pt x="197" y="178"/>
                        <a:pt x="257" y="188"/>
                        <a:pt x="257" y="188"/>
                      </a:cubicBezTo>
                      <a:cubicBezTo>
                        <a:pt x="174" y="0"/>
                        <a:pt x="174" y="0"/>
                        <a:pt x="174" y="0"/>
                      </a:cubicBezTo>
                      <a:cubicBezTo>
                        <a:pt x="161" y="54"/>
                        <a:pt x="86" y="108"/>
                        <a:pt x="55" y="128"/>
                      </a:cubicBezTo>
                      <a:close/>
                    </a:path>
                  </a:pathLst>
                </a:custGeom>
                <a:grpFill/>
                <a:ln>
                  <a:noFill/>
                </a:ln>
              </p:spPr>
              <p:txBody>
                <a:bodyPr anchor="ctr"/>
                <a:lstStyle/>
                <a:p>
                  <a:pPr algn="ctr"/>
                  <a:endParaRPr/>
                </a:p>
              </p:txBody>
            </p:sp>
            <p:sp>
              <p:nvSpPr>
                <p:cNvPr id="52" name="isľiďê"/>
                <p:cNvSpPr/>
                <p:nvPr/>
              </p:nvSpPr>
              <p:spPr bwMode="auto">
                <a:xfrm>
                  <a:off x="1446213" y="3295650"/>
                  <a:ext cx="423863" cy="865187"/>
                </a:xfrm>
                <a:custGeom>
                  <a:avLst/>
                  <a:gdLst>
                    <a:gd name="T0" fmla="*/ 0 w 267"/>
                    <a:gd name="T1" fmla="*/ 16 h 545"/>
                    <a:gd name="T2" fmla="*/ 233 w 267"/>
                    <a:gd name="T3" fmla="*/ 545 h 545"/>
                    <a:gd name="T4" fmla="*/ 267 w 267"/>
                    <a:gd name="T5" fmla="*/ 531 h 545"/>
                    <a:gd name="T6" fmla="*/ 32 w 267"/>
                    <a:gd name="T7" fmla="*/ 0 h 545"/>
                    <a:gd name="T8" fmla="*/ 0 w 267"/>
                    <a:gd name="T9" fmla="*/ 16 h 545"/>
                  </a:gdLst>
                  <a:ahLst/>
                  <a:cxnLst>
                    <a:cxn ang="0">
                      <a:pos x="T0" y="T1"/>
                    </a:cxn>
                    <a:cxn ang="0">
                      <a:pos x="T2" y="T3"/>
                    </a:cxn>
                    <a:cxn ang="0">
                      <a:pos x="T4" y="T5"/>
                    </a:cxn>
                    <a:cxn ang="0">
                      <a:pos x="T6" y="T7"/>
                    </a:cxn>
                    <a:cxn ang="0">
                      <a:pos x="T8" y="T9"/>
                    </a:cxn>
                  </a:cxnLst>
                  <a:rect l="0" t="0" r="r" b="b"/>
                  <a:pathLst>
                    <a:path w="267" h="545">
                      <a:moveTo>
                        <a:pt x="0" y="16"/>
                      </a:moveTo>
                      <a:lnTo>
                        <a:pt x="233" y="545"/>
                      </a:lnTo>
                      <a:lnTo>
                        <a:pt x="267" y="531"/>
                      </a:lnTo>
                      <a:lnTo>
                        <a:pt x="32" y="0"/>
                      </a:lnTo>
                      <a:lnTo>
                        <a:pt x="0" y="16"/>
                      </a:lnTo>
                      <a:close/>
                    </a:path>
                  </a:pathLst>
                </a:custGeom>
                <a:grpFill/>
                <a:ln>
                  <a:noFill/>
                </a:ln>
              </p:spPr>
              <p:txBody>
                <a:bodyPr anchor="ctr"/>
                <a:lstStyle/>
                <a:p>
                  <a:pPr algn="ctr"/>
                  <a:endParaRPr/>
                </a:p>
              </p:txBody>
            </p:sp>
            <p:sp>
              <p:nvSpPr>
                <p:cNvPr id="53" name="í$lîďê"/>
                <p:cNvSpPr/>
                <p:nvPr/>
              </p:nvSpPr>
              <p:spPr bwMode="auto">
                <a:xfrm>
                  <a:off x="544513" y="4021138"/>
                  <a:ext cx="257175" cy="339725"/>
                </a:xfrm>
                <a:custGeom>
                  <a:avLst/>
                  <a:gdLst>
                    <a:gd name="T0" fmla="*/ 30 w 61"/>
                    <a:gd name="T1" fmla="*/ 10 h 81"/>
                    <a:gd name="T2" fmla="*/ 28 w 61"/>
                    <a:gd name="T3" fmla="*/ 0 h 81"/>
                    <a:gd name="T4" fmla="*/ 17 w 61"/>
                    <a:gd name="T5" fmla="*/ 5 h 81"/>
                    <a:gd name="T6" fmla="*/ 1 w 61"/>
                    <a:gd name="T7" fmla="*/ 32 h 81"/>
                    <a:gd name="T8" fmla="*/ 15 w 61"/>
                    <a:gd name="T9" fmla="*/ 26 h 81"/>
                    <a:gd name="T10" fmla="*/ 21 w 61"/>
                    <a:gd name="T11" fmla="*/ 28 h 81"/>
                    <a:gd name="T12" fmla="*/ 21 w 61"/>
                    <a:gd name="T13" fmla="*/ 29 h 81"/>
                    <a:gd name="T14" fmla="*/ 22 w 61"/>
                    <a:gd name="T15" fmla="*/ 29 h 81"/>
                    <a:gd name="T16" fmla="*/ 19 w 61"/>
                    <a:gd name="T17" fmla="*/ 35 h 81"/>
                    <a:gd name="T18" fmla="*/ 4 w 61"/>
                    <a:gd name="T19" fmla="*/ 42 h 81"/>
                    <a:gd name="T20" fmla="*/ 6 w 61"/>
                    <a:gd name="T21" fmla="*/ 47 h 81"/>
                    <a:gd name="T22" fmla="*/ 21 w 61"/>
                    <a:gd name="T23" fmla="*/ 40 h 81"/>
                    <a:gd name="T24" fmla="*/ 27 w 61"/>
                    <a:gd name="T25" fmla="*/ 42 h 81"/>
                    <a:gd name="T26" fmla="*/ 28 w 61"/>
                    <a:gd name="T27" fmla="*/ 43 h 81"/>
                    <a:gd name="T28" fmla="*/ 28 w 61"/>
                    <a:gd name="T29" fmla="*/ 43 h 81"/>
                    <a:gd name="T30" fmla="*/ 25 w 61"/>
                    <a:gd name="T31" fmla="*/ 49 h 81"/>
                    <a:gd name="T32" fmla="*/ 10 w 61"/>
                    <a:gd name="T33" fmla="*/ 56 h 81"/>
                    <a:gd name="T34" fmla="*/ 12 w 61"/>
                    <a:gd name="T35" fmla="*/ 61 h 81"/>
                    <a:gd name="T36" fmla="*/ 28 w 61"/>
                    <a:gd name="T37" fmla="*/ 54 h 81"/>
                    <a:gd name="T38" fmla="*/ 34 w 61"/>
                    <a:gd name="T39" fmla="*/ 56 h 81"/>
                    <a:gd name="T40" fmla="*/ 34 w 61"/>
                    <a:gd name="T41" fmla="*/ 56 h 81"/>
                    <a:gd name="T42" fmla="*/ 34 w 61"/>
                    <a:gd name="T43" fmla="*/ 57 h 81"/>
                    <a:gd name="T44" fmla="*/ 31 w 61"/>
                    <a:gd name="T45" fmla="*/ 63 h 81"/>
                    <a:gd name="T46" fmla="*/ 17 w 61"/>
                    <a:gd name="T47" fmla="*/ 69 h 81"/>
                    <a:gd name="T48" fmla="*/ 48 w 61"/>
                    <a:gd name="T49" fmla="*/ 76 h 81"/>
                    <a:gd name="T50" fmla="*/ 61 w 61"/>
                    <a:gd name="T51" fmla="*/ 71 h 81"/>
                    <a:gd name="T52" fmla="*/ 53 w 61"/>
                    <a:gd name="T53" fmla="*/ 61 h 81"/>
                    <a:gd name="T54" fmla="*/ 30 w 61"/>
                    <a:gd name="T55"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81">
                      <a:moveTo>
                        <a:pt x="30" y="10"/>
                      </a:moveTo>
                      <a:cubicBezTo>
                        <a:pt x="29" y="6"/>
                        <a:pt x="28" y="3"/>
                        <a:pt x="28" y="0"/>
                      </a:cubicBezTo>
                      <a:cubicBezTo>
                        <a:pt x="17" y="5"/>
                        <a:pt x="17" y="5"/>
                        <a:pt x="17" y="5"/>
                      </a:cubicBezTo>
                      <a:cubicBezTo>
                        <a:pt x="6" y="10"/>
                        <a:pt x="0" y="21"/>
                        <a:pt x="1" y="32"/>
                      </a:cubicBezTo>
                      <a:cubicBezTo>
                        <a:pt x="15" y="26"/>
                        <a:pt x="15" y="26"/>
                        <a:pt x="15" y="26"/>
                      </a:cubicBezTo>
                      <a:cubicBezTo>
                        <a:pt x="18" y="25"/>
                        <a:pt x="20" y="26"/>
                        <a:pt x="21" y="28"/>
                      </a:cubicBezTo>
                      <a:cubicBezTo>
                        <a:pt x="21" y="29"/>
                        <a:pt x="21" y="29"/>
                        <a:pt x="21" y="29"/>
                      </a:cubicBezTo>
                      <a:cubicBezTo>
                        <a:pt x="21" y="29"/>
                        <a:pt x="22" y="29"/>
                        <a:pt x="22" y="29"/>
                      </a:cubicBezTo>
                      <a:cubicBezTo>
                        <a:pt x="23" y="31"/>
                        <a:pt x="22" y="34"/>
                        <a:pt x="19" y="35"/>
                      </a:cubicBezTo>
                      <a:cubicBezTo>
                        <a:pt x="4" y="42"/>
                        <a:pt x="4" y="42"/>
                        <a:pt x="4" y="42"/>
                      </a:cubicBezTo>
                      <a:cubicBezTo>
                        <a:pt x="6" y="47"/>
                        <a:pt x="6" y="47"/>
                        <a:pt x="6" y="47"/>
                      </a:cubicBezTo>
                      <a:cubicBezTo>
                        <a:pt x="21" y="40"/>
                        <a:pt x="21" y="40"/>
                        <a:pt x="21" y="40"/>
                      </a:cubicBezTo>
                      <a:cubicBezTo>
                        <a:pt x="24" y="39"/>
                        <a:pt x="26" y="40"/>
                        <a:pt x="27" y="42"/>
                      </a:cubicBezTo>
                      <a:cubicBezTo>
                        <a:pt x="27" y="42"/>
                        <a:pt x="27" y="43"/>
                        <a:pt x="28" y="43"/>
                      </a:cubicBezTo>
                      <a:cubicBezTo>
                        <a:pt x="28" y="43"/>
                        <a:pt x="28" y="43"/>
                        <a:pt x="28" y="43"/>
                      </a:cubicBezTo>
                      <a:cubicBezTo>
                        <a:pt x="29" y="45"/>
                        <a:pt x="28" y="48"/>
                        <a:pt x="25" y="49"/>
                      </a:cubicBezTo>
                      <a:cubicBezTo>
                        <a:pt x="10" y="56"/>
                        <a:pt x="10" y="56"/>
                        <a:pt x="10" y="56"/>
                      </a:cubicBezTo>
                      <a:cubicBezTo>
                        <a:pt x="12" y="61"/>
                        <a:pt x="12" y="61"/>
                        <a:pt x="12" y="61"/>
                      </a:cubicBezTo>
                      <a:cubicBezTo>
                        <a:pt x="28" y="54"/>
                        <a:pt x="28" y="54"/>
                        <a:pt x="28" y="54"/>
                      </a:cubicBezTo>
                      <a:cubicBezTo>
                        <a:pt x="30" y="53"/>
                        <a:pt x="33" y="54"/>
                        <a:pt x="34" y="56"/>
                      </a:cubicBezTo>
                      <a:cubicBezTo>
                        <a:pt x="34" y="56"/>
                        <a:pt x="34" y="56"/>
                        <a:pt x="34" y="56"/>
                      </a:cubicBezTo>
                      <a:cubicBezTo>
                        <a:pt x="34" y="57"/>
                        <a:pt x="34" y="57"/>
                        <a:pt x="34" y="57"/>
                      </a:cubicBezTo>
                      <a:cubicBezTo>
                        <a:pt x="35" y="59"/>
                        <a:pt x="34" y="62"/>
                        <a:pt x="31" y="63"/>
                      </a:cubicBezTo>
                      <a:cubicBezTo>
                        <a:pt x="17" y="69"/>
                        <a:pt x="17" y="69"/>
                        <a:pt x="17" y="69"/>
                      </a:cubicBezTo>
                      <a:cubicBezTo>
                        <a:pt x="24" y="78"/>
                        <a:pt x="37" y="81"/>
                        <a:pt x="48" y="76"/>
                      </a:cubicBezTo>
                      <a:cubicBezTo>
                        <a:pt x="61" y="71"/>
                        <a:pt x="61" y="71"/>
                        <a:pt x="61" y="71"/>
                      </a:cubicBezTo>
                      <a:cubicBezTo>
                        <a:pt x="58" y="68"/>
                        <a:pt x="55" y="65"/>
                        <a:pt x="53" y="61"/>
                      </a:cubicBezTo>
                      <a:lnTo>
                        <a:pt x="30" y="10"/>
                      </a:lnTo>
                      <a:close/>
                    </a:path>
                  </a:pathLst>
                </a:custGeom>
                <a:grpFill/>
                <a:ln>
                  <a:noFill/>
                </a:ln>
              </p:spPr>
              <p:txBody>
                <a:bodyPr anchor="ctr"/>
                <a:lstStyle/>
                <a:p>
                  <a:pPr algn="ctr"/>
                  <a:endParaRPr/>
                </a:p>
              </p:txBody>
            </p:sp>
          </p:grpSp>
          <p:sp>
            <p:nvSpPr>
              <p:cNvPr id="34" name="ïṣļîḓé"/>
              <p:cNvSpPr/>
              <p:nvPr/>
            </p:nvSpPr>
            <p:spPr bwMode="auto">
              <a:xfrm>
                <a:off x="3602006" y="2021722"/>
                <a:ext cx="583011" cy="702513"/>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5" name="ïṣľîďè"/>
              <p:cNvSpPr/>
              <p:nvPr/>
            </p:nvSpPr>
            <p:spPr bwMode="auto">
              <a:xfrm>
                <a:off x="7572822" y="1340838"/>
                <a:ext cx="518721" cy="625046"/>
              </a:xfrm>
              <a:custGeom>
                <a:avLst/>
                <a:gdLst>
                  <a:gd name="T0" fmla="*/ 60 w 146"/>
                  <a:gd name="T1" fmla="*/ 173 h 176"/>
                  <a:gd name="T2" fmla="*/ 40 w 146"/>
                  <a:gd name="T3" fmla="*/ 173 h 176"/>
                  <a:gd name="T4" fmla="*/ 38 w 146"/>
                  <a:gd name="T5" fmla="*/ 172 h 176"/>
                  <a:gd name="T6" fmla="*/ 17 w 146"/>
                  <a:gd name="T7" fmla="*/ 122 h 176"/>
                  <a:gd name="T8" fmla="*/ 40 w 146"/>
                  <a:gd name="T9" fmla="*/ 62 h 176"/>
                  <a:gd name="T10" fmla="*/ 55 w 146"/>
                  <a:gd name="T11" fmla="*/ 24 h 176"/>
                  <a:gd name="T12" fmla="*/ 103 w 146"/>
                  <a:gd name="T13" fmla="*/ 9 h 176"/>
                  <a:gd name="T14" fmla="*/ 141 w 146"/>
                  <a:gd name="T15" fmla="*/ 53 h 176"/>
                  <a:gd name="T16" fmla="*/ 108 w 146"/>
                  <a:gd name="T17" fmla="*/ 142 h 176"/>
                  <a:gd name="T18" fmla="*/ 98 w 146"/>
                  <a:gd name="T19" fmla="*/ 146 h 176"/>
                  <a:gd name="T20" fmla="*/ 94 w 146"/>
                  <a:gd name="T21" fmla="*/ 137 h 176"/>
                  <a:gd name="T22" fmla="*/ 127 w 146"/>
                  <a:gd name="T23" fmla="*/ 49 h 176"/>
                  <a:gd name="T24" fmla="*/ 98 w 146"/>
                  <a:gd name="T25" fmla="*/ 23 h 176"/>
                  <a:gd name="T26" fmla="*/ 69 w 146"/>
                  <a:gd name="T27" fmla="*/ 30 h 176"/>
                  <a:gd name="T28" fmla="*/ 54 w 146"/>
                  <a:gd name="T29" fmla="*/ 67 h 176"/>
                  <a:gd name="T30" fmla="*/ 30 w 146"/>
                  <a:gd name="T31" fmla="*/ 127 h 176"/>
                  <a:gd name="T32" fmla="*/ 44 w 146"/>
                  <a:gd name="T33" fmla="*/ 159 h 176"/>
                  <a:gd name="T34" fmla="*/ 45 w 146"/>
                  <a:gd name="T35" fmla="*/ 159 h 176"/>
                  <a:gd name="T36" fmla="*/ 61 w 146"/>
                  <a:gd name="T37" fmla="*/ 151 h 176"/>
                  <a:gd name="T38" fmla="*/ 67 w 146"/>
                  <a:gd name="T39" fmla="*/ 135 h 176"/>
                  <a:gd name="T40" fmla="*/ 93 w 146"/>
                  <a:gd name="T41" fmla="*/ 68 h 176"/>
                  <a:gd name="T42" fmla="*/ 91 w 146"/>
                  <a:gd name="T43" fmla="*/ 58 h 176"/>
                  <a:gd name="T44" fmla="*/ 82 w 146"/>
                  <a:gd name="T45" fmla="*/ 67 h 176"/>
                  <a:gd name="T46" fmla="*/ 57 w 146"/>
                  <a:gd name="T47" fmla="*/ 130 h 176"/>
                  <a:gd name="T48" fmla="*/ 48 w 146"/>
                  <a:gd name="T49" fmla="*/ 134 h 176"/>
                  <a:gd name="T50" fmla="*/ 44 w 146"/>
                  <a:gd name="T51" fmla="*/ 124 h 176"/>
                  <a:gd name="T52" fmla="*/ 68 w 146"/>
                  <a:gd name="T53" fmla="*/ 62 h 176"/>
                  <a:gd name="T54" fmla="*/ 96 w 146"/>
                  <a:gd name="T55" fmla="*/ 44 h 176"/>
                  <a:gd name="T56" fmla="*/ 107 w 146"/>
                  <a:gd name="T57" fmla="*/ 72 h 176"/>
                  <a:gd name="T58" fmla="*/ 80 w 146"/>
                  <a:gd name="T59" fmla="*/ 141 h 176"/>
                  <a:gd name="T60" fmla="*/ 74 w 146"/>
                  <a:gd name="T61" fmla="*/ 156 h 176"/>
                  <a:gd name="T62" fmla="*/ 60 w 146"/>
                  <a:gd name="T63" fmla="*/ 1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 h="176">
                    <a:moveTo>
                      <a:pt x="60" y="173"/>
                    </a:moveTo>
                    <a:cubicBezTo>
                      <a:pt x="54" y="176"/>
                      <a:pt x="47" y="176"/>
                      <a:pt x="40" y="173"/>
                    </a:cubicBezTo>
                    <a:cubicBezTo>
                      <a:pt x="38" y="172"/>
                      <a:pt x="38" y="172"/>
                      <a:pt x="38" y="172"/>
                    </a:cubicBezTo>
                    <a:cubicBezTo>
                      <a:pt x="31" y="169"/>
                      <a:pt x="0" y="160"/>
                      <a:pt x="17" y="122"/>
                    </a:cubicBezTo>
                    <a:cubicBezTo>
                      <a:pt x="24" y="106"/>
                      <a:pt x="31" y="84"/>
                      <a:pt x="40" y="62"/>
                    </a:cubicBezTo>
                    <a:cubicBezTo>
                      <a:pt x="45" y="50"/>
                      <a:pt x="50" y="37"/>
                      <a:pt x="55" y="24"/>
                    </a:cubicBezTo>
                    <a:cubicBezTo>
                      <a:pt x="64" y="1"/>
                      <a:pt x="78" y="0"/>
                      <a:pt x="103" y="9"/>
                    </a:cubicBezTo>
                    <a:cubicBezTo>
                      <a:pt x="133" y="20"/>
                      <a:pt x="146" y="39"/>
                      <a:pt x="141" y="53"/>
                    </a:cubicBezTo>
                    <a:cubicBezTo>
                      <a:pt x="135" y="73"/>
                      <a:pt x="109" y="139"/>
                      <a:pt x="108" y="142"/>
                    </a:cubicBezTo>
                    <a:cubicBezTo>
                      <a:pt x="106" y="146"/>
                      <a:pt x="102" y="148"/>
                      <a:pt x="98" y="146"/>
                    </a:cubicBezTo>
                    <a:cubicBezTo>
                      <a:pt x="95" y="145"/>
                      <a:pt x="93" y="141"/>
                      <a:pt x="94" y="137"/>
                    </a:cubicBezTo>
                    <a:cubicBezTo>
                      <a:pt x="94" y="136"/>
                      <a:pt x="121" y="68"/>
                      <a:pt x="127" y="49"/>
                    </a:cubicBezTo>
                    <a:cubicBezTo>
                      <a:pt x="129" y="45"/>
                      <a:pt x="124" y="32"/>
                      <a:pt x="98" y="23"/>
                    </a:cubicBezTo>
                    <a:cubicBezTo>
                      <a:pt x="83" y="17"/>
                      <a:pt x="76" y="10"/>
                      <a:pt x="69" y="30"/>
                    </a:cubicBezTo>
                    <a:cubicBezTo>
                      <a:pt x="64" y="42"/>
                      <a:pt x="59" y="55"/>
                      <a:pt x="54" y="67"/>
                    </a:cubicBezTo>
                    <a:cubicBezTo>
                      <a:pt x="45" y="90"/>
                      <a:pt x="37" y="111"/>
                      <a:pt x="30" y="127"/>
                    </a:cubicBezTo>
                    <a:cubicBezTo>
                      <a:pt x="20" y="152"/>
                      <a:pt x="36" y="155"/>
                      <a:pt x="44" y="159"/>
                    </a:cubicBezTo>
                    <a:cubicBezTo>
                      <a:pt x="45" y="159"/>
                      <a:pt x="45" y="159"/>
                      <a:pt x="45" y="159"/>
                    </a:cubicBezTo>
                    <a:cubicBezTo>
                      <a:pt x="52" y="162"/>
                      <a:pt x="56" y="161"/>
                      <a:pt x="61" y="151"/>
                    </a:cubicBezTo>
                    <a:cubicBezTo>
                      <a:pt x="62" y="148"/>
                      <a:pt x="64" y="142"/>
                      <a:pt x="67" y="135"/>
                    </a:cubicBezTo>
                    <a:cubicBezTo>
                      <a:pt x="75" y="115"/>
                      <a:pt x="91" y="77"/>
                      <a:pt x="93" y="68"/>
                    </a:cubicBezTo>
                    <a:cubicBezTo>
                      <a:pt x="94" y="65"/>
                      <a:pt x="94" y="59"/>
                      <a:pt x="91" y="58"/>
                    </a:cubicBezTo>
                    <a:cubicBezTo>
                      <a:pt x="87" y="56"/>
                      <a:pt x="83" y="65"/>
                      <a:pt x="82" y="67"/>
                    </a:cubicBezTo>
                    <a:cubicBezTo>
                      <a:pt x="72" y="95"/>
                      <a:pt x="58" y="130"/>
                      <a:pt x="57" y="130"/>
                    </a:cubicBezTo>
                    <a:cubicBezTo>
                      <a:pt x="56" y="134"/>
                      <a:pt x="52" y="135"/>
                      <a:pt x="48" y="134"/>
                    </a:cubicBezTo>
                    <a:cubicBezTo>
                      <a:pt x="44" y="132"/>
                      <a:pt x="42" y="128"/>
                      <a:pt x="44" y="124"/>
                    </a:cubicBezTo>
                    <a:cubicBezTo>
                      <a:pt x="44" y="124"/>
                      <a:pt x="58" y="90"/>
                      <a:pt x="68" y="62"/>
                    </a:cubicBezTo>
                    <a:cubicBezTo>
                      <a:pt x="75" y="45"/>
                      <a:pt x="87" y="41"/>
                      <a:pt x="96" y="44"/>
                    </a:cubicBezTo>
                    <a:cubicBezTo>
                      <a:pt x="106" y="47"/>
                      <a:pt x="110" y="62"/>
                      <a:pt x="107" y="72"/>
                    </a:cubicBezTo>
                    <a:cubicBezTo>
                      <a:pt x="105" y="81"/>
                      <a:pt x="93" y="111"/>
                      <a:pt x="80" y="141"/>
                    </a:cubicBezTo>
                    <a:cubicBezTo>
                      <a:pt x="78" y="148"/>
                      <a:pt x="75" y="154"/>
                      <a:pt x="74" y="156"/>
                    </a:cubicBezTo>
                    <a:cubicBezTo>
                      <a:pt x="71" y="165"/>
                      <a:pt x="66" y="171"/>
                      <a:pt x="60" y="173"/>
                    </a:cubicBezTo>
                    <a:close/>
                  </a:path>
                </a:pathLst>
              </a:custGeom>
              <a:solidFill>
                <a:schemeClr val="bg2"/>
              </a:solidFill>
              <a:ln>
                <a:noFill/>
              </a:ln>
            </p:spPr>
            <p:txBody>
              <a:bodyPr anchor="ctr"/>
              <a:lstStyle/>
              <a:p>
                <a:pPr algn="ctr"/>
                <a:endParaRPr/>
              </a:p>
            </p:txBody>
          </p:sp>
          <p:sp>
            <p:nvSpPr>
              <p:cNvPr id="36" name="îŝḻîḍe"/>
              <p:cNvSpPr/>
              <p:nvPr/>
            </p:nvSpPr>
            <p:spPr bwMode="auto">
              <a:xfrm>
                <a:off x="3965942" y="3525903"/>
                <a:ext cx="969671" cy="969923"/>
              </a:xfrm>
              <a:custGeom>
                <a:avLst/>
                <a:gdLst>
                  <a:gd name="T0" fmla="*/ 122 w 243"/>
                  <a:gd name="T1" fmla="*/ 0 h 243"/>
                  <a:gd name="T2" fmla="*/ 0 w 243"/>
                  <a:gd name="T3" fmla="*/ 121 h 243"/>
                  <a:gd name="T4" fmla="*/ 122 w 243"/>
                  <a:gd name="T5" fmla="*/ 243 h 243"/>
                  <a:gd name="T6" fmla="*/ 243 w 243"/>
                  <a:gd name="T7" fmla="*/ 121 h 243"/>
                  <a:gd name="T8" fmla="*/ 122 w 243"/>
                  <a:gd name="T9" fmla="*/ 0 h 243"/>
                  <a:gd name="T10" fmla="*/ 154 w 243"/>
                  <a:gd name="T11" fmla="*/ 121 h 243"/>
                  <a:gd name="T12" fmla="*/ 133 w 243"/>
                  <a:gd name="T13" fmla="*/ 121 h 243"/>
                  <a:gd name="T14" fmla="*/ 133 w 243"/>
                  <a:gd name="T15" fmla="*/ 196 h 243"/>
                  <a:gd name="T16" fmla="*/ 102 w 243"/>
                  <a:gd name="T17" fmla="*/ 196 h 243"/>
                  <a:gd name="T18" fmla="*/ 102 w 243"/>
                  <a:gd name="T19" fmla="*/ 121 h 243"/>
                  <a:gd name="T20" fmla="*/ 87 w 243"/>
                  <a:gd name="T21" fmla="*/ 121 h 243"/>
                  <a:gd name="T22" fmla="*/ 87 w 243"/>
                  <a:gd name="T23" fmla="*/ 94 h 243"/>
                  <a:gd name="T24" fmla="*/ 102 w 243"/>
                  <a:gd name="T25" fmla="*/ 94 h 243"/>
                  <a:gd name="T26" fmla="*/ 102 w 243"/>
                  <a:gd name="T27" fmla="*/ 77 h 243"/>
                  <a:gd name="T28" fmla="*/ 133 w 243"/>
                  <a:gd name="T29" fmla="*/ 46 h 243"/>
                  <a:gd name="T30" fmla="*/ 156 w 243"/>
                  <a:gd name="T31" fmla="*/ 46 h 243"/>
                  <a:gd name="T32" fmla="*/ 156 w 243"/>
                  <a:gd name="T33" fmla="*/ 72 h 243"/>
                  <a:gd name="T34" fmla="*/ 140 w 243"/>
                  <a:gd name="T35" fmla="*/ 72 h 243"/>
                  <a:gd name="T36" fmla="*/ 133 w 243"/>
                  <a:gd name="T37" fmla="*/ 79 h 243"/>
                  <a:gd name="T38" fmla="*/ 133 w 243"/>
                  <a:gd name="T39" fmla="*/ 94 h 243"/>
                  <a:gd name="T40" fmla="*/ 157 w 243"/>
                  <a:gd name="T41" fmla="*/ 94 h 243"/>
                  <a:gd name="T42" fmla="*/ 154 w 243"/>
                  <a:gd name="T43"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43">
                    <a:moveTo>
                      <a:pt x="122" y="0"/>
                    </a:moveTo>
                    <a:cubicBezTo>
                      <a:pt x="55" y="0"/>
                      <a:pt x="0" y="54"/>
                      <a:pt x="0" y="121"/>
                    </a:cubicBezTo>
                    <a:cubicBezTo>
                      <a:pt x="0" y="188"/>
                      <a:pt x="55" y="243"/>
                      <a:pt x="122" y="243"/>
                    </a:cubicBezTo>
                    <a:cubicBezTo>
                      <a:pt x="189" y="243"/>
                      <a:pt x="243" y="188"/>
                      <a:pt x="243" y="121"/>
                    </a:cubicBezTo>
                    <a:cubicBezTo>
                      <a:pt x="243" y="54"/>
                      <a:pt x="189" y="0"/>
                      <a:pt x="122" y="0"/>
                    </a:cubicBezTo>
                    <a:close/>
                    <a:moveTo>
                      <a:pt x="154" y="121"/>
                    </a:moveTo>
                    <a:cubicBezTo>
                      <a:pt x="133" y="121"/>
                      <a:pt x="133" y="121"/>
                      <a:pt x="133" y="121"/>
                    </a:cubicBezTo>
                    <a:cubicBezTo>
                      <a:pt x="133" y="154"/>
                      <a:pt x="133" y="196"/>
                      <a:pt x="133" y="196"/>
                    </a:cubicBezTo>
                    <a:cubicBezTo>
                      <a:pt x="102" y="196"/>
                      <a:pt x="102" y="196"/>
                      <a:pt x="102" y="196"/>
                    </a:cubicBezTo>
                    <a:cubicBezTo>
                      <a:pt x="102" y="196"/>
                      <a:pt x="102" y="155"/>
                      <a:pt x="102" y="121"/>
                    </a:cubicBezTo>
                    <a:cubicBezTo>
                      <a:pt x="87" y="121"/>
                      <a:pt x="87" y="121"/>
                      <a:pt x="87" y="121"/>
                    </a:cubicBezTo>
                    <a:cubicBezTo>
                      <a:pt x="87" y="94"/>
                      <a:pt x="87" y="94"/>
                      <a:pt x="87" y="94"/>
                    </a:cubicBezTo>
                    <a:cubicBezTo>
                      <a:pt x="102" y="94"/>
                      <a:pt x="102" y="94"/>
                      <a:pt x="102" y="94"/>
                    </a:cubicBezTo>
                    <a:cubicBezTo>
                      <a:pt x="102" y="77"/>
                      <a:pt x="102" y="77"/>
                      <a:pt x="102" y="77"/>
                    </a:cubicBezTo>
                    <a:cubicBezTo>
                      <a:pt x="102" y="65"/>
                      <a:pt x="108" y="46"/>
                      <a:pt x="133" y="46"/>
                    </a:cubicBezTo>
                    <a:cubicBezTo>
                      <a:pt x="156" y="46"/>
                      <a:pt x="156" y="46"/>
                      <a:pt x="156" y="46"/>
                    </a:cubicBezTo>
                    <a:cubicBezTo>
                      <a:pt x="156" y="72"/>
                      <a:pt x="156" y="72"/>
                      <a:pt x="156" y="72"/>
                    </a:cubicBezTo>
                    <a:cubicBezTo>
                      <a:pt x="156" y="72"/>
                      <a:pt x="142" y="72"/>
                      <a:pt x="140" y="72"/>
                    </a:cubicBezTo>
                    <a:cubicBezTo>
                      <a:pt x="137" y="72"/>
                      <a:pt x="133" y="73"/>
                      <a:pt x="133" y="79"/>
                    </a:cubicBezTo>
                    <a:cubicBezTo>
                      <a:pt x="133" y="94"/>
                      <a:pt x="133" y="94"/>
                      <a:pt x="133" y="94"/>
                    </a:cubicBezTo>
                    <a:cubicBezTo>
                      <a:pt x="157" y="94"/>
                      <a:pt x="157" y="94"/>
                      <a:pt x="157" y="94"/>
                    </a:cubicBezTo>
                    <a:lnTo>
                      <a:pt x="154" y="121"/>
                    </a:lnTo>
                    <a:close/>
                  </a:path>
                </a:pathLst>
              </a:custGeom>
              <a:solidFill>
                <a:schemeClr val="bg2"/>
              </a:solidFill>
              <a:ln>
                <a:noFill/>
              </a:ln>
            </p:spPr>
            <p:txBody>
              <a:bodyPr anchor="ctr"/>
              <a:lstStyle/>
              <a:p>
                <a:pPr algn="ctr"/>
                <a:endParaRPr/>
              </a:p>
            </p:txBody>
          </p:sp>
          <p:sp>
            <p:nvSpPr>
              <p:cNvPr id="37" name="íṧliḓê"/>
              <p:cNvSpPr/>
              <p:nvPr/>
            </p:nvSpPr>
            <p:spPr bwMode="auto">
              <a:xfrm>
                <a:off x="7086476" y="2860207"/>
                <a:ext cx="561866" cy="746328"/>
              </a:xfrm>
              <a:custGeom>
                <a:avLst/>
                <a:gdLst>
                  <a:gd name="T0" fmla="*/ 3 w 141"/>
                  <a:gd name="T1" fmla="*/ 157 h 187"/>
                  <a:gd name="T2" fmla="*/ 3 w 141"/>
                  <a:gd name="T3" fmla="*/ 155 h 187"/>
                  <a:gd name="T4" fmla="*/ 36 w 141"/>
                  <a:gd name="T5" fmla="*/ 131 h 187"/>
                  <a:gd name="T6" fmla="*/ 38 w 141"/>
                  <a:gd name="T7" fmla="*/ 130 h 187"/>
                  <a:gd name="T8" fmla="*/ 60 w 141"/>
                  <a:gd name="T9" fmla="*/ 139 h 187"/>
                  <a:gd name="T10" fmla="*/ 87 w 141"/>
                  <a:gd name="T11" fmla="*/ 105 h 187"/>
                  <a:gd name="T12" fmla="*/ 99 w 141"/>
                  <a:gd name="T13" fmla="*/ 65 h 187"/>
                  <a:gd name="T14" fmla="*/ 79 w 141"/>
                  <a:gd name="T15" fmla="*/ 50 h 187"/>
                  <a:gd name="T16" fmla="*/ 80 w 141"/>
                  <a:gd name="T17" fmla="*/ 10 h 187"/>
                  <a:gd name="T18" fmla="*/ 82 w 141"/>
                  <a:gd name="T19" fmla="*/ 8 h 187"/>
                  <a:gd name="T20" fmla="*/ 96 w 141"/>
                  <a:gd name="T21" fmla="*/ 0 h 187"/>
                  <a:gd name="T22" fmla="*/ 100 w 141"/>
                  <a:gd name="T23" fmla="*/ 1 h 187"/>
                  <a:gd name="T24" fmla="*/ 123 w 141"/>
                  <a:gd name="T25" fmla="*/ 15 h 187"/>
                  <a:gd name="T26" fmla="*/ 113 w 141"/>
                  <a:gd name="T27" fmla="*/ 123 h 187"/>
                  <a:gd name="T28" fmla="*/ 32 w 141"/>
                  <a:gd name="T29" fmla="*/ 187 h 187"/>
                  <a:gd name="T30" fmla="*/ 32 w 141"/>
                  <a:gd name="T31" fmla="*/ 187 h 187"/>
                  <a:gd name="T32" fmla="*/ 31 w 141"/>
                  <a:gd name="T33" fmla="*/ 187 h 187"/>
                  <a:gd name="T34" fmla="*/ 7 w 141"/>
                  <a:gd name="T35" fmla="*/ 176 h 187"/>
                  <a:gd name="T36" fmla="*/ 3 w 141"/>
                  <a:gd name="T37" fmla="*/ 15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1" h="187">
                    <a:moveTo>
                      <a:pt x="3" y="157"/>
                    </a:moveTo>
                    <a:cubicBezTo>
                      <a:pt x="3" y="155"/>
                      <a:pt x="3" y="155"/>
                      <a:pt x="3" y="155"/>
                    </a:cubicBezTo>
                    <a:cubicBezTo>
                      <a:pt x="4" y="148"/>
                      <a:pt x="33" y="131"/>
                      <a:pt x="36" y="131"/>
                    </a:cubicBezTo>
                    <a:cubicBezTo>
                      <a:pt x="38" y="130"/>
                      <a:pt x="38" y="130"/>
                      <a:pt x="38" y="130"/>
                    </a:cubicBezTo>
                    <a:cubicBezTo>
                      <a:pt x="42" y="130"/>
                      <a:pt x="48" y="133"/>
                      <a:pt x="60" y="139"/>
                    </a:cubicBezTo>
                    <a:cubicBezTo>
                      <a:pt x="70" y="132"/>
                      <a:pt x="82" y="114"/>
                      <a:pt x="87" y="105"/>
                    </a:cubicBezTo>
                    <a:cubicBezTo>
                      <a:pt x="92" y="94"/>
                      <a:pt x="99" y="77"/>
                      <a:pt x="99" y="65"/>
                    </a:cubicBezTo>
                    <a:cubicBezTo>
                      <a:pt x="86" y="58"/>
                      <a:pt x="80" y="55"/>
                      <a:pt x="79" y="50"/>
                    </a:cubicBezTo>
                    <a:cubicBezTo>
                      <a:pt x="78" y="48"/>
                      <a:pt x="76" y="14"/>
                      <a:pt x="80" y="10"/>
                    </a:cubicBezTo>
                    <a:cubicBezTo>
                      <a:pt x="82" y="8"/>
                      <a:pt x="82" y="8"/>
                      <a:pt x="82" y="8"/>
                    </a:cubicBezTo>
                    <a:cubicBezTo>
                      <a:pt x="85" y="5"/>
                      <a:pt x="89" y="0"/>
                      <a:pt x="96" y="0"/>
                    </a:cubicBezTo>
                    <a:cubicBezTo>
                      <a:pt x="97" y="0"/>
                      <a:pt x="99" y="0"/>
                      <a:pt x="100" y="1"/>
                    </a:cubicBezTo>
                    <a:cubicBezTo>
                      <a:pt x="105" y="2"/>
                      <a:pt x="117" y="7"/>
                      <a:pt x="123" y="15"/>
                    </a:cubicBezTo>
                    <a:cubicBezTo>
                      <a:pt x="127" y="20"/>
                      <a:pt x="141" y="70"/>
                      <a:pt x="113" y="123"/>
                    </a:cubicBezTo>
                    <a:cubicBezTo>
                      <a:pt x="85" y="174"/>
                      <a:pt x="39" y="187"/>
                      <a:pt x="32" y="187"/>
                    </a:cubicBezTo>
                    <a:cubicBezTo>
                      <a:pt x="32" y="187"/>
                      <a:pt x="32" y="187"/>
                      <a:pt x="32" y="187"/>
                    </a:cubicBezTo>
                    <a:cubicBezTo>
                      <a:pt x="31" y="187"/>
                      <a:pt x="31" y="187"/>
                      <a:pt x="31" y="187"/>
                    </a:cubicBezTo>
                    <a:cubicBezTo>
                      <a:pt x="21" y="186"/>
                      <a:pt x="11" y="179"/>
                      <a:pt x="7" y="176"/>
                    </a:cubicBezTo>
                    <a:cubicBezTo>
                      <a:pt x="0" y="171"/>
                      <a:pt x="2" y="162"/>
                      <a:pt x="3" y="157"/>
                    </a:cubicBezTo>
                    <a:close/>
                  </a:path>
                </a:pathLst>
              </a:custGeom>
              <a:solidFill>
                <a:schemeClr val="bg2"/>
              </a:solidFill>
              <a:ln>
                <a:noFill/>
              </a:ln>
            </p:spPr>
            <p:txBody>
              <a:bodyPr anchor="ctr"/>
              <a:lstStyle/>
              <a:p>
                <a:pPr algn="ctr"/>
                <a:endParaRPr/>
              </a:p>
            </p:txBody>
          </p:sp>
          <p:sp>
            <p:nvSpPr>
              <p:cNvPr id="38" name="iślíďê"/>
              <p:cNvSpPr/>
              <p:nvPr/>
            </p:nvSpPr>
            <p:spPr bwMode="auto">
              <a:xfrm>
                <a:off x="5358590" y="3378406"/>
                <a:ext cx="777851" cy="790139"/>
              </a:xfrm>
              <a:custGeom>
                <a:avLst/>
                <a:gdLst>
                  <a:gd name="T0" fmla="*/ 190 w 195"/>
                  <a:gd name="T1" fmla="*/ 120 h 198"/>
                  <a:gd name="T2" fmla="*/ 192 w 195"/>
                  <a:gd name="T3" fmla="*/ 100 h 198"/>
                  <a:gd name="T4" fmla="*/ 99 w 195"/>
                  <a:gd name="T5" fmla="*/ 7 h 198"/>
                  <a:gd name="T6" fmla="*/ 83 w 195"/>
                  <a:gd name="T7" fmla="*/ 8 h 198"/>
                  <a:gd name="T8" fmla="*/ 54 w 195"/>
                  <a:gd name="T9" fmla="*/ 0 h 198"/>
                  <a:gd name="T10" fmla="*/ 0 w 195"/>
                  <a:gd name="T11" fmla="*/ 54 h 198"/>
                  <a:gd name="T12" fmla="*/ 7 w 195"/>
                  <a:gd name="T13" fmla="*/ 81 h 198"/>
                  <a:gd name="T14" fmla="*/ 5 w 195"/>
                  <a:gd name="T15" fmla="*/ 100 h 198"/>
                  <a:gd name="T16" fmla="*/ 99 w 195"/>
                  <a:gd name="T17" fmla="*/ 193 h 198"/>
                  <a:gd name="T18" fmla="*/ 116 w 195"/>
                  <a:gd name="T19" fmla="*/ 192 h 198"/>
                  <a:gd name="T20" fmla="*/ 141 w 195"/>
                  <a:gd name="T21" fmla="*/ 198 h 198"/>
                  <a:gd name="T22" fmla="*/ 195 w 195"/>
                  <a:gd name="T23" fmla="*/ 144 h 198"/>
                  <a:gd name="T24" fmla="*/ 190 w 195"/>
                  <a:gd name="T25" fmla="*/ 120 h 198"/>
                  <a:gd name="T26" fmla="*/ 146 w 195"/>
                  <a:gd name="T27" fmla="*/ 145 h 198"/>
                  <a:gd name="T28" fmla="*/ 127 w 195"/>
                  <a:gd name="T29" fmla="*/ 159 h 198"/>
                  <a:gd name="T30" fmla="*/ 98 w 195"/>
                  <a:gd name="T31" fmla="*/ 164 h 198"/>
                  <a:gd name="T32" fmla="*/ 65 w 195"/>
                  <a:gd name="T33" fmla="*/ 157 h 198"/>
                  <a:gd name="T34" fmla="*/ 49 w 195"/>
                  <a:gd name="T35" fmla="*/ 144 h 198"/>
                  <a:gd name="T36" fmla="*/ 44 w 195"/>
                  <a:gd name="T37" fmla="*/ 127 h 198"/>
                  <a:gd name="T38" fmla="*/ 47 w 195"/>
                  <a:gd name="T39" fmla="*/ 118 h 198"/>
                  <a:gd name="T40" fmla="*/ 57 w 195"/>
                  <a:gd name="T41" fmla="*/ 114 h 198"/>
                  <a:gd name="T42" fmla="*/ 65 w 195"/>
                  <a:gd name="T43" fmla="*/ 117 h 198"/>
                  <a:gd name="T44" fmla="*/ 71 w 195"/>
                  <a:gd name="T45" fmla="*/ 125 h 198"/>
                  <a:gd name="T46" fmla="*/ 76 w 195"/>
                  <a:gd name="T47" fmla="*/ 135 h 198"/>
                  <a:gd name="T48" fmla="*/ 84 w 195"/>
                  <a:gd name="T49" fmla="*/ 141 h 198"/>
                  <a:gd name="T50" fmla="*/ 98 w 195"/>
                  <a:gd name="T51" fmla="*/ 143 h 198"/>
                  <a:gd name="T52" fmla="*/ 116 w 195"/>
                  <a:gd name="T53" fmla="*/ 138 h 198"/>
                  <a:gd name="T54" fmla="*/ 123 w 195"/>
                  <a:gd name="T55" fmla="*/ 127 h 198"/>
                  <a:gd name="T56" fmla="*/ 120 w 195"/>
                  <a:gd name="T57" fmla="*/ 118 h 198"/>
                  <a:gd name="T58" fmla="*/ 110 w 195"/>
                  <a:gd name="T59" fmla="*/ 112 h 198"/>
                  <a:gd name="T60" fmla="*/ 93 w 195"/>
                  <a:gd name="T61" fmla="*/ 108 h 198"/>
                  <a:gd name="T62" fmla="*/ 68 w 195"/>
                  <a:gd name="T63" fmla="*/ 101 h 198"/>
                  <a:gd name="T64" fmla="*/ 52 w 195"/>
                  <a:gd name="T65" fmla="*/ 89 h 198"/>
                  <a:gd name="T66" fmla="*/ 46 w 195"/>
                  <a:gd name="T67" fmla="*/ 70 h 198"/>
                  <a:gd name="T68" fmla="*/ 52 w 195"/>
                  <a:gd name="T69" fmla="*/ 51 h 198"/>
                  <a:gd name="T70" fmla="*/ 71 w 195"/>
                  <a:gd name="T71" fmla="*/ 39 h 198"/>
                  <a:gd name="T72" fmla="*/ 98 w 195"/>
                  <a:gd name="T73" fmla="*/ 35 h 198"/>
                  <a:gd name="T74" fmla="*/ 120 w 195"/>
                  <a:gd name="T75" fmla="*/ 37 h 198"/>
                  <a:gd name="T76" fmla="*/ 135 w 195"/>
                  <a:gd name="T77" fmla="*/ 45 h 198"/>
                  <a:gd name="T78" fmla="*/ 144 w 195"/>
                  <a:gd name="T79" fmla="*/ 55 h 198"/>
                  <a:gd name="T80" fmla="*/ 147 w 195"/>
                  <a:gd name="T81" fmla="*/ 66 h 198"/>
                  <a:gd name="T82" fmla="*/ 143 w 195"/>
                  <a:gd name="T83" fmla="*/ 75 h 198"/>
                  <a:gd name="T84" fmla="*/ 134 w 195"/>
                  <a:gd name="T85" fmla="*/ 79 h 198"/>
                  <a:gd name="T86" fmla="*/ 126 w 195"/>
                  <a:gd name="T87" fmla="*/ 76 h 198"/>
                  <a:gd name="T88" fmla="*/ 120 w 195"/>
                  <a:gd name="T89" fmla="*/ 69 h 198"/>
                  <a:gd name="T90" fmla="*/ 112 w 195"/>
                  <a:gd name="T91" fmla="*/ 59 h 198"/>
                  <a:gd name="T92" fmla="*/ 96 w 195"/>
                  <a:gd name="T93" fmla="*/ 55 h 198"/>
                  <a:gd name="T94" fmla="*/ 80 w 195"/>
                  <a:gd name="T95" fmla="*/ 59 h 198"/>
                  <a:gd name="T96" fmla="*/ 74 w 195"/>
                  <a:gd name="T97" fmla="*/ 68 h 198"/>
                  <a:gd name="T98" fmla="*/ 76 w 195"/>
                  <a:gd name="T99" fmla="*/ 73 h 198"/>
                  <a:gd name="T100" fmla="*/ 82 w 195"/>
                  <a:gd name="T101" fmla="*/ 78 h 198"/>
                  <a:gd name="T102" fmla="*/ 89 w 195"/>
                  <a:gd name="T103" fmla="*/ 81 h 198"/>
                  <a:gd name="T104" fmla="*/ 102 w 195"/>
                  <a:gd name="T105" fmla="*/ 84 h 198"/>
                  <a:gd name="T106" fmla="*/ 123 w 195"/>
                  <a:gd name="T107" fmla="*/ 89 h 198"/>
                  <a:gd name="T108" fmla="*/ 139 w 195"/>
                  <a:gd name="T109" fmla="*/ 96 h 198"/>
                  <a:gd name="T110" fmla="*/ 149 w 195"/>
                  <a:gd name="T111" fmla="*/ 108 h 198"/>
                  <a:gd name="T112" fmla="*/ 153 w 195"/>
                  <a:gd name="T113" fmla="*/ 124 h 198"/>
                  <a:gd name="T114" fmla="*/ 146 w 195"/>
                  <a:gd name="T115" fmla="*/ 14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5" h="198">
                    <a:moveTo>
                      <a:pt x="190" y="120"/>
                    </a:moveTo>
                    <a:cubicBezTo>
                      <a:pt x="191" y="114"/>
                      <a:pt x="192" y="107"/>
                      <a:pt x="192" y="100"/>
                    </a:cubicBezTo>
                    <a:cubicBezTo>
                      <a:pt x="192" y="49"/>
                      <a:pt x="150" y="7"/>
                      <a:pt x="99" y="7"/>
                    </a:cubicBezTo>
                    <a:cubicBezTo>
                      <a:pt x="93" y="7"/>
                      <a:pt x="88" y="7"/>
                      <a:pt x="83" y="8"/>
                    </a:cubicBezTo>
                    <a:cubicBezTo>
                      <a:pt x="74" y="3"/>
                      <a:pt x="64" y="0"/>
                      <a:pt x="54" y="0"/>
                    </a:cubicBezTo>
                    <a:cubicBezTo>
                      <a:pt x="24" y="0"/>
                      <a:pt x="0" y="24"/>
                      <a:pt x="0" y="54"/>
                    </a:cubicBezTo>
                    <a:cubicBezTo>
                      <a:pt x="0" y="64"/>
                      <a:pt x="2" y="73"/>
                      <a:pt x="7" y="81"/>
                    </a:cubicBezTo>
                    <a:cubicBezTo>
                      <a:pt x="6" y="87"/>
                      <a:pt x="5" y="94"/>
                      <a:pt x="5" y="100"/>
                    </a:cubicBezTo>
                    <a:cubicBezTo>
                      <a:pt x="5" y="152"/>
                      <a:pt x="47" y="193"/>
                      <a:pt x="99" y="193"/>
                    </a:cubicBezTo>
                    <a:cubicBezTo>
                      <a:pt x="104" y="193"/>
                      <a:pt x="110" y="193"/>
                      <a:pt x="116" y="192"/>
                    </a:cubicBezTo>
                    <a:cubicBezTo>
                      <a:pt x="123" y="196"/>
                      <a:pt x="132" y="198"/>
                      <a:pt x="141" y="198"/>
                    </a:cubicBezTo>
                    <a:cubicBezTo>
                      <a:pt x="171" y="198"/>
                      <a:pt x="195" y="174"/>
                      <a:pt x="195" y="144"/>
                    </a:cubicBezTo>
                    <a:cubicBezTo>
                      <a:pt x="195" y="136"/>
                      <a:pt x="193" y="127"/>
                      <a:pt x="190" y="120"/>
                    </a:cubicBezTo>
                    <a:close/>
                    <a:moveTo>
                      <a:pt x="146" y="145"/>
                    </a:moveTo>
                    <a:cubicBezTo>
                      <a:pt x="142" y="151"/>
                      <a:pt x="136" y="156"/>
                      <a:pt x="127" y="159"/>
                    </a:cubicBezTo>
                    <a:cubicBezTo>
                      <a:pt x="119" y="163"/>
                      <a:pt x="109" y="164"/>
                      <a:pt x="98" y="164"/>
                    </a:cubicBezTo>
                    <a:cubicBezTo>
                      <a:pt x="85" y="164"/>
                      <a:pt x="74" y="162"/>
                      <a:pt x="65" y="157"/>
                    </a:cubicBezTo>
                    <a:cubicBezTo>
                      <a:pt x="59" y="154"/>
                      <a:pt x="53" y="149"/>
                      <a:pt x="49" y="144"/>
                    </a:cubicBezTo>
                    <a:cubicBezTo>
                      <a:pt x="46" y="138"/>
                      <a:pt x="44" y="132"/>
                      <a:pt x="44" y="127"/>
                    </a:cubicBezTo>
                    <a:cubicBezTo>
                      <a:pt x="44" y="123"/>
                      <a:pt x="45" y="120"/>
                      <a:pt x="47" y="118"/>
                    </a:cubicBezTo>
                    <a:cubicBezTo>
                      <a:pt x="50" y="116"/>
                      <a:pt x="53" y="114"/>
                      <a:pt x="57" y="114"/>
                    </a:cubicBezTo>
                    <a:cubicBezTo>
                      <a:pt x="60" y="114"/>
                      <a:pt x="63" y="115"/>
                      <a:pt x="65" y="117"/>
                    </a:cubicBezTo>
                    <a:cubicBezTo>
                      <a:pt x="68" y="119"/>
                      <a:pt x="69" y="122"/>
                      <a:pt x="71" y="125"/>
                    </a:cubicBezTo>
                    <a:cubicBezTo>
                      <a:pt x="72" y="129"/>
                      <a:pt x="74" y="132"/>
                      <a:pt x="76" y="135"/>
                    </a:cubicBezTo>
                    <a:cubicBezTo>
                      <a:pt x="78" y="137"/>
                      <a:pt x="81" y="139"/>
                      <a:pt x="84" y="141"/>
                    </a:cubicBezTo>
                    <a:cubicBezTo>
                      <a:pt x="87" y="142"/>
                      <a:pt x="92" y="143"/>
                      <a:pt x="98" y="143"/>
                    </a:cubicBezTo>
                    <a:cubicBezTo>
                      <a:pt x="105" y="143"/>
                      <a:pt x="112" y="142"/>
                      <a:pt x="116" y="138"/>
                    </a:cubicBezTo>
                    <a:cubicBezTo>
                      <a:pt x="121" y="135"/>
                      <a:pt x="123" y="131"/>
                      <a:pt x="123" y="127"/>
                    </a:cubicBezTo>
                    <a:cubicBezTo>
                      <a:pt x="123" y="123"/>
                      <a:pt x="122" y="120"/>
                      <a:pt x="120" y="118"/>
                    </a:cubicBezTo>
                    <a:cubicBezTo>
                      <a:pt x="117" y="115"/>
                      <a:pt x="114" y="114"/>
                      <a:pt x="110" y="112"/>
                    </a:cubicBezTo>
                    <a:cubicBezTo>
                      <a:pt x="105" y="111"/>
                      <a:pt x="100" y="110"/>
                      <a:pt x="93" y="108"/>
                    </a:cubicBezTo>
                    <a:cubicBezTo>
                      <a:pt x="83" y="106"/>
                      <a:pt x="75" y="104"/>
                      <a:pt x="68" y="101"/>
                    </a:cubicBezTo>
                    <a:cubicBezTo>
                      <a:pt x="61" y="98"/>
                      <a:pt x="56" y="94"/>
                      <a:pt x="52" y="89"/>
                    </a:cubicBezTo>
                    <a:cubicBezTo>
                      <a:pt x="48" y="84"/>
                      <a:pt x="46" y="78"/>
                      <a:pt x="46" y="70"/>
                    </a:cubicBezTo>
                    <a:cubicBezTo>
                      <a:pt x="46" y="63"/>
                      <a:pt x="48" y="57"/>
                      <a:pt x="52" y="51"/>
                    </a:cubicBezTo>
                    <a:cubicBezTo>
                      <a:pt x="57" y="46"/>
                      <a:pt x="63" y="42"/>
                      <a:pt x="71" y="39"/>
                    </a:cubicBezTo>
                    <a:cubicBezTo>
                      <a:pt x="78" y="36"/>
                      <a:pt x="87" y="35"/>
                      <a:pt x="98" y="35"/>
                    </a:cubicBezTo>
                    <a:cubicBezTo>
                      <a:pt x="106" y="35"/>
                      <a:pt x="114" y="35"/>
                      <a:pt x="120" y="37"/>
                    </a:cubicBezTo>
                    <a:cubicBezTo>
                      <a:pt x="126" y="39"/>
                      <a:pt x="131" y="42"/>
                      <a:pt x="135" y="45"/>
                    </a:cubicBezTo>
                    <a:cubicBezTo>
                      <a:pt x="139" y="48"/>
                      <a:pt x="142" y="52"/>
                      <a:pt x="144" y="55"/>
                    </a:cubicBezTo>
                    <a:cubicBezTo>
                      <a:pt x="146" y="59"/>
                      <a:pt x="147" y="62"/>
                      <a:pt x="147" y="66"/>
                    </a:cubicBezTo>
                    <a:cubicBezTo>
                      <a:pt x="147" y="69"/>
                      <a:pt x="146" y="72"/>
                      <a:pt x="143" y="75"/>
                    </a:cubicBezTo>
                    <a:cubicBezTo>
                      <a:pt x="141" y="78"/>
                      <a:pt x="137" y="79"/>
                      <a:pt x="134" y="79"/>
                    </a:cubicBezTo>
                    <a:cubicBezTo>
                      <a:pt x="130" y="79"/>
                      <a:pt x="128" y="78"/>
                      <a:pt x="126" y="76"/>
                    </a:cubicBezTo>
                    <a:cubicBezTo>
                      <a:pt x="124" y="75"/>
                      <a:pt x="122" y="72"/>
                      <a:pt x="120" y="69"/>
                    </a:cubicBezTo>
                    <a:cubicBezTo>
                      <a:pt x="118" y="65"/>
                      <a:pt x="115" y="61"/>
                      <a:pt x="112" y="59"/>
                    </a:cubicBezTo>
                    <a:cubicBezTo>
                      <a:pt x="109" y="56"/>
                      <a:pt x="103" y="55"/>
                      <a:pt x="96" y="55"/>
                    </a:cubicBezTo>
                    <a:cubicBezTo>
                      <a:pt x="89" y="55"/>
                      <a:pt x="84" y="56"/>
                      <a:pt x="80" y="59"/>
                    </a:cubicBezTo>
                    <a:cubicBezTo>
                      <a:pt x="76" y="62"/>
                      <a:pt x="74" y="65"/>
                      <a:pt x="74" y="68"/>
                    </a:cubicBezTo>
                    <a:cubicBezTo>
                      <a:pt x="74" y="70"/>
                      <a:pt x="75" y="72"/>
                      <a:pt x="76" y="73"/>
                    </a:cubicBezTo>
                    <a:cubicBezTo>
                      <a:pt x="77" y="75"/>
                      <a:pt x="79" y="76"/>
                      <a:pt x="82" y="78"/>
                    </a:cubicBezTo>
                    <a:cubicBezTo>
                      <a:pt x="84" y="79"/>
                      <a:pt x="87" y="80"/>
                      <a:pt x="89" y="81"/>
                    </a:cubicBezTo>
                    <a:cubicBezTo>
                      <a:pt x="92" y="81"/>
                      <a:pt x="96" y="82"/>
                      <a:pt x="102" y="84"/>
                    </a:cubicBezTo>
                    <a:cubicBezTo>
                      <a:pt x="110" y="85"/>
                      <a:pt x="117" y="87"/>
                      <a:pt x="123" y="89"/>
                    </a:cubicBezTo>
                    <a:cubicBezTo>
                      <a:pt x="129" y="91"/>
                      <a:pt x="134" y="94"/>
                      <a:pt x="139" y="96"/>
                    </a:cubicBezTo>
                    <a:cubicBezTo>
                      <a:pt x="143" y="99"/>
                      <a:pt x="147" y="103"/>
                      <a:pt x="149" y="108"/>
                    </a:cubicBezTo>
                    <a:cubicBezTo>
                      <a:pt x="152" y="112"/>
                      <a:pt x="153" y="118"/>
                      <a:pt x="153" y="124"/>
                    </a:cubicBezTo>
                    <a:cubicBezTo>
                      <a:pt x="153" y="132"/>
                      <a:pt x="151" y="139"/>
                      <a:pt x="146" y="145"/>
                    </a:cubicBezTo>
                    <a:close/>
                  </a:path>
                </a:pathLst>
              </a:custGeom>
              <a:solidFill>
                <a:schemeClr val="bg2"/>
              </a:solidFill>
              <a:ln>
                <a:noFill/>
              </a:ln>
            </p:spPr>
            <p:txBody>
              <a:bodyPr anchor="ctr"/>
              <a:lstStyle/>
              <a:p>
                <a:pPr algn="ctr"/>
                <a:endParaRPr/>
              </a:p>
            </p:txBody>
          </p:sp>
          <p:sp>
            <p:nvSpPr>
              <p:cNvPr id="39" name="îš1ïḍê"/>
              <p:cNvSpPr/>
              <p:nvPr/>
            </p:nvSpPr>
            <p:spPr bwMode="auto">
              <a:xfrm>
                <a:off x="4185016" y="2281578"/>
                <a:ext cx="770299" cy="773521"/>
              </a:xfrm>
              <a:custGeom>
                <a:avLst/>
                <a:gdLst>
                  <a:gd name="T0" fmla="*/ 192 w 193"/>
                  <a:gd name="T1" fmla="*/ 81 h 194"/>
                  <a:gd name="T2" fmla="*/ 191 w 193"/>
                  <a:gd name="T3" fmla="*/ 77 h 194"/>
                  <a:gd name="T4" fmla="*/ 188 w 193"/>
                  <a:gd name="T5" fmla="*/ 75 h 194"/>
                  <a:gd name="T6" fmla="*/ 162 w 193"/>
                  <a:gd name="T7" fmla="*/ 71 h 194"/>
                  <a:gd name="T8" fmla="*/ 157 w 193"/>
                  <a:gd name="T9" fmla="*/ 54 h 194"/>
                  <a:gd name="T10" fmla="*/ 151 w 193"/>
                  <a:gd name="T11" fmla="*/ 34 h 194"/>
                  <a:gd name="T12" fmla="*/ 104 w 193"/>
                  <a:gd name="T13" fmla="*/ 0 h 194"/>
                  <a:gd name="T14" fmla="*/ 61 w 193"/>
                  <a:gd name="T15" fmla="*/ 0 h 194"/>
                  <a:gd name="T16" fmla="*/ 0 w 193"/>
                  <a:gd name="T17" fmla="*/ 61 h 194"/>
                  <a:gd name="T18" fmla="*/ 0 w 193"/>
                  <a:gd name="T19" fmla="*/ 133 h 194"/>
                  <a:gd name="T20" fmla="*/ 61 w 193"/>
                  <a:gd name="T21" fmla="*/ 194 h 194"/>
                  <a:gd name="T22" fmla="*/ 131 w 193"/>
                  <a:gd name="T23" fmla="*/ 194 h 194"/>
                  <a:gd name="T24" fmla="*/ 192 w 193"/>
                  <a:gd name="T25" fmla="*/ 133 h 194"/>
                  <a:gd name="T26" fmla="*/ 193 w 193"/>
                  <a:gd name="T27" fmla="*/ 83 h 194"/>
                  <a:gd name="T28" fmla="*/ 192 w 193"/>
                  <a:gd name="T29" fmla="*/ 81 h 194"/>
                  <a:gd name="T30" fmla="*/ 62 w 193"/>
                  <a:gd name="T31" fmla="*/ 50 h 194"/>
                  <a:gd name="T32" fmla="*/ 96 w 193"/>
                  <a:gd name="T33" fmla="*/ 50 h 194"/>
                  <a:gd name="T34" fmla="*/ 108 w 193"/>
                  <a:gd name="T35" fmla="*/ 62 h 194"/>
                  <a:gd name="T36" fmla="*/ 96 w 193"/>
                  <a:gd name="T37" fmla="*/ 73 h 194"/>
                  <a:gd name="T38" fmla="*/ 62 w 193"/>
                  <a:gd name="T39" fmla="*/ 73 h 194"/>
                  <a:gd name="T40" fmla="*/ 50 w 193"/>
                  <a:gd name="T41" fmla="*/ 62 h 194"/>
                  <a:gd name="T42" fmla="*/ 62 w 193"/>
                  <a:gd name="T43" fmla="*/ 50 h 194"/>
                  <a:gd name="T44" fmla="*/ 131 w 193"/>
                  <a:gd name="T45" fmla="*/ 143 h 194"/>
                  <a:gd name="T46" fmla="*/ 62 w 193"/>
                  <a:gd name="T47" fmla="*/ 143 h 194"/>
                  <a:gd name="T48" fmla="*/ 50 w 193"/>
                  <a:gd name="T49" fmla="*/ 132 h 194"/>
                  <a:gd name="T50" fmla="*/ 62 w 193"/>
                  <a:gd name="T51" fmla="*/ 120 h 194"/>
                  <a:gd name="T52" fmla="*/ 131 w 193"/>
                  <a:gd name="T53" fmla="*/ 120 h 194"/>
                  <a:gd name="T54" fmla="*/ 142 w 193"/>
                  <a:gd name="T55" fmla="*/ 132 h 194"/>
                  <a:gd name="T56" fmla="*/ 131 w 193"/>
                  <a:gd name="T57" fmla="*/ 1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 h="194">
                    <a:moveTo>
                      <a:pt x="192" y="81"/>
                    </a:moveTo>
                    <a:cubicBezTo>
                      <a:pt x="191" y="77"/>
                      <a:pt x="191" y="77"/>
                      <a:pt x="191" y="77"/>
                    </a:cubicBezTo>
                    <a:cubicBezTo>
                      <a:pt x="188" y="75"/>
                      <a:pt x="188" y="75"/>
                      <a:pt x="188" y="75"/>
                    </a:cubicBezTo>
                    <a:cubicBezTo>
                      <a:pt x="184" y="72"/>
                      <a:pt x="166" y="75"/>
                      <a:pt x="162" y="71"/>
                    </a:cubicBezTo>
                    <a:cubicBezTo>
                      <a:pt x="158" y="68"/>
                      <a:pt x="158" y="62"/>
                      <a:pt x="157" y="54"/>
                    </a:cubicBezTo>
                    <a:cubicBezTo>
                      <a:pt x="155" y="39"/>
                      <a:pt x="153" y="39"/>
                      <a:pt x="151" y="34"/>
                    </a:cubicBezTo>
                    <a:cubicBezTo>
                      <a:pt x="143" y="16"/>
                      <a:pt x="120" y="2"/>
                      <a:pt x="104" y="0"/>
                    </a:cubicBezTo>
                    <a:cubicBezTo>
                      <a:pt x="61" y="0"/>
                      <a:pt x="61" y="0"/>
                      <a:pt x="61" y="0"/>
                    </a:cubicBezTo>
                    <a:cubicBezTo>
                      <a:pt x="28" y="0"/>
                      <a:pt x="0" y="28"/>
                      <a:pt x="0" y="61"/>
                    </a:cubicBezTo>
                    <a:cubicBezTo>
                      <a:pt x="0" y="133"/>
                      <a:pt x="0" y="133"/>
                      <a:pt x="0" y="133"/>
                    </a:cubicBezTo>
                    <a:cubicBezTo>
                      <a:pt x="0" y="166"/>
                      <a:pt x="28" y="194"/>
                      <a:pt x="61" y="194"/>
                    </a:cubicBezTo>
                    <a:cubicBezTo>
                      <a:pt x="131" y="194"/>
                      <a:pt x="131" y="194"/>
                      <a:pt x="131" y="194"/>
                    </a:cubicBezTo>
                    <a:cubicBezTo>
                      <a:pt x="165" y="194"/>
                      <a:pt x="192" y="166"/>
                      <a:pt x="192" y="133"/>
                    </a:cubicBezTo>
                    <a:cubicBezTo>
                      <a:pt x="193" y="83"/>
                      <a:pt x="193" y="83"/>
                      <a:pt x="193" y="83"/>
                    </a:cubicBezTo>
                    <a:lnTo>
                      <a:pt x="192" y="81"/>
                    </a:lnTo>
                    <a:close/>
                    <a:moveTo>
                      <a:pt x="62" y="50"/>
                    </a:moveTo>
                    <a:cubicBezTo>
                      <a:pt x="96" y="50"/>
                      <a:pt x="96" y="50"/>
                      <a:pt x="96" y="50"/>
                    </a:cubicBezTo>
                    <a:cubicBezTo>
                      <a:pt x="102" y="50"/>
                      <a:pt x="108" y="55"/>
                      <a:pt x="108" y="62"/>
                    </a:cubicBezTo>
                    <a:cubicBezTo>
                      <a:pt x="108" y="68"/>
                      <a:pt x="102" y="73"/>
                      <a:pt x="96" y="73"/>
                    </a:cubicBezTo>
                    <a:cubicBezTo>
                      <a:pt x="62" y="73"/>
                      <a:pt x="62" y="73"/>
                      <a:pt x="62" y="73"/>
                    </a:cubicBezTo>
                    <a:cubicBezTo>
                      <a:pt x="56" y="73"/>
                      <a:pt x="50" y="68"/>
                      <a:pt x="50" y="62"/>
                    </a:cubicBezTo>
                    <a:cubicBezTo>
                      <a:pt x="50" y="55"/>
                      <a:pt x="56" y="50"/>
                      <a:pt x="62" y="50"/>
                    </a:cubicBezTo>
                    <a:close/>
                    <a:moveTo>
                      <a:pt x="131" y="143"/>
                    </a:moveTo>
                    <a:cubicBezTo>
                      <a:pt x="62" y="143"/>
                      <a:pt x="62" y="143"/>
                      <a:pt x="62" y="143"/>
                    </a:cubicBezTo>
                    <a:cubicBezTo>
                      <a:pt x="56" y="143"/>
                      <a:pt x="50" y="138"/>
                      <a:pt x="50" y="132"/>
                    </a:cubicBezTo>
                    <a:cubicBezTo>
                      <a:pt x="50" y="125"/>
                      <a:pt x="56" y="120"/>
                      <a:pt x="62" y="120"/>
                    </a:cubicBezTo>
                    <a:cubicBezTo>
                      <a:pt x="131" y="120"/>
                      <a:pt x="131" y="120"/>
                      <a:pt x="131" y="120"/>
                    </a:cubicBezTo>
                    <a:cubicBezTo>
                      <a:pt x="137" y="120"/>
                      <a:pt x="142" y="125"/>
                      <a:pt x="142" y="132"/>
                    </a:cubicBezTo>
                    <a:cubicBezTo>
                      <a:pt x="142" y="138"/>
                      <a:pt x="137" y="143"/>
                      <a:pt x="131" y="143"/>
                    </a:cubicBezTo>
                    <a:close/>
                  </a:path>
                </a:pathLst>
              </a:custGeom>
              <a:solidFill>
                <a:schemeClr val="bg2"/>
              </a:solidFill>
              <a:ln>
                <a:noFill/>
              </a:ln>
            </p:spPr>
            <p:txBody>
              <a:bodyPr anchor="ctr"/>
              <a:lstStyle/>
              <a:p>
                <a:pPr algn="ctr"/>
                <a:endParaRPr/>
              </a:p>
            </p:txBody>
          </p:sp>
          <p:grpSp>
            <p:nvGrpSpPr>
              <p:cNvPr id="40" name="ïslïḋé"/>
              <p:cNvGrpSpPr/>
              <p:nvPr/>
            </p:nvGrpSpPr>
            <p:grpSpPr>
              <a:xfrm>
                <a:off x="5278539" y="749643"/>
                <a:ext cx="930401" cy="924598"/>
                <a:chOff x="2189163" y="538163"/>
                <a:chExt cx="977900" cy="971549"/>
              </a:xfrm>
              <a:solidFill>
                <a:schemeClr val="bg2"/>
              </a:solidFill>
            </p:grpSpPr>
            <p:sp>
              <p:nvSpPr>
                <p:cNvPr id="49" name="ïšļiḓè"/>
                <p:cNvSpPr/>
                <p:nvPr/>
              </p:nvSpPr>
              <p:spPr bwMode="auto">
                <a:xfrm>
                  <a:off x="2189163" y="538163"/>
                  <a:ext cx="733425" cy="677862"/>
                </a:xfrm>
                <a:custGeom>
                  <a:avLst/>
                  <a:gdLst>
                    <a:gd name="T0" fmla="*/ 75 w 175"/>
                    <a:gd name="T1" fmla="*/ 162 h 162"/>
                    <a:gd name="T2" fmla="*/ 87 w 175"/>
                    <a:gd name="T3" fmla="*/ 152 h 162"/>
                    <a:gd name="T4" fmla="*/ 76 w 175"/>
                    <a:gd name="T5" fmla="*/ 142 h 162"/>
                    <a:gd name="T6" fmla="*/ 69 w 175"/>
                    <a:gd name="T7" fmla="*/ 142 h 162"/>
                    <a:gd name="T8" fmla="*/ 37 w 175"/>
                    <a:gd name="T9" fmla="*/ 109 h 162"/>
                    <a:gd name="T10" fmla="*/ 70 w 175"/>
                    <a:gd name="T11" fmla="*/ 78 h 162"/>
                    <a:gd name="T12" fmla="*/ 114 w 175"/>
                    <a:gd name="T13" fmla="*/ 78 h 162"/>
                    <a:gd name="T14" fmla="*/ 146 w 175"/>
                    <a:gd name="T15" fmla="*/ 110 h 162"/>
                    <a:gd name="T16" fmla="*/ 146 w 175"/>
                    <a:gd name="T17" fmla="*/ 151 h 162"/>
                    <a:gd name="T18" fmla="*/ 158 w 175"/>
                    <a:gd name="T19" fmla="*/ 162 h 162"/>
                    <a:gd name="T20" fmla="*/ 163 w 175"/>
                    <a:gd name="T21" fmla="*/ 162 h 162"/>
                    <a:gd name="T22" fmla="*/ 175 w 175"/>
                    <a:gd name="T23" fmla="*/ 151 h 162"/>
                    <a:gd name="T24" fmla="*/ 175 w 175"/>
                    <a:gd name="T25" fmla="*/ 15 h 162"/>
                    <a:gd name="T26" fmla="*/ 117 w 175"/>
                    <a:gd name="T27" fmla="*/ 0 h 162"/>
                    <a:gd name="T28" fmla="*/ 0 w 175"/>
                    <a:gd name="T29" fmla="*/ 116 h 162"/>
                    <a:gd name="T30" fmla="*/ 10 w 175"/>
                    <a:gd name="T31" fmla="*/ 162 h 162"/>
                    <a:gd name="T32" fmla="*/ 75 w 175"/>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2">
                      <a:moveTo>
                        <a:pt x="75" y="162"/>
                      </a:moveTo>
                      <a:cubicBezTo>
                        <a:pt x="82" y="162"/>
                        <a:pt x="87" y="158"/>
                        <a:pt x="87" y="152"/>
                      </a:cubicBezTo>
                      <a:cubicBezTo>
                        <a:pt x="87" y="147"/>
                        <a:pt x="82" y="143"/>
                        <a:pt x="76" y="142"/>
                      </a:cubicBezTo>
                      <a:cubicBezTo>
                        <a:pt x="69" y="142"/>
                        <a:pt x="69" y="142"/>
                        <a:pt x="69" y="142"/>
                      </a:cubicBezTo>
                      <a:cubicBezTo>
                        <a:pt x="52" y="141"/>
                        <a:pt x="37" y="126"/>
                        <a:pt x="37" y="109"/>
                      </a:cubicBezTo>
                      <a:cubicBezTo>
                        <a:pt x="37" y="92"/>
                        <a:pt x="52" y="78"/>
                        <a:pt x="70" y="78"/>
                      </a:cubicBezTo>
                      <a:cubicBezTo>
                        <a:pt x="114" y="78"/>
                        <a:pt x="114" y="78"/>
                        <a:pt x="114" y="78"/>
                      </a:cubicBezTo>
                      <a:cubicBezTo>
                        <a:pt x="132" y="78"/>
                        <a:pt x="146" y="92"/>
                        <a:pt x="146" y="110"/>
                      </a:cubicBezTo>
                      <a:cubicBezTo>
                        <a:pt x="146" y="151"/>
                        <a:pt x="146" y="151"/>
                        <a:pt x="146" y="151"/>
                      </a:cubicBezTo>
                      <a:cubicBezTo>
                        <a:pt x="146" y="157"/>
                        <a:pt x="152" y="162"/>
                        <a:pt x="158" y="162"/>
                      </a:cubicBezTo>
                      <a:cubicBezTo>
                        <a:pt x="163" y="162"/>
                        <a:pt x="163" y="162"/>
                        <a:pt x="163" y="162"/>
                      </a:cubicBezTo>
                      <a:cubicBezTo>
                        <a:pt x="169" y="162"/>
                        <a:pt x="175" y="157"/>
                        <a:pt x="175" y="151"/>
                      </a:cubicBezTo>
                      <a:cubicBezTo>
                        <a:pt x="175" y="15"/>
                        <a:pt x="175" y="15"/>
                        <a:pt x="175" y="15"/>
                      </a:cubicBezTo>
                      <a:cubicBezTo>
                        <a:pt x="158" y="5"/>
                        <a:pt x="138" y="0"/>
                        <a:pt x="117" y="0"/>
                      </a:cubicBezTo>
                      <a:cubicBezTo>
                        <a:pt x="52" y="0"/>
                        <a:pt x="0" y="52"/>
                        <a:pt x="0" y="116"/>
                      </a:cubicBezTo>
                      <a:cubicBezTo>
                        <a:pt x="0" y="132"/>
                        <a:pt x="4" y="148"/>
                        <a:pt x="10" y="162"/>
                      </a:cubicBezTo>
                      <a:lnTo>
                        <a:pt x="75" y="162"/>
                      </a:lnTo>
                      <a:close/>
                    </a:path>
                  </a:pathLst>
                </a:custGeom>
                <a:grpFill/>
                <a:ln>
                  <a:noFill/>
                </a:ln>
              </p:spPr>
              <p:txBody>
                <a:bodyPr anchor="ctr"/>
                <a:lstStyle/>
                <a:p>
                  <a:pPr algn="ctr"/>
                  <a:endParaRPr/>
                </a:p>
              </p:txBody>
            </p:sp>
            <p:sp>
              <p:nvSpPr>
                <p:cNvPr id="50" name="ïṩ1iḑè"/>
                <p:cNvSpPr/>
                <p:nvPr/>
              </p:nvSpPr>
              <p:spPr bwMode="auto">
                <a:xfrm>
                  <a:off x="2281238" y="666750"/>
                  <a:ext cx="885825" cy="842962"/>
                </a:xfrm>
                <a:custGeom>
                  <a:avLst/>
                  <a:gdLst>
                    <a:gd name="T0" fmla="*/ 174 w 211"/>
                    <a:gd name="T1" fmla="*/ 0 h 201"/>
                    <a:gd name="T2" fmla="*/ 174 w 211"/>
                    <a:gd name="T3" fmla="*/ 120 h 201"/>
                    <a:gd name="T4" fmla="*/ 141 w 211"/>
                    <a:gd name="T5" fmla="*/ 152 h 201"/>
                    <a:gd name="T6" fmla="*/ 136 w 211"/>
                    <a:gd name="T7" fmla="*/ 152 h 201"/>
                    <a:gd name="T8" fmla="*/ 103 w 211"/>
                    <a:gd name="T9" fmla="*/ 120 h 201"/>
                    <a:gd name="T10" fmla="*/ 103 w 211"/>
                    <a:gd name="T11" fmla="*/ 79 h 201"/>
                    <a:gd name="T12" fmla="*/ 92 w 211"/>
                    <a:gd name="T13" fmla="*/ 67 h 201"/>
                    <a:gd name="T14" fmla="*/ 48 w 211"/>
                    <a:gd name="T15" fmla="*/ 67 h 201"/>
                    <a:gd name="T16" fmla="*/ 36 w 211"/>
                    <a:gd name="T17" fmla="*/ 78 h 201"/>
                    <a:gd name="T18" fmla="*/ 48 w 211"/>
                    <a:gd name="T19" fmla="*/ 90 h 201"/>
                    <a:gd name="T20" fmla="*/ 55 w 211"/>
                    <a:gd name="T21" fmla="*/ 90 h 201"/>
                    <a:gd name="T22" fmla="*/ 86 w 211"/>
                    <a:gd name="T23" fmla="*/ 122 h 201"/>
                    <a:gd name="T24" fmla="*/ 53 w 211"/>
                    <a:gd name="T25" fmla="*/ 152 h 201"/>
                    <a:gd name="T26" fmla="*/ 0 w 211"/>
                    <a:gd name="T27" fmla="*/ 152 h 201"/>
                    <a:gd name="T28" fmla="*/ 95 w 211"/>
                    <a:gd name="T29" fmla="*/ 201 h 201"/>
                    <a:gd name="T30" fmla="*/ 211 w 211"/>
                    <a:gd name="T31" fmla="*/ 85 h 201"/>
                    <a:gd name="T32" fmla="*/ 174 w 211"/>
                    <a:gd name="T3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1" h="201">
                      <a:moveTo>
                        <a:pt x="174" y="0"/>
                      </a:moveTo>
                      <a:cubicBezTo>
                        <a:pt x="174" y="120"/>
                        <a:pt x="174" y="120"/>
                        <a:pt x="174" y="120"/>
                      </a:cubicBezTo>
                      <a:cubicBezTo>
                        <a:pt x="174" y="138"/>
                        <a:pt x="159" y="152"/>
                        <a:pt x="141" y="152"/>
                      </a:cubicBezTo>
                      <a:cubicBezTo>
                        <a:pt x="136" y="152"/>
                        <a:pt x="136" y="152"/>
                        <a:pt x="136" y="152"/>
                      </a:cubicBezTo>
                      <a:cubicBezTo>
                        <a:pt x="118" y="152"/>
                        <a:pt x="103" y="138"/>
                        <a:pt x="103" y="120"/>
                      </a:cubicBezTo>
                      <a:cubicBezTo>
                        <a:pt x="103" y="79"/>
                        <a:pt x="103" y="79"/>
                        <a:pt x="103" y="79"/>
                      </a:cubicBezTo>
                      <a:cubicBezTo>
                        <a:pt x="103" y="73"/>
                        <a:pt x="98" y="67"/>
                        <a:pt x="92" y="67"/>
                      </a:cubicBezTo>
                      <a:cubicBezTo>
                        <a:pt x="48" y="67"/>
                        <a:pt x="48" y="67"/>
                        <a:pt x="48" y="67"/>
                      </a:cubicBezTo>
                      <a:cubicBezTo>
                        <a:pt x="42" y="67"/>
                        <a:pt x="36" y="72"/>
                        <a:pt x="36" y="78"/>
                      </a:cubicBezTo>
                      <a:cubicBezTo>
                        <a:pt x="36" y="84"/>
                        <a:pt x="42" y="90"/>
                        <a:pt x="48" y="90"/>
                      </a:cubicBezTo>
                      <a:cubicBezTo>
                        <a:pt x="55" y="90"/>
                        <a:pt x="55" y="90"/>
                        <a:pt x="55" y="90"/>
                      </a:cubicBezTo>
                      <a:cubicBezTo>
                        <a:pt x="73" y="91"/>
                        <a:pt x="87" y="106"/>
                        <a:pt x="86" y="122"/>
                      </a:cubicBezTo>
                      <a:cubicBezTo>
                        <a:pt x="86" y="139"/>
                        <a:pt x="71" y="152"/>
                        <a:pt x="53" y="152"/>
                      </a:cubicBezTo>
                      <a:cubicBezTo>
                        <a:pt x="0" y="152"/>
                        <a:pt x="0" y="152"/>
                        <a:pt x="0" y="152"/>
                      </a:cubicBezTo>
                      <a:cubicBezTo>
                        <a:pt x="21" y="182"/>
                        <a:pt x="55" y="201"/>
                        <a:pt x="95" y="201"/>
                      </a:cubicBezTo>
                      <a:cubicBezTo>
                        <a:pt x="159" y="201"/>
                        <a:pt x="211" y="149"/>
                        <a:pt x="211" y="85"/>
                      </a:cubicBezTo>
                      <a:cubicBezTo>
                        <a:pt x="211" y="51"/>
                        <a:pt x="197" y="21"/>
                        <a:pt x="174" y="0"/>
                      </a:cubicBezTo>
                      <a:close/>
                    </a:path>
                  </a:pathLst>
                </a:custGeom>
                <a:grpFill/>
                <a:ln>
                  <a:noFill/>
                </a:ln>
              </p:spPr>
              <p:txBody>
                <a:bodyPr anchor="ctr"/>
                <a:lstStyle/>
                <a:p>
                  <a:pPr algn="ctr"/>
                  <a:endParaRPr/>
                </a:p>
              </p:txBody>
            </p:sp>
          </p:grpSp>
          <p:sp>
            <p:nvSpPr>
              <p:cNvPr id="41" name="ïšḷiḍe"/>
              <p:cNvSpPr/>
              <p:nvPr/>
            </p:nvSpPr>
            <p:spPr bwMode="auto">
              <a:xfrm>
                <a:off x="6264454" y="1884736"/>
                <a:ext cx="731773" cy="667273"/>
              </a:xfrm>
              <a:custGeom>
                <a:avLst/>
                <a:gdLst>
                  <a:gd name="T0" fmla="*/ 189 w 255"/>
                  <a:gd name="T1" fmla="*/ 10 h 233"/>
                  <a:gd name="T2" fmla="*/ 104 w 255"/>
                  <a:gd name="T3" fmla="*/ 16 h 233"/>
                  <a:gd name="T4" fmla="*/ 18 w 255"/>
                  <a:gd name="T5" fmla="*/ 30 h 233"/>
                  <a:gd name="T6" fmla="*/ 6 w 255"/>
                  <a:gd name="T7" fmla="*/ 30 h 233"/>
                  <a:gd name="T8" fmla="*/ 3 w 255"/>
                  <a:gd name="T9" fmla="*/ 46 h 233"/>
                  <a:gd name="T10" fmla="*/ 115 w 255"/>
                  <a:gd name="T11" fmla="*/ 228 h 233"/>
                  <a:gd name="T12" fmla="*/ 124 w 255"/>
                  <a:gd name="T13" fmla="*/ 233 h 233"/>
                  <a:gd name="T14" fmla="*/ 130 w 255"/>
                  <a:gd name="T15" fmla="*/ 231 h 233"/>
                  <a:gd name="T16" fmla="*/ 134 w 255"/>
                  <a:gd name="T17" fmla="*/ 216 h 233"/>
                  <a:gd name="T18" fmla="*/ 84 w 255"/>
                  <a:gd name="T19" fmla="*/ 135 h 233"/>
                  <a:gd name="T20" fmla="*/ 170 w 255"/>
                  <a:gd name="T21" fmla="*/ 121 h 233"/>
                  <a:gd name="T22" fmla="*/ 255 w 255"/>
                  <a:gd name="T23" fmla="*/ 115 h 233"/>
                  <a:gd name="T24" fmla="*/ 189 w 255"/>
                  <a:gd name="T25" fmla="*/ 1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5" h="233">
                    <a:moveTo>
                      <a:pt x="189" y="10"/>
                    </a:moveTo>
                    <a:cubicBezTo>
                      <a:pt x="189" y="10"/>
                      <a:pt x="146" y="31"/>
                      <a:pt x="104" y="16"/>
                    </a:cubicBezTo>
                    <a:cubicBezTo>
                      <a:pt x="58" y="0"/>
                      <a:pt x="37" y="6"/>
                      <a:pt x="18" y="30"/>
                    </a:cubicBezTo>
                    <a:cubicBezTo>
                      <a:pt x="14" y="28"/>
                      <a:pt x="10" y="28"/>
                      <a:pt x="6" y="30"/>
                    </a:cubicBezTo>
                    <a:cubicBezTo>
                      <a:pt x="1" y="33"/>
                      <a:pt x="0" y="40"/>
                      <a:pt x="3" y="46"/>
                    </a:cubicBezTo>
                    <a:cubicBezTo>
                      <a:pt x="115" y="228"/>
                      <a:pt x="115" y="228"/>
                      <a:pt x="115" y="228"/>
                    </a:cubicBezTo>
                    <a:cubicBezTo>
                      <a:pt x="117" y="231"/>
                      <a:pt x="121" y="233"/>
                      <a:pt x="124" y="233"/>
                    </a:cubicBezTo>
                    <a:cubicBezTo>
                      <a:pt x="126" y="233"/>
                      <a:pt x="128" y="232"/>
                      <a:pt x="130" y="231"/>
                    </a:cubicBezTo>
                    <a:cubicBezTo>
                      <a:pt x="135" y="228"/>
                      <a:pt x="137" y="221"/>
                      <a:pt x="134" y="216"/>
                    </a:cubicBezTo>
                    <a:cubicBezTo>
                      <a:pt x="84" y="135"/>
                      <a:pt x="84" y="135"/>
                      <a:pt x="84" y="135"/>
                    </a:cubicBezTo>
                    <a:cubicBezTo>
                      <a:pt x="104" y="111"/>
                      <a:pt x="124" y="105"/>
                      <a:pt x="170" y="121"/>
                    </a:cubicBezTo>
                    <a:cubicBezTo>
                      <a:pt x="213" y="135"/>
                      <a:pt x="255" y="115"/>
                      <a:pt x="255" y="115"/>
                    </a:cubicBezTo>
                    <a:lnTo>
                      <a:pt x="189" y="10"/>
                    </a:lnTo>
                    <a:close/>
                  </a:path>
                </a:pathLst>
              </a:custGeom>
              <a:solidFill>
                <a:schemeClr val="bg2"/>
              </a:solidFill>
              <a:ln>
                <a:noFill/>
              </a:ln>
            </p:spPr>
            <p:txBody>
              <a:bodyPr anchor="ctr"/>
              <a:lstStyle/>
              <a:p>
                <a:pPr algn="ctr"/>
                <a:endParaRPr/>
              </a:p>
            </p:txBody>
          </p:sp>
          <p:sp>
            <p:nvSpPr>
              <p:cNvPr id="42" name="îṧḻîḑè"/>
              <p:cNvSpPr/>
              <p:nvPr/>
            </p:nvSpPr>
            <p:spPr bwMode="auto">
              <a:xfrm>
                <a:off x="7775449" y="3373873"/>
                <a:ext cx="667359" cy="636992"/>
              </a:xfrm>
              <a:custGeom>
                <a:avLst/>
                <a:gdLst>
                  <a:gd name="T0" fmla="*/ 1347 w 1348"/>
                  <a:gd name="T1" fmla="*/ 786 h 1289"/>
                  <a:gd name="T2" fmla="*/ 1347 w 1348"/>
                  <a:gd name="T3" fmla="*/ 1288 h 1289"/>
                  <a:gd name="T4" fmla="*/ 1054 w 1348"/>
                  <a:gd name="T5" fmla="*/ 1288 h 1289"/>
                  <a:gd name="T6" fmla="*/ 1054 w 1348"/>
                  <a:gd name="T7" fmla="*/ 819 h 1289"/>
                  <a:gd name="T8" fmla="*/ 912 w 1348"/>
                  <a:gd name="T9" fmla="*/ 627 h 1289"/>
                  <a:gd name="T10" fmla="*/ 761 w 1348"/>
                  <a:gd name="T11" fmla="*/ 736 h 1289"/>
                  <a:gd name="T12" fmla="*/ 753 w 1348"/>
                  <a:gd name="T13" fmla="*/ 803 h 1289"/>
                  <a:gd name="T14" fmla="*/ 753 w 1348"/>
                  <a:gd name="T15" fmla="*/ 1288 h 1289"/>
                  <a:gd name="T16" fmla="*/ 468 w 1348"/>
                  <a:gd name="T17" fmla="*/ 1288 h 1289"/>
                  <a:gd name="T18" fmla="*/ 468 w 1348"/>
                  <a:gd name="T19" fmla="*/ 418 h 1289"/>
                  <a:gd name="T20" fmla="*/ 753 w 1348"/>
                  <a:gd name="T21" fmla="*/ 418 h 1289"/>
                  <a:gd name="T22" fmla="*/ 753 w 1348"/>
                  <a:gd name="T23" fmla="*/ 543 h 1289"/>
                  <a:gd name="T24" fmla="*/ 1012 w 1348"/>
                  <a:gd name="T25" fmla="*/ 401 h 1289"/>
                  <a:gd name="T26" fmla="*/ 1347 w 1348"/>
                  <a:gd name="T27" fmla="*/ 786 h 1289"/>
                  <a:gd name="T28" fmla="*/ 167 w 1348"/>
                  <a:gd name="T29" fmla="*/ 0 h 1289"/>
                  <a:gd name="T30" fmla="*/ 0 w 1348"/>
                  <a:gd name="T31" fmla="*/ 151 h 1289"/>
                  <a:gd name="T32" fmla="*/ 159 w 1348"/>
                  <a:gd name="T33" fmla="*/ 301 h 1289"/>
                  <a:gd name="T34" fmla="*/ 167 w 1348"/>
                  <a:gd name="T35" fmla="*/ 301 h 1289"/>
                  <a:gd name="T36" fmla="*/ 326 w 1348"/>
                  <a:gd name="T37" fmla="*/ 151 h 1289"/>
                  <a:gd name="T38" fmla="*/ 167 w 1348"/>
                  <a:gd name="T39" fmla="*/ 0 h 1289"/>
                  <a:gd name="T40" fmla="*/ 17 w 1348"/>
                  <a:gd name="T41" fmla="*/ 1288 h 1289"/>
                  <a:gd name="T42" fmla="*/ 310 w 1348"/>
                  <a:gd name="T43" fmla="*/ 1288 h 1289"/>
                  <a:gd name="T44" fmla="*/ 310 w 1348"/>
                  <a:gd name="T45" fmla="*/ 418 h 1289"/>
                  <a:gd name="T46" fmla="*/ 17 w 1348"/>
                  <a:gd name="T47" fmla="*/ 418 h 1289"/>
                  <a:gd name="T48" fmla="*/ 17 w 1348"/>
                  <a:gd name="T49" fmla="*/ 1288 h 1289"/>
                  <a:gd name="T50" fmla="*/ 17 w 1348"/>
                  <a:gd name="T51" fmla="*/ 1288 h 1289"/>
                  <a:gd name="T52" fmla="*/ 17 w 1348"/>
                  <a:gd name="T53" fmla="*/ 1288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8" h="1289">
                    <a:moveTo>
                      <a:pt x="1347" y="786"/>
                    </a:moveTo>
                    <a:cubicBezTo>
                      <a:pt x="1347" y="1288"/>
                      <a:pt x="1347" y="1288"/>
                      <a:pt x="1347" y="1288"/>
                    </a:cubicBezTo>
                    <a:cubicBezTo>
                      <a:pt x="1054" y="1288"/>
                      <a:pt x="1054" y="1288"/>
                      <a:pt x="1054" y="1288"/>
                    </a:cubicBezTo>
                    <a:cubicBezTo>
                      <a:pt x="1054" y="819"/>
                      <a:pt x="1054" y="819"/>
                      <a:pt x="1054" y="819"/>
                    </a:cubicBezTo>
                    <a:cubicBezTo>
                      <a:pt x="1054" y="702"/>
                      <a:pt x="1020" y="627"/>
                      <a:pt x="912" y="627"/>
                    </a:cubicBezTo>
                    <a:cubicBezTo>
                      <a:pt x="836" y="627"/>
                      <a:pt x="786" y="677"/>
                      <a:pt x="761" y="736"/>
                    </a:cubicBezTo>
                    <a:cubicBezTo>
                      <a:pt x="761" y="752"/>
                      <a:pt x="753" y="777"/>
                      <a:pt x="753" y="803"/>
                    </a:cubicBezTo>
                    <a:cubicBezTo>
                      <a:pt x="753" y="1288"/>
                      <a:pt x="753" y="1288"/>
                      <a:pt x="753" y="1288"/>
                    </a:cubicBezTo>
                    <a:cubicBezTo>
                      <a:pt x="468" y="1288"/>
                      <a:pt x="468" y="1288"/>
                      <a:pt x="468" y="1288"/>
                    </a:cubicBezTo>
                    <a:cubicBezTo>
                      <a:pt x="468" y="1288"/>
                      <a:pt x="468" y="502"/>
                      <a:pt x="468" y="418"/>
                    </a:cubicBezTo>
                    <a:cubicBezTo>
                      <a:pt x="753" y="418"/>
                      <a:pt x="753" y="418"/>
                      <a:pt x="753" y="418"/>
                    </a:cubicBezTo>
                    <a:cubicBezTo>
                      <a:pt x="753" y="543"/>
                      <a:pt x="753" y="543"/>
                      <a:pt x="753" y="543"/>
                    </a:cubicBezTo>
                    <a:cubicBezTo>
                      <a:pt x="795" y="485"/>
                      <a:pt x="862" y="401"/>
                      <a:pt x="1012" y="401"/>
                    </a:cubicBezTo>
                    <a:cubicBezTo>
                      <a:pt x="1204" y="401"/>
                      <a:pt x="1347" y="527"/>
                      <a:pt x="1347" y="786"/>
                    </a:cubicBezTo>
                    <a:close/>
                    <a:moveTo>
                      <a:pt x="167" y="0"/>
                    </a:moveTo>
                    <a:cubicBezTo>
                      <a:pt x="67" y="0"/>
                      <a:pt x="0" y="67"/>
                      <a:pt x="0" y="151"/>
                    </a:cubicBezTo>
                    <a:cubicBezTo>
                      <a:pt x="0" y="234"/>
                      <a:pt x="67" y="301"/>
                      <a:pt x="159" y="301"/>
                    </a:cubicBezTo>
                    <a:cubicBezTo>
                      <a:pt x="167" y="301"/>
                      <a:pt x="167" y="301"/>
                      <a:pt x="167" y="301"/>
                    </a:cubicBezTo>
                    <a:cubicBezTo>
                      <a:pt x="268" y="301"/>
                      <a:pt x="326" y="234"/>
                      <a:pt x="326" y="151"/>
                    </a:cubicBezTo>
                    <a:cubicBezTo>
                      <a:pt x="326" y="67"/>
                      <a:pt x="268" y="0"/>
                      <a:pt x="167" y="0"/>
                    </a:cubicBezTo>
                    <a:close/>
                    <a:moveTo>
                      <a:pt x="17" y="1288"/>
                    </a:moveTo>
                    <a:cubicBezTo>
                      <a:pt x="310" y="1288"/>
                      <a:pt x="310" y="1288"/>
                      <a:pt x="310" y="1288"/>
                    </a:cubicBezTo>
                    <a:cubicBezTo>
                      <a:pt x="310" y="418"/>
                      <a:pt x="310" y="418"/>
                      <a:pt x="310" y="418"/>
                    </a:cubicBezTo>
                    <a:cubicBezTo>
                      <a:pt x="17" y="418"/>
                      <a:pt x="17" y="418"/>
                      <a:pt x="17" y="418"/>
                    </a:cubicBezTo>
                    <a:lnTo>
                      <a:pt x="17" y="1288"/>
                    </a:lnTo>
                    <a:close/>
                    <a:moveTo>
                      <a:pt x="17" y="1288"/>
                    </a:moveTo>
                    <a:lnTo>
                      <a:pt x="17" y="1288"/>
                    </a:lnTo>
                    <a:close/>
                  </a:path>
                </a:pathLst>
              </a:custGeom>
              <a:solidFill>
                <a:schemeClr val="bg2"/>
              </a:solidFill>
              <a:ln>
                <a:noFill/>
              </a:ln>
              <a:effectLst/>
            </p:spPr>
            <p:txBody>
              <a:bodyPr anchor="ctr"/>
              <a:lstStyle/>
              <a:p>
                <a:pPr algn="ctr"/>
                <a:endParaRPr/>
              </a:p>
            </p:txBody>
          </p:sp>
          <p:sp>
            <p:nvSpPr>
              <p:cNvPr id="43" name="îṩḷîde"/>
              <p:cNvSpPr/>
              <p:nvPr/>
            </p:nvSpPr>
            <p:spPr bwMode="auto">
              <a:xfrm>
                <a:off x="7035125" y="3732729"/>
                <a:ext cx="466263" cy="4645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2"/>
              </a:solidFill>
              <a:ln>
                <a:noFill/>
              </a:ln>
              <a:effectLst/>
            </p:spPr>
            <p:txBody>
              <a:bodyPr anchor="ctr"/>
              <a:lstStyle/>
              <a:p>
                <a:pPr algn="ctr"/>
                <a:endParaRPr/>
              </a:p>
            </p:txBody>
          </p:sp>
          <p:sp>
            <p:nvSpPr>
              <p:cNvPr id="44" name="íṧliďé"/>
              <p:cNvSpPr/>
              <p:nvPr/>
            </p:nvSpPr>
            <p:spPr bwMode="auto">
              <a:xfrm>
                <a:off x="7215938" y="1373630"/>
                <a:ext cx="337250" cy="484784"/>
              </a:xfrm>
              <a:custGeom>
                <a:avLst/>
                <a:gdLst>
                  <a:gd name="T0" fmla="*/ 499 w 667"/>
                  <a:gd name="T1" fmla="*/ 52 h 959"/>
                  <a:gd name="T2" fmla="*/ 551 w 667"/>
                  <a:gd name="T3" fmla="*/ 104 h 959"/>
                  <a:gd name="T4" fmla="*/ 593 w 667"/>
                  <a:gd name="T5" fmla="*/ 219 h 959"/>
                  <a:gd name="T6" fmla="*/ 562 w 667"/>
                  <a:gd name="T7" fmla="*/ 323 h 959"/>
                  <a:gd name="T8" fmla="*/ 478 w 667"/>
                  <a:gd name="T9" fmla="*/ 396 h 959"/>
                  <a:gd name="T10" fmla="*/ 437 w 667"/>
                  <a:gd name="T11" fmla="*/ 459 h 959"/>
                  <a:gd name="T12" fmla="*/ 478 w 667"/>
                  <a:gd name="T13" fmla="*/ 511 h 959"/>
                  <a:gd name="T14" fmla="*/ 572 w 667"/>
                  <a:gd name="T15" fmla="*/ 583 h 959"/>
                  <a:gd name="T16" fmla="*/ 624 w 667"/>
                  <a:gd name="T17" fmla="*/ 667 h 959"/>
                  <a:gd name="T18" fmla="*/ 614 w 667"/>
                  <a:gd name="T19" fmla="*/ 812 h 959"/>
                  <a:gd name="T20" fmla="*/ 437 w 667"/>
                  <a:gd name="T21" fmla="*/ 937 h 959"/>
                  <a:gd name="T22" fmla="*/ 166 w 667"/>
                  <a:gd name="T23" fmla="*/ 948 h 959"/>
                  <a:gd name="T24" fmla="*/ 20 w 667"/>
                  <a:gd name="T25" fmla="*/ 844 h 959"/>
                  <a:gd name="T26" fmla="*/ 20 w 667"/>
                  <a:gd name="T27" fmla="*/ 698 h 959"/>
                  <a:gd name="T28" fmla="*/ 166 w 667"/>
                  <a:gd name="T29" fmla="*/ 594 h 959"/>
                  <a:gd name="T30" fmla="*/ 301 w 667"/>
                  <a:gd name="T31" fmla="*/ 573 h 959"/>
                  <a:gd name="T32" fmla="*/ 333 w 667"/>
                  <a:gd name="T33" fmla="*/ 531 h 959"/>
                  <a:gd name="T34" fmla="*/ 322 w 667"/>
                  <a:gd name="T35" fmla="*/ 459 h 959"/>
                  <a:gd name="T36" fmla="*/ 312 w 667"/>
                  <a:gd name="T37" fmla="*/ 438 h 959"/>
                  <a:gd name="T38" fmla="*/ 197 w 667"/>
                  <a:gd name="T39" fmla="*/ 417 h 959"/>
                  <a:gd name="T40" fmla="*/ 83 w 667"/>
                  <a:gd name="T41" fmla="*/ 313 h 959"/>
                  <a:gd name="T42" fmla="*/ 93 w 667"/>
                  <a:gd name="T43" fmla="*/ 156 h 959"/>
                  <a:gd name="T44" fmla="*/ 270 w 667"/>
                  <a:gd name="T45" fmla="*/ 21 h 959"/>
                  <a:gd name="T46" fmla="*/ 666 w 667"/>
                  <a:gd name="T47" fmla="*/ 0 h 959"/>
                  <a:gd name="T48" fmla="*/ 551 w 667"/>
                  <a:gd name="T49" fmla="*/ 771 h 959"/>
                  <a:gd name="T50" fmla="*/ 520 w 667"/>
                  <a:gd name="T51" fmla="*/ 687 h 959"/>
                  <a:gd name="T52" fmla="*/ 406 w 667"/>
                  <a:gd name="T53" fmla="*/ 604 h 959"/>
                  <a:gd name="T54" fmla="*/ 374 w 667"/>
                  <a:gd name="T55" fmla="*/ 604 h 959"/>
                  <a:gd name="T56" fmla="*/ 322 w 667"/>
                  <a:gd name="T57" fmla="*/ 604 h 959"/>
                  <a:gd name="T58" fmla="*/ 239 w 667"/>
                  <a:gd name="T59" fmla="*/ 625 h 959"/>
                  <a:gd name="T60" fmla="*/ 166 w 667"/>
                  <a:gd name="T61" fmla="*/ 656 h 959"/>
                  <a:gd name="T62" fmla="*/ 124 w 667"/>
                  <a:gd name="T63" fmla="*/ 750 h 959"/>
                  <a:gd name="T64" fmla="*/ 187 w 667"/>
                  <a:gd name="T65" fmla="*/ 854 h 959"/>
                  <a:gd name="T66" fmla="*/ 353 w 667"/>
                  <a:gd name="T67" fmla="*/ 906 h 959"/>
                  <a:gd name="T68" fmla="*/ 551 w 667"/>
                  <a:gd name="T69" fmla="*/ 771 h 959"/>
                  <a:gd name="T70" fmla="*/ 468 w 667"/>
                  <a:gd name="T71" fmla="*/ 323 h 959"/>
                  <a:gd name="T72" fmla="*/ 468 w 667"/>
                  <a:gd name="T73" fmla="*/ 198 h 959"/>
                  <a:gd name="T74" fmla="*/ 385 w 667"/>
                  <a:gd name="T75" fmla="*/ 73 h 959"/>
                  <a:gd name="T76" fmla="*/ 260 w 667"/>
                  <a:gd name="T77" fmla="*/ 63 h 959"/>
                  <a:gd name="T78" fmla="*/ 197 w 667"/>
                  <a:gd name="T79" fmla="*/ 136 h 959"/>
                  <a:gd name="T80" fmla="*/ 197 w 667"/>
                  <a:gd name="T81" fmla="*/ 250 h 959"/>
                  <a:gd name="T82" fmla="*/ 281 w 667"/>
                  <a:gd name="T83" fmla="*/ 375 h 959"/>
                  <a:gd name="T84" fmla="*/ 406 w 667"/>
                  <a:gd name="T85" fmla="*/ 396 h 959"/>
                  <a:gd name="T86" fmla="*/ 437 w 667"/>
                  <a:gd name="T87" fmla="*/ 365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7" h="959">
                    <a:moveTo>
                      <a:pt x="583" y="52"/>
                    </a:moveTo>
                    <a:cubicBezTo>
                      <a:pt x="499" y="52"/>
                      <a:pt x="499" y="52"/>
                      <a:pt x="499" y="52"/>
                    </a:cubicBezTo>
                    <a:cubicBezTo>
                      <a:pt x="520" y="73"/>
                      <a:pt x="520" y="73"/>
                      <a:pt x="520" y="73"/>
                    </a:cubicBezTo>
                    <a:cubicBezTo>
                      <a:pt x="531" y="84"/>
                      <a:pt x="541" y="94"/>
                      <a:pt x="551" y="104"/>
                    </a:cubicBezTo>
                    <a:cubicBezTo>
                      <a:pt x="562" y="125"/>
                      <a:pt x="572" y="136"/>
                      <a:pt x="583" y="156"/>
                    </a:cubicBezTo>
                    <a:cubicBezTo>
                      <a:pt x="593" y="177"/>
                      <a:pt x="593" y="198"/>
                      <a:pt x="593" y="219"/>
                    </a:cubicBezTo>
                    <a:cubicBezTo>
                      <a:pt x="593" y="240"/>
                      <a:pt x="593" y="261"/>
                      <a:pt x="583" y="281"/>
                    </a:cubicBezTo>
                    <a:cubicBezTo>
                      <a:pt x="572" y="292"/>
                      <a:pt x="572" y="313"/>
                      <a:pt x="562" y="323"/>
                    </a:cubicBezTo>
                    <a:cubicBezTo>
                      <a:pt x="551" y="344"/>
                      <a:pt x="531" y="354"/>
                      <a:pt x="520" y="365"/>
                    </a:cubicBezTo>
                    <a:cubicBezTo>
                      <a:pt x="478" y="396"/>
                      <a:pt x="478" y="396"/>
                      <a:pt x="478" y="396"/>
                    </a:cubicBezTo>
                    <a:cubicBezTo>
                      <a:pt x="468" y="406"/>
                      <a:pt x="458" y="417"/>
                      <a:pt x="458" y="417"/>
                    </a:cubicBezTo>
                    <a:cubicBezTo>
                      <a:pt x="447" y="427"/>
                      <a:pt x="437" y="438"/>
                      <a:pt x="437" y="459"/>
                    </a:cubicBezTo>
                    <a:cubicBezTo>
                      <a:pt x="437" y="469"/>
                      <a:pt x="447" y="479"/>
                      <a:pt x="458" y="490"/>
                    </a:cubicBezTo>
                    <a:cubicBezTo>
                      <a:pt x="468" y="500"/>
                      <a:pt x="478" y="511"/>
                      <a:pt x="478" y="511"/>
                    </a:cubicBezTo>
                    <a:cubicBezTo>
                      <a:pt x="531" y="542"/>
                      <a:pt x="531" y="542"/>
                      <a:pt x="531" y="542"/>
                    </a:cubicBezTo>
                    <a:cubicBezTo>
                      <a:pt x="541" y="552"/>
                      <a:pt x="562" y="573"/>
                      <a:pt x="572" y="583"/>
                    </a:cubicBezTo>
                    <a:cubicBezTo>
                      <a:pt x="583" y="594"/>
                      <a:pt x="593" y="604"/>
                      <a:pt x="603" y="614"/>
                    </a:cubicBezTo>
                    <a:cubicBezTo>
                      <a:pt x="614" y="635"/>
                      <a:pt x="614" y="646"/>
                      <a:pt x="624" y="667"/>
                    </a:cubicBezTo>
                    <a:cubicBezTo>
                      <a:pt x="624" y="677"/>
                      <a:pt x="635" y="698"/>
                      <a:pt x="635" y="719"/>
                    </a:cubicBezTo>
                    <a:cubicBezTo>
                      <a:pt x="635" y="750"/>
                      <a:pt x="624" y="781"/>
                      <a:pt x="614" y="812"/>
                    </a:cubicBezTo>
                    <a:cubicBezTo>
                      <a:pt x="593" y="833"/>
                      <a:pt x="572" y="864"/>
                      <a:pt x="541" y="885"/>
                    </a:cubicBezTo>
                    <a:cubicBezTo>
                      <a:pt x="520" y="906"/>
                      <a:pt x="478" y="927"/>
                      <a:pt x="437" y="937"/>
                    </a:cubicBezTo>
                    <a:cubicBezTo>
                      <a:pt x="395" y="948"/>
                      <a:pt x="343" y="958"/>
                      <a:pt x="291" y="958"/>
                    </a:cubicBezTo>
                    <a:cubicBezTo>
                      <a:pt x="239" y="958"/>
                      <a:pt x="197" y="958"/>
                      <a:pt x="166" y="948"/>
                    </a:cubicBezTo>
                    <a:cubicBezTo>
                      <a:pt x="124" y="937"/>
                      <a:pt x="93" y="917"/>
                      <a:pt x="72" y="906"/>
                    </a:cubicBezTo>
                    <a:cubicBezTo>
                      <a:pt x="51" y="885"/>
                      <a:pt x="31" y="864"/>
                      <a:pt x="20" y="844"/>
                    </a:cubicBezTo>
                    <a:cubicBezTo>
                      <a:pt x="10" y="823"/>
                      <a:pt x="0" y="802"/>
                      <a:pt x="0" y="781"/>
                    </a:cubicBezTo>
                    <a:cubicBezTo>
                      <a:pt x="0" y="760"/>
                      <a:pt x="10" y="729"/>
                      <a:pt x="20" y="698"/>
                    </a:cubicBezTo>
                    <a:cubicBezTo>
                      <a:pt x="41" y="677"/>
                      <a:pt x="62" y="646"/>
                      <a:pt x="103" y="625"/>
                    </a:cubicBezTo>
                    <a:cubicBezTo>
                      <a:pt x="124" y="614"/>
                      <a:pt x="145" y="604"/>
                      <a:pt x="166" y="594"/>
                    </a:cubicBezTo>
                    <a:cubicBezTo>
                      <a:pt x="197" y="594"/>
                      <a:pt x="218" y="583"/>
                      <a:pt x="239" y="583"/>
                    </a:cubicBezTo>
                    <a:cubicBezTo>
                      <a:pt x="260" y="573"/>
                      <a:pt x="281" y="573"/>
                      <a:pt x="301" y="573"/>
                    </a:cubicBezTo>
                    <a:cubicBezTo>
                      <a:pt x="322" y="573"/>
                      <a:pt x="343" y="573"/>
                      <a:pt x="353" y="573"/>
                    </a:cubicBezTo>
                    <a:cubicBezTo>
                      <a:pt x="353" y="552"/>
                      <a:pt x="343" y="542"/>
                      <a:pt x="333" y="531"/>
                    </a:cubicBezTo>
                    <a:cubicBezTo>
                      <a:pt x="322" y="521"/>
                      <a:pt x="322" y="500"/>
                      <a:pt x="322" y="479"/>
                    </a:cubicBezTo>
                    <a:cubicBezTo>
                      <a:pt x="322" y="469"/>
                      <a:pt x="322" y="459"/>
                      <a:pt x="322" y="459"/>
                    </a:cubicBezTo>
                    <a:cubicBezTo>
                      <a:pt x="322" y="448"/>
                      <a:pt x="333" y="438"/>
                      <a:pt x="333" y="438"/>
                    </a:cubicBezTo>
                    <a:cubicBezTo>
                      <a:pt x="322" y="438"/>
                      <a:pt x="322" y="438"/>
                      <a:pt x="312" y="438"/>
                    </a:cubicBezTo>
                    <a:cubicBezTo>
                      <a:pt x="301" y="438"/>
                      <a:pt x="301" y="438"/>
                      <a:pt x="291" y="438"/>
                    </a:cubicBezTo>
                    <a:cubicBezTo>
                      <a:pt x="260" y="438"/>
                      <a:pt x="218" y="427"/>
                      <a:pt x="197" y="417"/>
                    </a:cubicBezTo>
                    <a:cubicBezTo>
                      <a:pt x="166" y="406"/>
                      <a:pt x="145" y="396"/>
                      <a:pt x="124" y="375"/>
                    </a:cubicBezTo>
                    <a:cubicBezTo>
                      <a:pt x="103" y="354"/>
                      <a:pt x="93" y="334"/>
                      <a:pt x="83" y="313"/>
                    </a:cubicBezTo>
                    <a:cubicBezTo>
                      <a:pt x="72" y="292"/>
                      <a:pt x="62" y="261"/>
                      <a:pt x="62" y="240"/>
                    </a:cubicBezTo>
                    <a:cubicBezTo>
                      <a:pt x="62" y="209"/>
                      <a:pt x="72" y="177"/>
                      <a:pt x="93" y="156"/>
                    </a:cubicBezTo>
                    <a:cubicBezTo>
                      <a:pt x="103" y="125"/>
                      <a:pt x="124" y="94"/>
                      <a:pt x="156" y="73"/>
                    </a:cubicBezTo>
                    <a:cubicBezTo>
                      <a:pt x="187" y="42"/>
                      <a:pt x="228" y="21"/>
                      <a:pt x="270" y="21"/>
                    </a:cubicBezTo>
                    <a:cubicBezTo>
                      <a:pt x="312" y="11"/>
                      <a:pt x="353" y="0"/>
                      <a:pt x="395" y="0"/>
                    </a:cubicBezTo>
                    <a:cubicBezTo>
                      <a:pt x="666" y="0"/>
                      <a:pt x="666" y="0"/>
                      <a:pt x="666" y="0"/>
                    </a:cubicBezTo>
                    <a:lnTo>
                      <a:pt x="583" y="52"/>
                    </a:lnTo>
                    <a:close/>
                    <a:moveTo>
                      <a:pt x="551" y="771"/>
                    </a:moveTo>
                    <a:cubicBezTo>
                      <a:pt x="551" y="750"/>
                      <a:pt x="541" y="739"/>
                      <a:pt x="541" y="729"/>
                    </a:cubicBezTo>
                    <a:cubicBezTo>
                      <a:pt x="531" y="708"/>
                      <a:pt x="531" y="698"/>
                      <a:pt x="520" y="687"/>
                    </a:cubicBezTo>
                    <a:cubicBezTo>
                      <a:pt x="510" y="677"/>
                      <a:pt x="489" y="667"/>
                      <a:pt x="468" y="646"/>
                    </a:cubicBezTo>
                    <a:cubicBezTo>
                      <a:pt x="458" y="635"/>
                      <a:pt x="426" y="625"/>
                      <a:pt x="406" y="604"/>
                    </a:cubicBezTo>
                    <a:lnTo>
                      <a:pt x="395" y="604"/>
                    </a:lnTo>
                    <a:cubicBezTo>
                      <a:pt x="374" y="604"/>
                      <a:pt x="374" y="604"/>
                      <a:pt x="374" y="604"/>
                    </a:cubicBezTo>
                    <a:cubicBezTo>
                      <a:pt x="374" y="604"/>
                      <a:pt x="364" y="604"/>
                      <a:pt x="353" y="604"/>
                    </a:cubicBezTo>
                    <a:cubicBezTo>
                      <a:pt x="343" y="604"/>
                      <a:pt x="333" y="604"/>
                      <a:pt x="322" y="604"/>
                    </a:cubicBezTo>
                    <a:cubicBezTo>
                      <a:pt x="312" y="604"/>
                      <a:pt x="291" y="604"/>
                      <a:pt x="281" y="614"/>
                    </a:cubicBezTo>
                    <a:cubicBezTo>
                      <a:pt x="260" y="614"/>
                      <a:pt x="249" y="614"/>
                      <a:pt x="239" y="625"/>
                    </a:cubicBezTo>
                    <a:cubicBezTo>
                      <a:pt x="228" y="625"/>
                      <a:pt x="218" y="625"/>
                      <a:pt x="208" y="635"/>
                    </a:cubicBezTo>
                    <a:cubicBezTo>
                      <a:pt x="187" y="635"/>
                      <a:pt x="176" y="646"/>
                      <a:pt x="166" y="656"/>
                    </a:cubicBezTo>
                    <a:cubicBezTo>
                      <a:pt x="156" y="667"/>
                      <a:pt x="145" y="677"/>
                      <a:pt x="135" y="698"/>
                    </a:cubicBezTo>
                    <a:cubicBezTo>
                      <a:pt x="124" y="708"/>
                      <a:pt x="124" y="729"/>
                      <a:pt x="124" y="750"/>
                    </a:cubicBezTo>
                    <a:cubicBezTo>
                      <a:pt x="124" y="771"/>
                      <a:pt x="124" y="792"/>
                      <a:pt x="135" y="812"/>
                    </a:cubicBezTo>
                    <a:cubicBezTo>
                      <a:pt x="145" y="833"/>
                      <a:pt x="166" y="844"/>
                      <a:pt x="187" y="854"/>
                    </a:cubicBezTo>
                    <a:cubicBezTo>
                      <a:pt x="208" y="875"/>
                      <a:pt x="228" y="885"/>
                      <a:pt x="260" y="896"/>
                    </a:cubicBezTo>
                    <a:cubicBezTo>
                      <a:pt x="281" y="896"/>
                      <a:pt x="322" y="906"/>
                      <a:pt x="353" y="906"/>
                    </a:cubicBezTo>
                    <a:cubicBezTo>
                      <a:pt x="416" y="906"/>
                      <a:pt x="468" y="885"/>
                      <a:pt x="499" y="864"/>
                    </a:cubicBezTo>
                    <a:cubicBezTo>
                      <a:pt x="531" y="844"/>
                      <a:pt x="551" y="802"/>
                      <a:pt x="551" y="771"/>
                    </a:cubicBezTo>
                    <a:close/>
                    <a:moveTo>
                      <a:pt x="437" y="365"/>
                    </a:moveTo>
                    <a:cubicBezTo>
                      <a:pt x="458" y="354"/>
                      <a:pt x="468" y="334"/>
                      <a:pt x="468" y="323"/>
                    </a:cubicBezTo>
                    <a:cubicBezTo>
                      <a:pt x="468" y="302"/>
                      <a:pt x="478" y="292"/>
                      <a:pt x="478" y="271"/>
                    </a:cubicBezTo>
                    <a:cubicBezTo>
                      <a:pt x="478" y="250"/>
                      <a:pt x="468" y="229"/>
                      <a:pt x="468" y="198"/>
                    </a:cubicBezTo>
                    <a:cubicBezTo>
                      <a:pt x="458" y="177"/>
                      <a:pt x="447" y="146"/>
                      <a:pt x="437" y="125"/>
                    </a:cubicBezTo>
                    <a:cubicBezTo>
                      <a:pt x="416" y="104"/>
                      <a:pt x="406" y="84"/>
                      <a:pt x="385" y="73"/>
                    </a:cubicBezTo>
                    <a:cubicBezTo>
                      <a:pt x="364" y="52"/>
                      <a:pt x="333" y="42"/>
                      <a:pt x="312" y="42"/>
                    </a:cubicBezTo>
                    <a:cubicBezTo>
                      <a:pt x="291" y="42"/>
                      <a:pt x="270" y="52"/>
                      <a:pt x="260" y="63"/>
                    </a:cubicBezTo>
                    <a:cubicBezTo>
                      <a:pt x="239" y="63"/>
                      <a:pt x="228" y="73"/>
                      <a:pt x="218" y="84"/>
                    </a:cubicBezTo>
                    <a:cubicBezTo>
                      <a:pt x="208" y="104"/>
                      <a:pt x="197" y="115"/>
                      <a:pt x="197" y="136"/>
                    </a:cubicBezTo>
                    <a:cubicBezTo>
                      <a:pt x="187" y="146"/>
                      <a:pt x="187" y="167"/>
                      <a:pt x="187" y="177"/>
                    </a:cubicBezTo>
                    <a:cubicBezTo>
                      <a:pt x="187" y="198"/>
                      <a:pt x="187" y="219"/>
                      <a:pt x="197" y="250"/>
                    </a:cubicBezTo>
                    <a:cubicBezTo>
                      <a:pt x="208" y="271"/>
                      <a:pt x="208" y="302"/>
                      <a:pt x="228" y="323"/>
                    </a:cubicBezTo>
                    <a:cubicBezTo>
                      <a:pt x="239" y="344"/>
                      <a:pt x="260" y="365"/>
                      <a:pt x="281" y="375"/>
                    </a:cubicBezTo>
                    <a:cubicBezTo>
                      <a:pt x="301" y="396"/>
                      <a:pt x="322" y="396"/>
                      <a:pt x="353" y="396"/>
                    </a:cubicBezTo>
                    <a:cubicBezTo>
                      <a:pt x="364" y="396"/>
                      <a:pt x="385" y="396"/>
                      <a:pt x="406" y="396"/>
                    </a:cubicBezTo>
                    <a:cubicBezTo>
                      <a:pt x="416" y="386"/>
                      <a:pt x="426" y="375"/>
                      <a:pt x="437" y="365"/>
                    </a:cubicBezTo>
                    <a:close/>
                    <a:moveTo>
                      <a:pt x="437" y="365"/>
                    </a:moveTo>
                    <a:lnTo>
                      <a:pt x="437" y="365"/>
                    </a:lnTo>
                    <a:close/>
                  </a:path>
                </a:pathLst>
              </a:custGeom>
              <a:solidFill>
                <a:schemeClr val="bg2"/>
              </a:solidFill>
              <a:ln>
                <a:noFill/>
              </a:ln>
              <a:effectLst/>
            </p:spPr>
            <p:txBody>
              <a:bodyPr anchor="ctr"/>
              <a:lstStyle/>
              <a:p>
                <a:pPr algn="ctr"/>
                <a:endParaRPr/>
              </a:p>
            </p:txBody>
          </p:sp>
          <p:sp>
            <p:nvSpPr>
              <p:cNvPr id="45" name="íś1ïḍè"/>
              <p:cNvSpPr/>
              <p:nvPr/>
            </p:nvSpPr>
            <p:spPr bwMode="auto">
              <a:xfrm>
                <a:off x="4730602" y="1429703"/>
                <a:ext cx="419744" cy="817611"/>
              </a:xfrm>
              <a:custGeom>
                <a:avLst/>
                <a:gdLst>
                  <a:gd name="T0" fmla="*/ 502 w 503"/>
                  <a:gd name="T1" fmla="*/ 351 h 980"/>
                  <a:gd name="T2" fmla="*/ 318 w 503"/>
                  <a:gd name="T3" fmla="*/ 351 h 980"/>
                  <a:gd name="T4" fmla="*/ 318 w 503"/>
                  <a:gd name="T5" fmla="*/ 260 h 980"/>
                  <a:gd name="T6" fmla="*/ 368 w 503"/>
                  <a:gd name="T7" fmla="*/ 176 h 980"/>
                  <a:gd name="T8" fmla="*/ 485 w 503"/>
                  <a:gd name="T9" fmla="*/ 176 h 980"/>
                  <a:gd name="T10" fmla="*/ 485 w 503"/>
                  <a:gd name="T11" fmla="*/ 0 h 980"/>
                  <a:gd name="T12" fmla="*/ 284 w 503"/>
                  <a:gd name="T13" fmla="*/ 0 h 980"/>
                  <a:gd name="T14" fmla="*/ 117 w 503"/>
                  <a:gd name="T15" fmla="*/ 168 h 980"/>
                  <a:gd name="T16" fmla="*/ 117 w 503"/>
                  <a:gd name="T17" fmla="*/ 351 h 980"/>
                  <a:gd name="T18" fmla="*/ 0 w 503"/>
                  <a:gd name="T19" fmla="*/ 351 h 980"/>
                  <a:gd name="T20" fmla="*/ 0 w 503"/>
                  <a:gd name="T21" fmla="*/ 494 h 980"/>
                  <a:gd name="T22" fmla="*/ 117 w 503"/>
                  <a:gd name="T23" fmla="*/ 494 h 980"/>
                  <a:gd name="T24" fmla="*/ 117 w 503"/>
                  <a:gd name="T25" fmla="*/ 979 h 980"/>
                  <a:gd name="T26" fmla="*/ 318 w 503"/>
                  <a:gd name="T27" fmla="*/ 979 h 980"/>
                  <a:gd name="T28" fmla="*/ 318 w 503"/>
                  <a:gd name="T29" fmla="*/ 494 h 980"/>
                  <a:gd name="T30" fmla="*/ 451 w 503"/>
                  <a:gd name="T31" fmla="*/ 494 h 980"/>
                  <a:gd name="T32" fmla="*/ 502 w 503"/>
                  <a:gd name="T33" fmla="*/ 351 h 980"/>
                  <a:gd name="T34" fmla="*/ 502 w 503"/>
                  <a:gd name="T35" fmla="*/ 351 h 980"/>
                  <a:gd name="T36" fmla="*/ 502 w 503"/>
                  <a:gd name="T37" fmla="*/ 351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3" h="980">
                    <a:moveTo>
                      <a:pt x="502" y="351"/>
                    </a:moveTo>
                    <a:cubicBezTo>
                      <a:pt x="318" y="351"/>
                      <a:pt x="318" y="351"/>
                      <a:pt x="318" y="351"/>
                    </a:cubicBezTo>
                    <a:cubicBezTo>
                      <a:pt x="318" y="260"/>
                      <a:pt x="318" y="260"/>
                      <a:pt x="318" y="260"/>
                    </a:cubicBezTo>
                    <a:cubicBezTo>
                      <a:pt x="318" y="260"/>
                      <a:pt x="309" y="176"/>
                      <a:pt x="368" y="176"/>
                    </a:cubicBezTo>
                    <a:cubicBezTo>
                      <a:pt x="485" y="176"/>
                      <a:pt x="485" y="176"/>
                      <a:pt x="485" y="176"/>
                    </a:cubicBezTo>
                    <a:cubicBezTo>
                      <a:pt x="485" y="0"/>
                      <a:pt x="485" y="0"/>
                      <a:pt x="485" y="0"/>
                    </a:cubicBezTo>
                    <a:cubicBezTo>
                      <a:pt x="284" y="0"/>
                      <a:pt x="284" y="0"/>
                      <a:pt x="284" y="0"/>
                    </a:cubicBezTo>
                    <a:cubicBezTo>
                      <a:pt x="284" y="0"/>
                      <a:pt x="117" y="0"/>
                      <a:pt x="117" y="168"/>
                    </a:cubicBezTo>
                    <a:cubicBezTo>
                      <a:pt x="117" y="209"/>
                      <a:pt x="117" y="268"/>
                      <a:pt x="117" y="351"/>
                    </a:cubicBezTo>
                    <a:cubicBezTo>
                      <a:pt x="0" y="351"/>
                      <a:pt x="0" y="351"/>
                      <a:pt x="0" y="351"/>
                    </a:cubicBezTo>
                    <a:cubicBezTo>
                      <a:pt x="0" y="494"/>
                      <a:pt x="0" y="494"/>
                      <a:pt x="0" y="494"/>
                    </a:cubicBezTo>
                    <a:cubicBezTo>
                      <a:pt x="117" y="494"/>
                      <a:pt x="117" y="494"/>
                      <a:pt x="117" y="494"/>
                    </a:cubicBezTo>
                    <a:cubicBezTo>
                      <a:pt x="117" y="719"/>
                      <a:pt x="117" y="979"/>
                      <a:pt x="117" y="979"/>
                    </a:cubicBezTo>
                    <a:cubicBezTo>
                      <a:pt x="318" y="979"/>
                      <a:pt x="318" y="979"/>
                      <a:pt x="318" y="979"/>
                    </a:cubicBezTo>
                    <a:cubicBezTo>
                      <a:pt x="318" y="494"/>
                      <a:pt x="318" y="494"/>
                      <a:pt x="318" y="494"/>
                    </a:cubicBezTo>
                    <a:cubicBezTo>
                      <a:pt x="451" y="494"/>
                      <a:pt x="451" y="494"/>
                      <a:pt x="451" y="494"/>
                    </a:cubicBezTo>
                    <a:lnTo>
                      <a:pt x="502" y="351"/>
                    </a:lnTo>
                    <a:close/>
                    <a:moveTo>
                      <a:pt x="502" y="351"/>
                    </a:moveTo>
                    <a:lnTo>
                      <a:pt x="502" y="351"/>
                    </a:lnTo>
                    <a:close/>
                  </a:path>
                </a:pathLst>
              </a:custGeom>
              <a:solidFill>
                <a:schemeClr val="bg2"/>
              </a:solidFill>
              <a:ln>
                <a:noFill/>
              </a:ln>
              <a:effectLst/>
            </p:spPr>
            <p:txBody>
              <a:bodyPr anchor="ctr"/>
              <a:lstStyle/>
              <a:p>
                <a:pPr algn="ctr"/>
                <a:endParaRPr/>
              </a:p>
            </p:txBody>
          </p:sp>
          <p:grpSp>
            <p:nvGrpSpPr>
              <p:cNvPr id="46" name="îṥļïḍè"/>
              <p:cNvGrpSpPr/>
              <p:nvPr/>
            </p:nvGrpSpPr>
            <p:grpSpPr bwMode="auto">
              <a:xfrm>
                <a:off x="4656656" y="4494498"/>
                <a:ext cx="402020" cy="585315"/>
                <a:chOff x="4294188" y="1712913"/>
                <a:chExt cx="285750" cy="415925"/>
              </a:xfrm>
              <a:solidFill>
                <a:schemeClr val="bg2"/>
              </a:solidFill>
            </p:grpSpPr>
            <p:sp>
              <p:nvSpPr>
                <p:cNvPr id="47" name="îšḷïḍe"/>
                <p:cNvSpPr/>
                <p:nvPr/>
              </p:nvSpPr>
              <p:spPr bwMode="auto">
                <a:xfrm>
                  <a:off x="4294188" y="1712913"/>
                  <a:ext cx="285750" cy="415925"/>
                </a:xfrm>
                <a:custGeom>
                  <a:avLst/>
                  <a:gdLst>
                    <a:gd name="T0" fmla="*/ 396 w 793"/>
                    <a:gd name="T1" fmla="*/ 146 h 1157"/>
                    <a:gd name="T2" fmla="*/ 553 w 793"/>
                    <a:gd name="T3" fmla="*/ 209 h 1157"/>
                    <a:gd name="T4" fmla="*/ 615 w 793"/>
                    <a:gd name="T5" fmla="*/ 365 h 1157"/>
                    <a:gd name="T6" fmla="*/ 553 w 793"/>
                    <a:gd name="T7" fmla="*/ 511 h 1157"/>
                    <a:gd name="T8" fmla="*/ 396 w 793"/>
                    <a:gd name="T9" fmla="*/ 709 h 1157"/>
                    <a:gd name="T10" fmla="*/ 240 w 793"/>
                    <a:gd name="T11" fmla="*/ 511 h 1157"/>
                    <a:gd name="T12" fmla="*/ 178 w 793"/>
                    <a:gd name="T13" fmla="*/ 365 h 1157"/>
                    <a:gd name="T14" fmla="*/ 240 w 793"/>
                    <a:gd name="T15" fmla="*/ 209 h 1157"/>
                    <a:gd name="T16" fmla="*/ 396 w 793"/>
                    <a:gd name="T17" fmla="*/ 146 h 1157"/>
                    <a:gd name="T18" fmla="*/ 396 w 793"/>
                    <a:gd name="T19" fmla="*/ 0 h 1157"/>
                    <a:gd name="T20" fmla="*/ 136 w 793"/>
                    <a:gd name="T21" fmla="*/ 105 h 1157"/>
                    <a:gd name="T22" fmla="*/ 136 w 793"/>
                    <a:gd name="T23" fmla="*/ 615 h 1157"/>
                    <a:gd name="T24" fmla="*/ 396 w 793"/>
                    <a:gd name="T25" fmla="*/ 1156 h 1157"/>
                    <a:gd name="T26" fmla="*/ 646 w 793"/>
                    <a:gd name="T27" fmla="*/ 615 h 1157"/>
                    <a:gd name="T28" fmla="*/ 646 w 793"/>
                    <a:gd name="T29" fmla="*/ 105 h 1157"/>
                    <a:gd name="T30" fmla="*/ 396 w 793"/>
                    <a:gd name="T31" fmla="*/ 0 h 1157"/>
                    <a:gd name="T32" fmla="*/ 396 w 793"/>
                    <a:gd name="T33" fmla="*/ 146 h 1157"/>
                    <a:gd name="T34" fmla="*/ 396 w 793"/>
                    <a:gd name="T35" fmla="*/ 0 h 1157"/>
                    <a:gd name="T36" fmla="*/ 396 w 793"/>
                    <a:gd name="T37" fmla="*/ 0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3" h="1157">
                      <a:moveTo>
                        <a:pt x="396" y="146"/>
                      </a:moveTo>
                      <a:cubicBezTo>
                        <a:pt x="448" y="146"/>
                        <a:pt x="511" y="167"/>
                        <a:pt x="553" y="209"/>
                      </a:cubicBezTo>
                      <a:cubicBezTo>
                        <a:pt x="584" y="250"/>
                        <a:pt x="615" y="302"/>
                        <a:pt x="615" y="365"/>
                      </a:cubicBezTo>
                      <a:cubicBezTo>
                        <a:pt x="615" y="417"/>
                        <a:pt x="584" y="469"/>
                        <a:pt x="553" y="511"/>
                      </a:cubicBezTo>
                      <a:cubicBezTo>
                        <a:pt x="542" y="521"/>
                        <a:pt x="469" y="594"/>
                        <a:pt x="396" y="709"/>
                      </a:cubicBezTo>
                      <a:cubicBezTo>
                        <a:pt x="323" y="594"/>
                        <a:pt x="250" y="521"/>
                        <a:pt x="240" y="511"/>
                      </a:cubicBezTo>
                      <a:cubicBezTo>
                        <a:pt x="198" y="469"/>
                        <a:pt x="178" y="417"/>
                        <a:pt x="178" y="365"/>
                      </a:cubicBezTo>
                      <a:cubicBezTo>
                        <a:pt x="178" y="302"/>
                        <a:pt x="198" y="250"/>
                        <a:pt x="240" y="209"/>
                      </a:cubicBezTo>
                      <a:cubicBezTo>
                        <a:pt x="282" y="167"/>
                        <a:pt x="334" y="146"/>
                        <a:pt x="396" y="146"/>
                      </a:cubicBezTo>
                      <a:lnTo>
                        <a:pt x="396" y="0"/>
                      </a:lnTo>
                      <a:cubicBezTo>
                        <a:pt x="303" y="0"/>
                        <a:pt x="209" y="32"/>
                        <a:pt x="136" y="105"/>
                      </a:cubicBezTo>
                      <a:cubicBezTo>
                        <a:pt x="0" y="250"/>
                        <a:pt x="0" y="480"/>
                        <a:pt x="136" y="615"/>
                      </a:cubicBezTo>
                      <a:cubicBezTo>
                        <a:pt x="136" y="615"/>
                        <a:pt x="396" y="865"/>
                        <a:pt x="396" y="1156"/>
                      </a:cubicBezTo>
                      <a:cubicBezTo>
                        <a:pt x="396" y="865"/>
                        <a:pt x="646" y="615"/>
                        <a:pt x="646" y="615"/>
                      </a:cubicBezTo>
                      <a:cubicBezTo>
                        <a:pt x="792" y="480"/>
                        <a:pt x="792" y="250"/>
                        <a:pt x="646" y="105"/>
                      </a:cubicBezTo>
                      <a:cubicBezTo>
                        <a:pt x="584" y="32"/>
                        <a:pt x="490" y="0"/>
                        <a:pt x="396" y="0"/>
                      </a:cubicBezTo>
                      <a:lnTo>
                        <a:pt x="396" y="146"/>
                      </a:lnTo>
                      <a:close/>
                      <a:moveTo>
                        <a:pt x="396" y="0"/>
                      </a:moveTo>
                      <a:lnTo>
                        <a:pt x="396" y="0"/>
                      </a:lnTo>
                      <a:close/>
                    </a:path>
                  </a:pathLst>
                </a:custGeom>
                <a:grpFill/>
                <a:ln>
                  <a:noFill/>
                </a:ln>
                <a:effectLst/>
              </p:spPr>
              <p:txBody>
                <a:bodyPr anchor="ctr"/>
                <a:lstStyle/>
                <a:p>
                  <a:pPr algn="ctr"/>
                  <a:endParaRPr/>
                </a:p>
              </p:txBody>
            </p:sp>
            <p:sp>
              <p:nvSpPr>
                <p:cNvPr id="48" name="iṩļiḋé"/>
                <p:cNvSpPr/>
                <p:nvPr/>
              </p:nvSpPr>
              <p:spPr bwMode="auto">
                <a:xfrm>
                  <a:off x="4410075" y="1817688"/>
                  <a:ext cx="52388" cy="52387"/>
                </a:xfrm>
                <a:custGeom>
                  <a:avLst/>
                  <a:gdLst>
                    <a:gd name="T0" fmla="*/ 146 w 147"/>
                    <a:gd name="T1" fmla="*/ 73 h 147"/>
                    <a:gd name="T2" fmla="*/ 73 w 147"/>
                    <a:gd name="T3" fmla="*/ 146 h 147"/>
                    <a:gd name="T4" fmla="*/ 0 w 147"/>
                    <a:gd name="T5" fmla="*/ 73 h 147"/>
                    <a:gd name="T6" fmla="*/ 73 w 147"/>
                    <a:gd name="T7" fmla="*/ 0 h 147"/>
                    <a:gd name="T8" fmla="*/ 146 w 147"/>
                    <a:gd name="T9" fmla="*/ 73 h 147"/>
                    <a:gd name="T10" fmla="*/ 146 w 147"/>
                    <a:gd name="T11" fmla="*/ 73 h 147"/>
                    <a:gd name="T12" fmla="*/ 146 w 147"/>
                    <a:gd name="T13" fmla="*/ 73 h 147"/>
                  </a:gdLst>
                  <a:ahLst/>
                  <a:cxnLst>
                    <a:cxn ang="0">
                      <a:pos x="T0" y="T1"/>
                    </a:cxn>
                    <a:cxn ang="0">
                      <a:pos x="T2" y="T3"/>
                    </a:cxn>
                    <a:cxn ang="0">
                      <a:pos x="T4" y="T5"/>
                    </a:cxn>
                    <a:cxn ang="0">
                      <a:pos x="T6" y="T7"/>
                    </a:cxn>
                    <a:cxn ang="0">
                      <a:pos x="T8" y="T9"/>
                    </a:cxn>
                    <a:cxn ang="0">
                      <a:pos x="T10" y="T11"/>
                    </a:cxn>
                    <a:cxn ang="0">
                      <a:pos x="T12" y="T13"/>
                    </a:cxn>
                  </a:cxnLst>
                  <a:rect l="0" t="0" r="r" b="b"/>
                  <a:pathLst>
                    <a:path w="147" h="147">
                      <a:moveTo>
                        <a:pt x="146" y="73"/>
                      </a:moveTo>
                      <a:cubicBezTo>
                        <a:pt x="146" y="104"/>
                        <a:pt x="115" y="146"/>
                        <a:pt x="73" y="146"/>
                      </a:cubicBezTo>
                      <a:cubicBezTo>
                        <a:pt x="32" y="146"/>
                        <a:pt x="0" y="104"/>
                        <a:pt x="0" y="73"/>
                      </a:cubicBezTo>
                      <a:cubicBezTo>
                        <a:pt x="0" y="31"/>
                        <a:pt x="32" y="0"/>
                        <a:pt x="73" y="0"/>
                      </a:cubicBezTo>
                      <a:cubicBezTo>
                        <a:pt x="115" y="0"/>
                        <a:pt x="146" y="31"/>
                        <a:pt x="146" y="73"/>
                      </a:cubicBezTo>
                      <a:close/>
                      <a:moveTo>
                        <a:pt x="146" y="73"/>
                      </a:moveTo>
                      <a:lnTo>
                        <a:pt x="146" y="73"/>
                      </a:lnTo>
                      <a:close/>
                    </a:path>
                  </a:pathLst>
                </a:custGeom>
                <a:grpFill/>
                <a:ln>
                  <a:noFill/>
                </a:ln>
                <a:effectLst/>
              </p:spPr>
              <p:txBody>
                <a:bodyPr anchor="ctr"/>
                <a:lstStyle/>
                <a:p>
                  <a:pPr algn="ctr"/>
                  <a:endParaRPr/>
                </a:p>
              </p:txBody>
            </p:sp>
          </p:grpSp>
        </p:grpSp>
        <p:sp>
          <p:nvSpPr>
            <p:cNvPr id="20" name="iSľiḑè"/>
            <p:cNvSpPr/>
            <p:nvPr/>
          </p:nvSpPr>
          <p:spPr>
            <a:xfrm>
              <a:off x="6573631" y="1874250"/>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9" name="îṣ1îḋé"/>
            <p:cNvSpPr/>
            <p:nvPr/>
          </p:nvSpPr>
          <p:spPr>
            <a:xfrm>
              <a:off x="6660853" y="5217430"/>
              <a:ext cx="712143" cy="7121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algn="ctr"/>
              <a:endParaRPr lang="en-US" dirty="0">
                <a:solidFill>
                  <a:schemeClr val="lt1"/>
                </a:solidFill>
              </a:endParaRPr>
            </a:p>
          </p:txBody>
        </p:sp>
        <p:sp>
          <p:nvSpPr>
            <p:cNvPr id="16" name="i$ḷîḍe"/>
            <p:cNvSpPr/>
            <p:nvPr/>
          </p:nvSpPr>
          <p:spPr bwMode="auto">
            <a:xfrm>
              <a:off x="7484929" y="5372370"/>
              <a:ext cx="4035557" cy="86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endParaRPr lang="en-US" altLang="zh-CN" sz="1100" dirty="0"/>
            </a:p>
          </p:txBody>
        </p:sp>
        <p:sp>
          <p:nvSpPr>
            <p:cNvPr id="14" name="işļíďé"/>
            <p:cNvSpPr/>
            <p:nvPr/>
          </p:nvSpPr>
          <p:spPr>
            <a:xfrm>
              <a:off x="7372996" y="1098656"/>
              <a:ext cx="4148272" cy="254168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85000" lnSpcReduction="10000"/>
            </a:bodyPr>
            <a:lstStyle/>
            <a:p>
              <a:pPr>
                <a:lnSpc>
                  <a:spcPct val="150000"/>
                </a:lnSpc>
                <a:spcBef>
                  <a:spcPct val="0"/>
                </a:spcBef>
              </a:pPr>
              <a:r>
                <a:rPr lang="zh-CN" altLang="zh-CN" dirty="0"/>
                <a:t>测试主要采用交叉测试，即设计测试用例的人员和实际测试的人员不是同一个人。所有测试用例都上传至</a:t>
              </a:r>
              <a:r>
                <a:rPr lang="en-US" altLang="zh-CN" dirty="0" err="1"/>
                <a:t>github</a:t>
              </a:r>
              <a:r>
                <a:rPr lang="zh-CN" altLang="zh-CN" dirty="0"/>
                <a:t>上，地址为：</a:t>
              </a:r>
              <a:r>
                <a:rPr lang="en-US" altLang="zh-CN" dirty="0"/>
                <a:t>https://github.com/MSE-925/Sketch2codeTest/tree/master/</a:t>
              </a:r>
              <a:r>
                <a:rPr lang="zh-CN" altLang="zh-CN" dirty="0"/>
                <a:t>测试用例；所有图片资源均放置至图片库，地址为：</a:t>
              </a:r>
              <a:r>
                <a:rPr lang="en-US" altLang="zh-CN" dirty="0">
                  <a:hlinkClick r:id="rId3"/>
                </a:rPr>
                <a:t>https://github.com/MSE-925/</a:t>
              </a:r>
              <a:r>
                <a:rPr lang="en-US" altLang="zh-CN" dirty="0" err="1">
                  <a:hlinkClick r:id="rId3"/>
                </a:rPr>
                <a:t>img</a:t>
              </a:r>
              <a:r>
                <a:rPr lang="en-US" altLang="zh-CN" dirty="0">
                  <a:hlinkClick r:id="rId3"/>
                </a:rPr>
                <a:t>-storage。</a:t>
              </a:r>
              <a:endParaRPr lang="en-US" altLang="zh-CN" sz="1100" dirty="0"/>
            </a:p>
          </p:txBody>
        </p:sp>
        <p:cxnSp>
          <p:nvCxnSpPr>
            <p:cNvPr id="13" name="直接连接符 12"/>
            <p:cNvCxnSpPr/>
            <p:nvPr/>
          </p:nvCxnSpPr>
          <p:spPr>
            <a:xfrm>
              <a:off x="6423781" y="1123950"/>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62" name="矩形 61">
            <a:extLst>
              <a:ext uri="{FF2B5EF4-FFF2-40B4-BE49-F238E27FC236}">
                <a16:creationId xmlns:a16="http://schemas.microsoft.com/office/drawing/2014/main" id="{C7BE5895-0F51-44D3-91C5-E212B5A6BE4E}"/>
              </a:ext>
            </a:extLst>
          </p:cNvPr>
          <p:cNvSpPr/>
          <p:nvPr/>
        </p:nvSpPr>
        <p:spPr>
          <a:xfrm>
            <a:off x="7253621" y="4129938"/>
            <a:ext cx="3734106" cy="2031325"/>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每个测试完成后测试人需要总结测试中发现的问题，实际操作与预期有和区别等问题。本测试只针对元素的识别情况，只要识别出元素并显示相对位置则表示结果相符，而不考虑其他</a:t>
            </a:r>
            <a:r>
              <a:rPr lang="en-US" altLang="zh-CN" kern="100" dirty="0">
                <a:latin typeface="Times New Roman" panose="02020603050405020304" pitchFamily="18" charset="0"/>
                <a:ea typeface="宋体" panose="02010600030101010101" pitchFamily="2" charset="-122"/>
              </a:rPr>
              <a:t>html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代码内容，如</a:t>
            </a:r>
            <a:r>
              <a:rPr lang="en-US" altLang="zh-CN" kern="100" dirty="0">
                <a:latin typeface="Times New Roman" panose="02020603050405020304" pitchFamily="18" charset="0"/>
                <a:ea typeface="宋体" panose="02010600030101010101" pitchFamily="2" charset="-122"/>
              </a:rPr>
              <a:t>html</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头，</a:t>
            </a:r>
            <a:r>
              <a:rPr lang="en-US" altLang="zh-CN" kern="100" dirty="0">
                <a:latin typeface="Times New Roman" panose="02020603050405020304" pitchFamily="18" charset="0"/>
                <a:ea typeface="宋体" panose="02010600030101010101" pitchFamily="2" charset="-122"/>
              </a:rPr>
              <a:t>CSS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Script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等内容。</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1731" y="496298"/>
            <a:ext cx="10850563" cy="1028699"/>
          </a:xfrm>
        </p:spPr>
        <p:txBody>
          <a:bodyPr/>
          <a:lstStyle/>
          <a:p>
            <a:r>
              <a:rPr lang="zh-CN" altLang="en-US" dirty="0"/>
              <a:t>用例的编写依据</a:t>
            </a:r>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t>8</a:t>
            </a:fld>
            <a:endParaRPr lang="zh-CN" altLang="en-US" dirty="0"/>
          </a:p>
        </p:txBody>
      </p:sp>
      <p:grpSp>
        <p:nvGrpSpPr>
          <p:cNvPr id="5" name="ef6b4193-9a51-4fc0-ac0d-9a6d63ff298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451029" y="1989000"/>
            <a:ext cx="9913116" cy="4861756"/>
            <a:chOff x="1451029" y="1989000"/>
            <a:chExt cx="9913116" cy="4861756"/>
          </a:xfrm>
        </p:grpSpPr>
        <p:sp>
          <p:nvSpPr>
            <p:cNvPr id="6" name="íślíḍè"/>
            <p:cNvSpPr/>
            <p:nvPr/>
          </p:nvSpPr>
          <p:spPr>
            <a:xfrm>
              <a:off x="4101363" y="5107846"/>
              <a:ext cx="284035" cy="302062"/>
            </a:xfrm>
            <a:custGeom>
              <a:avLst/>
              <a:gdLst>
                <a:gd name="connsiteX0" fmla="*/ 0 w 415856"/>
                <a:gd name="connsiteY0" fmla="*/ 97295 h 486473"/>
                <a:gd name="connsiteX1" fmla="*/ 207928 w 415856"/>
                <a:gd name="connsiteY1" fmla="*/ 97295 h 486473"/>
                <a:gd name="connsiteX2" fmla="*/ 207928 w 415856"/>
                <a:gd name="connsiteY2" fmla="*/ 0 h 486473"/>
                <a:gd name="connsiteX3" fmla="*/ 415856 w 415856"/>
                <a:gd name="connsiteY3" fmla="*/ 243237 h 486473"/>
                <a:gd name="connsiteX4" fmla="*/ 207928 w 415856"/>
                <a:gd name="connsiteY4" fmla="*/ 486473 h 486473"/>
                <a:gd name="connsiteX5" fmla="*/ 207928 w 415856"/>
                <a:gd name="connsiteY5" fmla="*/ 389178 h 486473"/>
                <a:gd name="connsiteX6" fmla="*/ 0 w 415856"/>
                <a:gd name="connsiteY6" fmla="*/ 389178 h 486473"/>
                <a:gd name="connsiteX7" fmla="*/ 0 w 415856"/>
                <a:gd name="connsiteY7" fmla="*/ 97295 h 48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856" h="486473">
                  <a:moveTo>
                    <a:pt x="0" y="97295"/>
                  </a:moveTo>
                  <a:lnTo>
                    <a:pt x="207928" y="97295"/>
                  </a:lnTo>
                  <a:lnTo>
                    <a:pt x="207928" y="0"/>
                  </a:lnTo>
                  <a:lnTo>
                    <a:pt x="415856" y="243237"/>
                  </a:lnTo>
                  <a:lnTo>
                    <a:pt x="207928" y="486473"/>
                  </a:lnTo>
                  <a:lnTo>
                    <a:pt x="207928" y="389178"/>
                  </a:lnTo>
                  <a:lnTo>
                    <a:pt x="0" y="389178"/>
                  </a:lnTo>
                  <a:lnTo>
                    <a:pt x="0" y="97295"/>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solidFill>
                  <a:schemeClr val="tx1"/>
                </a:solidFill>
              </a:endParaRPr>
            </a:p>
          </p:txBody>
        </p:sp>
        <p:sp>
          <p:nvSpPr>
            <p:cNvPr id="7" name="iṩḻîdé"/>
            <p:cNvSpPr/>
            <p:nvPr/>
          </p:nvSpPr>
          <p:spPr>
            <a:xfrm>
              <a:off x="7134879" y="5029435"/>
              <a:ext cx="284035" cy="302062"/>
            </a:xfrm>
            <a:custGeom>
              <a:avLst/>
              <a:gdLst>
                <a:gd name="connsiteX0" fmla="*/ 0 w 415856"/>
                <a:gd name="connsiteY0" fmla="*/ 97295 h 486473"/>
                <a:gd name="connsiteX1" fmla="*/ 207928 w 415856"/>
                <a:gd name="connsiteY1" fmla="*/ 97295 h 486473"/>
                <a:gd name="connsiteX2" fmla="*/ 207928 w 415856"/>
                <a:gd name="connsiteY2" fmla="*/ 0 h 486473"/>
                <a:gd name="connsiteX3" fmla="*/ 415856 w 415856"/>
                <a:gd name="connsiteY3" fmla="*/ 243237 h 486473"/>
                <a:gd name="connsiteX4" fmla="*/ 207928 w 415856"/>
                <a:gd name="connsiteY4" fmla="*/ 486473 h 486473"/>
                <a:gd name="connsiteX5" fmla="*/ 207928 w 415856"/>
                <a:gd name="connsiteY5" fmla="*/ 389178 h 486473"/>
                <a:gd name="connsiteX6" fmla="*/ 0 w 415856"/>
                <a:gd name="connsiteY6" fmla="*/ 389178 h 486473"/>
                <a:gd name="connsiteX7" fmla="*/ 0 w 415856"/>
                <a:gd name="connsiteY7" fmla="*/ 97295 h 486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856" h="486473">
                  <a:moveTo>
                    <a:pt x="0" y="97295"/>
                  </a:moveTo>
                  <a:lnTo>
                    <a:pt x="207928" y="97295"/>
                  </a:lnTo>
                  <a:lnTo>
                    <a:pt x="207928" y="0"/>
                  </a:lnTo>
                  <a:lnTo>
                    <a:pt x="415856" y="243237"/>
                  </a:lnTo>
                  <a:lnTo>
                    <a:pt x="207928" y="486473"/>
                  </a:lnTo>
                  <a:lnTo>
                    <a:pt x="207928" y="389178"/>
                  </a:lnTo>
                  <a:lnTo>
                    <a:pt x="0" y="389178"/>
                  </a:lnTo>
                  <a:lnTo>
                    <a:pt x="0" y="97295"/>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dirty="0"/>
            </a:p>
          </p:txBody>
        </p:sp>
        <p:sp>
          <p:nvSpPr>
            <p:cNvPr id="8" name="i$ḻidé"/>
            <p:cNvSpPr/>
            <p:nvPr/>
          </p:nvSpPr>
          <p:spPr>
            <a:xfrm>
              <a:off x="1580031" y="4670401"/>
              <a:ext cx="1961586" cy="1176951"/>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chemeClr val="bg1"/>
            </a:solidFill>
            <a:ln w="3175">
              <a:solidFill>
                <a:schemeClr val="accent1"/>
              </a:solidFill>
              <a:prstDash val="sysDash"/>
            </a:ln>
          </p:spPr>
          <p:txBody>
            <a:bodyPr vert="horz" wrap="square" lIns="91440" tIns="45720" rIns="91440" bIns="45720" numCol="1" anchor="t" anchorCtr="0" compatLnSpc="1"/>
            <a:lstStyle/>
            <a:p>
              <a:endParaRPr lang="en-US">
                <a:solidFill>
                  <a:schemeClr val="tx1"/>
                </a:solidFill>
              </a:endParaRPr>
            </a:p>
          </p:txBody>
        </p:sp>
        <p:sp>
          <p:nvSpPr>
            <p:cNvPr id="9" name="íş1îḑe"/>
            <p:cNvSpPr/>
            <p:nvPr/>
          </p:nvSpPr>
          <p:spPr bwMode="auto">
            <a:xfrm>
              <a:off x="2255981" y="4965300"/>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p:spPr>
          <p:txBody>
            <a:bodyPr/>
            <a:lstStyle/>
            <a:p>
              <a:endParaRPr lang="zh-CN" altLang="en-US"/>
            </a:p>
          </p:txBody>
        </p:sp>
        <p:sp>
          <p:nvSpPr>
            <p:cNvPr id="10" name="îşļîḑé"/>
            <p:cNvSpPr txBox="1"/>
            <p:nvPr/>
          </p:nvSpPr>
          <p:spPr bwMode="auto">
            <a:xfrm>
              <a:off x="1451029" y="1989000"/>
              <a:ext cx="246218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ONE</a:t>
              </a:r>
            </a:p>
          </p:txBody>
        </p:sp>
        <p:sp>
          <p:nvSpPr>
            <p:cNvPr id="11" name="iṩľïdè"/>
            <p:cNvSpPr/>
            <p:nvPr/>
          </p:nvSpPr>
          <p:spPr bwMode="auto">
            <a:xfrm>
              <a:off x="1451029" y="2430806"/>
              <a:ext cx="2462186" cy="184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sz="1600" dirty="0"/>
                <a:t>无效等价类主要是针对一些边界条件，如元素的相似图形绘制或错误图形绘制</a:t>
              </a:r>
              <a:endParaRPr lang="en-US" altLang="zh-CN" sz="1600" dirty="0"/>
            </a:p>
          </p:txBody>
        </p:sp>
        <p:sp>
          <p:nvSpPr>
            <p:cNvPr id="12" name="ísľíďé"/>
            <p:cNvSpPr/>
            <p:nvPr/>
          </p:nvSpPr>
          <p:spPr>
            <a:xfrm>
              <a:off x="4781378" y="4726756"/>
              <a:ext cx="1961586" cy="1176951"/>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chemeClr val="bg1"/>
            </a:solidFill>
            <a:ln w="3175">
              <a:solidFill>
                <a:schemeClr val="accent1"/>
              </a:solidFill>
              <a:prstDash val="sysDash"/>
            </a:ln>
          </p:spPr>
          <p:txBody>
            <a:bodyPr vert="horz" wrap="square" lIns="91440" tIns="45720" rIns="91440" bIns="45720" numCol="1" anchor="t" anchorCtr="0" compatLnSpc="1"/>
            <a:lstStyle/>
            <a:p>
              <a:endParaRPr lang="en-US">
                <a:solidFill>
                  <a:schemeClr val="tx1"/>
                </a:solidFill>
              </a:endParaRPr>
            </a:p>
          </p:txBody>
        </p:sp>
        <p:sp>
          <p:nvSpPr>
            <p:cNvPr id="13" name="îŝḻíḓê"/>
            <p:cNvSpPr/>
            <p:nvPr/>
          </p:nvSpPr>
          <p:spPr bwMode="auto">
            <a:xfrm>
              <a:off x="5457328" y="4965300"/>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p:spPr>
          <p:txBody>
            <a:bodyPr/>
            <a:lstStyle/>
            <a:p>
              <a:endParaRPr lang="zh-CN" altLang="en-US" dirty="0"/>
            </a:p>
          </p:txBody>
        </p:sp>
        <p:sp>
          <p:nvSpPr>
            <p:cNvPr id="14" name="iSļîḋê"/>
            <p:cNvSpPr txBox="1"/>
            <p:nvPr/>
          </p:nvSpPr>
          <p:spPr bwMode="auto">
            <a:xfrm>
              <a:off x="4504633" y="1993234"/>
              <a:ext cx="246218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TWO</a:t>
              </a:r>
            </a:p>
          </p:txBody>
        </p:sp>
        <p:sp>
          <p:nvSpPr>
            <p:cNvPr id="15" name="iŝḷiḓé"/>
            <p:cNvSpPr/>
            <p:nvPr/>
          </p:nvSpPr>
          <p:spPr bwMode="auto">
            <a:xfrm>
              <a:off x="4531079" y="2430806"/>
              <a:ext cx="2462186" cy="218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sz="1600" dirty="0"/>
                <a:t>测试过程中主要采用控制变量法，即测试某一个用例的时候保证其他条件的一致性，避免了因为条件不一致所带来的测试误判的情况</a:t>
              </a:r>
              <a:endParaRPr lang="en-US" altLang="zh-CN" sz="1600" dirty="0"/>
            </a:p>
          </p:txBody>
        </p:sp>
        <p:sp>
          <p:nvSpPr>
            <p:cNvPr id="16" name="ïṥḻíḑé"/>
            <p:cNvSpPr/>
            <p:nvPr/>
          </p:nvSpPr>
          <p:spPr>
            <a:xfrm>
              <a:off x="7861426" y="4737577"/>
              <a:ext cx="1961586" cy="1176951"/>
            </a:xfrm>
            <a:custGeom>
              <a:avLst/>
              <a:gdLst>
                <a:gd name="connsiteX0" fmla="*/ 0 w 1961586"/>
                <a:gd name="connsiteY0" fmla="*/ 117695 h 1176951"/>
                <a:gd name="connsiteX1" fmla="*/ 117695 w 1961586"/>
                <a:gd name="connsiteY1" fmla="*/ 0 h 1176951"/>
                <a:gd name="connsiteX2" fmla="*/ 1843891 w 1961586"/>
                <a:gd name="connsiteY2" fmla="*/ 0 h 1176951"/>
                <a:gd name="connsiteX3" fmla="*/ 1961586 w 1961586"/>
                <a:gd name="connsiteY3" fmla="*/ 117695 h 1176951"/>
                <a:gd name="connsiteX4" fmla="*/ 1961586 w 1961586"/>
                <a:gd name="connsiteY4" fmla="*/ 1059256 h 1176951"/>
                <a:gd name="connsiteX5" fmla="*/ 1843891 w 1961586"/>
                <a:gd name="connsiteY5" fmla="*/ 1176951 h 1176951"/>
                <a:gd name="connsiteX6" fmla="*/ 117695 w 1961586"/>
                <a:gd name="connsiteY6" fmla="*/ 1176951 h 1176951"/>
                <a:gd name="connsiteX7" fmla="*/ 0 w 1961586"/>
                <a:gd name="connsiteY7" fmla="*/ 1059256 h 1176951"/>
                <a:gd name="connsiteX8" fmla="*/ 0 w 1961586"/>
                <a:gd name="connsiteY8" fmla="*/ 117695 h 1176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1586" h="1176951">
                  <a:moveTo>
                    <a:pt x="0" y="117695"/>
                  </a:moveTo>
                  <a:cubicBezTo>
                    <a:pt x="0" y="52694"/>
                    <a:pt x="52694" y="0"/>
                    <a:pt x="117695" y="0"/>
                  </a:cubicBezTo>
                  <a:lnTo>
                    <a:pt x="1843891" y="0"/>
                  </a:lnTo>
                  <a:cubicBezTo>
                    <a:pt x="1908892" y="0"/>
                    <a:pt x="1961586" y="52694"/>
                    <a:pt x="1961586" y="117695"/>
                  </a:cubicBezTo>
                  <a:lnTo>
                    <a:pt x="1961586" y="1059256"/>
                  </a:lnTo>
                  <a:cubicBezTo>
                    <a:pt x="1961586" y="1124257"/>
                    <a:pt x="1908892" y="1176951"/>
                    <a:pt x="1843891" y="1176951"/>
                  </a:cubicBezTo>
                  <a:lnTo>
                    <a:pt x="117695" y="1176951"/>
                  </a:lnTo>
                  <a:cubicBezTo>
                    <a:pt x="52694" y="1176951"/>
                    <a:pt x="0" y="1124257"/>
                    <a:pt x="0" y="1059256"/>
                  </a:cubicBezTo>
                  <a:lnTo>
                    <a:pt x="0" y="117695"/>
                  </a:ln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17" name="i$1íďê"/>
            <p:cNvSpPr/>
            <p:nvPr/>
          </p:nvSpPr>
          <p:spPr bwMode="auto">
            <a:xfrm>
              <a:off x="8636532" y="4965300"/>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accent1"/>
            </a:solidFill>
            <a:ln>
              <a:noFill/>
            </a:ln>
          </p:spPr>
          <p:txBody>
            <a:bodyPr/>
            <a:lstStyle/>
            <a:p>
              <a:endParaRPr lang="zh-CN" altLang="en-US"/>
            </a:p>
          </p:txBody>
        </p:sp>
        <p:sp>
          <p:nvSpPr>
            <p:cNvPr id="18" name="iş1îďê"/>
            <p:cNvSpPr txBox="1"/>
            <p:nvPr/>
          </p:nvSpPr>
          <p:spPr bwMode="auto">
            <a:xfrm>
              <a:off x="7611129" y="1989000"/>
              <a:ext cx="2462186"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a:t>
              </a:r>
            </a:p>
          </p:txBody>
        </p:sp>
        <p:sp>
          <p:nvSpPr>
            <p:cNvPr id="19" name="íṡlïḋé"/>
            <p:cNvSpPr/>
            <p:nvPr/>
          </p:nvSpPr>
          <p:spPr bwMode="auto">
            <a:xfrm>
              <a:off x="7611129" y="2430806"/>
              <a:ext cx="2462186" cy="213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zh-CN" altLang="zh-CN" sz="1600" dirty="0"/>
                <a:t>测试用例采用了统一的测试用例编号，如</a:t>
              </a:r>
              <a:r>
                <a:rPr lang="en-US" altLang="zh-CN" sz="1600" dirty="0"/>
                <a:t>S2C-01</a:t>
              </a:r>
              <a:r>
                <a:rPr lang="zh-CN" altLang="zh-CN" sz="1600" dirty="0"/>
                <a:t>表示第一个测试用例</a:t>
              </a:r>
              <a:r>
                <a:rPr lang="zh-CN" altLang="en-US" sz="1600" dirty="0"/>
                <a:t>，便于后期查找分析</a:t>
              </a:r>
              <a:endParaRPr lang="en-US" altLang="zh-CN" sz="1600" dirty="0"/>
            </a:p>
          </p:txBody>
        </p:sp>
        <p:sp>
          <p:nvSpPr>
            <p:cNvPr id="20" name="iṡlîḑè"/>
            <p:cNvSpPr/>
            <p:nvPr/>
          </p:nvSpPr>
          <p:spPr bwMode="auto">
            <a:xfrm>
              <a:off x="9402559" y="4056421"/>
              <a:ext cx="1961586" cy="2794335"/>
            </a:xfrm>
            <a:custGeom>
              <a:avLst/>
              <a:gdLst>
                <a:gd name="T0" fmla="*/ 208 w 848"/>
                <a:gd name="T1" fmla="*/ 552 h 1207"/>
                <a:gd name="T2" fmla="*/ 201 w 848"/>
                <a:gd name="T3" fmla="*/ 408 h 1207"/>
                <a:gd name="T4" fmla="*/ 180 w 848"/>
                <a:gd name="T5" fmla="*/ 326 h 1207"/>
                <a:gd name="T6" fmla="*/ 119 w 848"/>
                <a:gd name="T7" fmla="*/ 102 h 1207"/>
                <a:gd name="T8" fmla="*/ 114 w 848"/>
                <a:gd name="T9" fmla="*/ 44 h 1207"/>
                <a:gd name="T10" fmla="*/ 123 w 848"/>
                <a:gd name="T11" fmla="*/ 16 h 1207"/>
                <a:gd name="T12" fmla="*/ 140 w 848"/>
                <a:gd name="T13" fmla="*/ 3 h 1207"/>
                <a:gd name="T14" fmla="*/ 158 w 848"/>
                <a:gd name="T15" fmla="*/ 1 h 1207"/>
                <a:gd name="T16" fmla="*/ 179 w 848"/>
                <a:gd name="T17" fmla="*/ 16 h 1207"/>
                <a:gd name="T18" fmla="*/ 199 w 848"/>
                <a:gd name="T19" fmla="*/ 46 h 1207"/>
                <a:gd name="T20" fmla="*/ 273 w 848"/>
                <a:gd name="T21" fmla="*/ 250 h 1207"/>
                <a:gd name="T22" fmla="*/ 316 w 848"/>
                <a:gd name="T23" fmla="*/ 346 h 1207"/>
                <a:gd name="T24" fmla="*/ 347 w 848"/>
                <a:gd name="T25" fmla="*/ 333 h 1207"/>
                <a:gd name="T26" fmla="*/ 379 w 848"/>
                <a:gd name="T27" fmla="*/ 337 h 1207"/>
                <a:gd name="T28" fmla="*/ 396 w 848"/>
                <a:gd name="T29" fmla="*/ 348 h 1207"/>
                <a:gd name="T30" fmla="*/ 435 w 848"/>
                <a:gd name="T31" fmla="*/ 397 h 1207"/>
                <a:gd name="T32" fmla="*/ 462 w 848"/>
                <a:gd name="T33" fmla="*/ 424 h 1207"/>
                <a:gd name="T34" fmla="*/ 498 w 848"/>
                <a:gd name="T35" fmla="*/ 434 h 1207"/>
                <a:gd name="T36" fmla="*/ 552 w 848"/>
                <a:gd name="T37" fmla="*/ 436 h 1207"/>
                <a:gd name="T38" fmla="*/ 589 w 848"/>
                <a:gd name="T39" fmla="*/ 458 h 1207"/>
                <a:gd name="T40" fmla="*/ 603 w 848"/>
                <a:gd name="T41" fmla="*/ 467 h 1207"/>
                <a:gd name="T42" fmla="*/ 654 w 848"/>
                <a:gd name="T43" fmla="*/ 486 h 1207"/>
                <a:gd name="T44" fmla="*/ 670 w 848"/>
                <a:gd name="T45" fmla="*/ 502 h 1207"/>
                <a:gd name="T46" fmla="*/ 681 w 848"/>
                <a:gd name="T47" fmla="*/ 539 h 1207"/>
                <a:gd name="T48" fmla="*/ 689 w 848"/>
                <a:gd name="T49" fmla="*/ 597 h 1207"/>
                <a:gd name="T50" fmla="*/ 683 w 848"/>
                <a:gd name="T51" fmla="*/ 714 h 1207"/>
                <a:gd name="T52" fmla="*/ 683 w 848"/>
                <a:gd name="T53" fmla="*/ 792 h 1207"/>
                <a:gd name="T54" fmla="*/ 694 w 848"/>
                <a:gd name="T55" fmla="*/ 897 h 1207"/>
                <a:gd name="T56" fmla="*/ 711 w 848"/>
                <a:gd name="T57" fmla="*/ 955 h 1207"/>
                <a:gd name="T58" fmla="*/ 466 w 848"/>
                <a:gd name="T59" fmla="*/ 1207 h 1207"/>
                <a:gd name="T60" fmla="*/ 338 w 848"/>
                <a:gd name="T61" fmla="*/ 1029 h 1207"/>
                <a:gd name="T62" fmla="*/ 266 w 848"/>
                <a:gd name="T63" fmla="*/ 938 h 1207"/>
                <a:gd name="T64" fmla="*/ 177 w 848"/>
                <a:gd name="T65" fmla="*/ 847 h 1207"/>
                <a:gd name="T66" fmla="*/ 123 w 848"/>
                <a:gd name="T67" fmla="*/ 781 h 1207"/>
                <a:gd name="T68" fmla="*/ 91 w 848"/>
                <a:gd name="T69" fmla="*/ 704 h 1207"/>
                <a:gd name="T70" fmla="*/ 50 w 848"/>
                <a:gd name="T71" fmla="*/ 599 h 1207"/>
                <a:gd name="T72" fmla="*/ 37 w 848"/>
                <a:gd name="T73" fmla="*/ 551 h 1207"/>
                <a:gd name="T74" fmla="*/ 32 w 848"/>
                <a:gd name="T75" fmla="*/ 512 h 1207"/>
                <a:gd name="T76" fmla="*/ 12 w 848"/>
                <a:gd name="T77" fmla="*/ 463 h 1207"/>
                <a:gd name="T78" fmla="*/ 0 w 848"/>
                <a:gd name="T79" fmla="*/ 443 h 1207"/>
                <a:gd name="T80" fmla="*/ 6 w 848"/>
                <a:gd name="T81" fmla="*/ 432 h 1207"/>
                <a:gd name="T82" fmla="*/ 28 w 848"/>
                <a:gd name="T83" fmla="*/ 419 h 1207"/>
                <a:gd name="T84" fmla="*/ 58 w 848"/>
                <a:gd name="T85" fmla="*/ 415 h 1207"/>
                <a:gd name="T86" fmla="*/ 89 w 848"/>
                <a:gd name="T87" fmla="*/ 424 h 1207"/>
                <a:gd name="T88" fmla="*/ 127 w 848"/>
                <a:gd name="T89" fmla="*/ 454 h 1207"/>
                <a:gd name="T90" fmla="*/ 149 w 848"/>
                <a:gd name="T91" fmla="*/ 484 h 1207"/>
                <a:gd name="T92" fmla="*/ 158 w 848"/>
                <a:gd name="T93" fmla="*/ 508 h 1207"/>
                <a:gd name="T94" fmla="*/ 195 w 848"/>
                <a:gd name="T95" fmla="*/ 615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48" h="1207">
                  <a:moveTo>
                    <a:pt x="210" y="643"/>
                  </a:moveTo>
                  <a:lnTo>
                    <a:pt x="210" y="643"/>
                  </a:lnTo>
                  <a:lnTo>
                    <a:pt x="208" y="552"/>
                  </a:lnTo>
                  <a:lnTo>
                    <a:pt x="206" y="474"/>
                  </a:lnTo>
                  <a:lnTo>
                    <a:pt x="205" y="437"/>
                  </a:lnTo>
                  <a:lnTo>
                    <a:pt x="201" y="408"/>
                  </a:lnTo>
                  <a:lnTo>
                    <a:pt x="201" y="408"/>
                  </a:lnTo>
                  <a:lnTo>
                    <a:pt x="193" y="372"/>
                  </a:lnTo>
                  <a:lnTo>
                    <a:pt x="180" y="326"/>
                  </a:lnTo>
                  <a:lnTo>
                    <a:pt x="147" y="211"/>
                  </a:lnTo>
                  <a:lnTo>
                    <a:pt x="132" y="154"/>
                  </a:lnTo>
                  <a:lnTo>
                    <a:pt x="119" y="102"/>
                  </a:lnTo>
                  <a:lnTo>
                    <a:pt x="115" y="79"/>
                  </a:lnTo>
                  <a:lnTo>
                    <a:pt x="114" y="61"/>
                  </a:lnTo>
                  <a:lnTo>
                    <a:pt x="114" y="44"/>
                  </a:lnTo>
                  <a:lnTo>
                    <a:pt x="115" y="33"/>
                  </a:lnTo>
                  <a:lnTo>
                    <a:pt x="115" y="33"/>
                  </a:lnTo>
                  <a:lnTo>
                    <a:pt x="123" y="16"/>
                  </a:lnTo>
                  <a:lnTo>
                    <a:pt x="128" y="11"/>
                  </a:lnTo>
                  <a:lnTo>
                    <a:pt x="134" y="7"/>
                  </a:lnTo>
                  <a:lnTo>
                    <a:pt x="140" y="3"/>
                  </a:lnTo>
                  <a:lnTo>
                    <a:pt x="145" y="1"/>
                  </a:lnTo>
                  <a:lnTo>
                    <a:pt x="151" y="0"/>
                  </a:lnTo>
                  <a:lnTo>
                    <a:pt x="158" y="1"/>
                  </a:lnTo>
                  <a:lnTo>
                    <a:pt x="166" y="5"/>
                  </a:lnTo>
                  <a:lnTo>
                    <a:pt x="171" y="9"/>
                  </a:lnTo>
                  <a:lnTo>
                    <a:pt x="179" y="16"/>
                  </a:lnTo>
                  <a:lnTo>
                    <a:pt x="186" y="24"/>
                  </a:lnTo>
                  <a:lnTo>
                    <a:pt x="193" y="33"/>
                  </a:lnTo>
                  <a:lnTo>
                    <a:pt x="199" y="46"/>
                  </a:lnTo>
                  <a:lnTo>
                    <a:pt x="212" y="78"/>
                  </a:lnTo>
                  <a:lnTo>
                    <a:pt x="212" y="78"/>
                  </a:lnTo>
                  <a:lnTo>
                    <a:pt x="273" y="250"/>
                  </a:lnTo>
                  <a:lnTo>
                    <a:pt x="308" y="352"/>
                  </a:lnTo>
                  <a:lnTo>
                    <a:pt x="308" y="352"/>
                  </a:lnTo>
                  <a:lnTo>
                    <a:pt x="316" y="346"/>
                  </a:lnTo>
                  <a:lnTo>
                    <a:pt x="323" y="341"/>
                  </a:lnTo>
                  <a:lnTo>
                    <a:pt x="334" y="337"/>
                  </a:lnTo>
                  <a:lnTo>
                    <a:pt x="347" y="333"/>
                  </a:lnTo>
                  <a:lnTo>
                    <a:pt x="362" y="333"/>
                  </a:lnTo>
                  <a:lnTo>
                    <a:pt x="370" y="335"/>
                  </a:lnTo>
                  <a:lnTo>
                    <a:pt x="379" y="337"/>
                  </a:lnTo>
                  <a:lnTo>
                    <a:pt x="386" y="341"/>
                  </a:lnTo>
                  <a:lnTo>
                    <a:pt x="396" y="348"/>
                  </a:lnTo>
                  <a:lnTo>
                    <a:pt x="396" y="348"/>
                  </a:lnTo>
                  <a:lnTo>
                    <a:pt x="410" y="361"/>
                  </a:lnTo>
                  <a:lnTo>
                    <a:pt x="422" y="374"/>
                  </a:lnTo>
                  <a:lnTo>
                    <a:pt x="435" y="397"/>
                  </a:lnTo>
                  <a:lnTo>
                    <a:pt x="442" y="408"/>
                  </a:lnTo>
                  <a:lnTo>
                    <a:pt x="451" y="417"/>
                  </a:lnTo>
                  <a:lnTo>
                    <a:pt x="462" y="424"/>
                  </a:lnTo>
                  <a:lnTo>
                    <a:pt x="479" y="430"/>
                  </a:lnTo>
                  <a:lnTo>
                    <a:pt x="479" y="430"/>
                  </a:lnTo>
                  <a:lnTo>
                    <a:pt x="498" y="434"/>
                  </a:lnTo>
                  <a:lnTo>
                    <a:pt x="514" y="436"/>
                  </a:lnTo>
                  <a:lnTo>
                    <a:pt x="540" y="436"/>
                  </a:lnTo>
                  <a:lnTo>
                    <a:pt x="552" y="436"/>
                  </a:lnTo>
                  <a:lnTo>
                    <a:pt x="564" y="439"/>
                  </a:lnTo>
                  <a:lnTo>
                    <a:pt x="576" y="447"/>
                  </a:lnTo>
                  <a:lnTo>
                    <a:pt x="589" y="458"/>
                  </a:lnTo>
                  <a:lnTo>
                    <a:pt x="589" y="458"/>
                  </a:lnTo>
                  <a:lnTo>
                    <a:pt x="596" y="463"/>
                  </a:lnTo>
                  <a:lnTo>
                    <a:pt x="603" y="467"/>
                  </a:lnTo>
                  <a:lnTo>
                    <a:pt x="616" y="473"/>
                  </a:lnTo>
                  <a:lnTo>
                    <a:pt x="642" y="480"/>
                  </a:lnTo>
                  <a:lnTo>
                    <a:pt x="654" y="486"/>
                  </a:lnTo>
                  <a:lnTo>
                    <a:pt x="659" y="489"/>
                  </a:lnTo>
                  <a:lnTo>
                    <a:pt x="665" y="495"/>
                  </a:lnTo>
                  <a:lnTo>
                    <a:pt x="670" y="502"/>
                  </a:lnTo>
                  <a:lnTo>
                    <a:pt x="674" y="512"/>
                  </a:lnTo>
                  <a:lnTo>
                    <a:pt x="678" y="525"/>
                  </a:lnTo>
                  <a:lnTo>
                    <a:pt x="681" y="539"/>
                  </a:lnTo>
                  <a:lnTo>
                    <a:pt x="681" y="539"/>
                  </a:lnTo>
                  <a:lnTo>
                    <a:pt x="687" y="569"/>
                  </a:lnTo>
                  <a:lnTo>
                    <a:pt x="689" y="597"/>
                  </a:lnTo>
                  <a:lnTo>
                    <a:pt x="689" y="625"/>
                  </a:lnTo>
                  <a:lnTo>
                    <a:pt x="687" y="653"/>
                  </a:lnTo>
                  <a:lnTo>
                    <a:pt x="683" y="714"/>
                  </a:lnTo>
                  <a:lnTo>
                    <a:pt x="681" y="751"/>
                  </a:lnTo>
                  <a:lnTo>
                    <a:pt x="683" y="792"/>
                  </a:lnTo>
                  <a:lnTo>
                    <a:pt x="683" y="792"/>
                  </a:lnTo>
                  <a:lnTo>
                    <a:pt x="687" y="834"/>
                  </a:lnTo>
                  <a:lnTo>
                    <a:pt x="691" y="870"/>
                  </a:lnTo>
                  <a:lnTo>
                    <a:pt x="694" y="897"/>
                  </a:lnTo>
                  <a:lnTo>
                    <a:pt x="700" y="918"/>
                  </a:lnTo>
                  <a:lnTo>
                    <a:pt x="707" y="946"/>
                  </a:lnTo>
                  <a:lnTo>
                    <a:pt x="711" y="955"/>
                  </a:lnTo>
                  <a:lnTo>
                    <a:pt x="848" y="1207"/>
                  </a:lnTo>
                  <a:lnTo>
                    <a:pt x="466" y="1207"/>
                  </a:lnTo>
                  <a:lnTo>
                    <a:pt x="466" y="1207"/>
                  </a:lnTo>
                  <a:lnTo>
                    <a:pt x="449" y="1181"/>
                  </a:lnTo>
                  <a:lnTo>
                    <a:pt x="403" y="1116"/>
                  </a:lnTo>
                  <a:lnTo>
                    <a:pt x="338" y="1029"/>
                  </a:lnTo>
                  <a:lnTo>
                    <a:pt x="303" y="985"/>
                  </a:lnTo>
                  <a:lnTo>
                    <a:pt x="266" y="938"/>
                  </a:lnTo>
                  <a:lnTo>
                    <a:pt x="266" y="938"/>
                  </a:lnTo>
                  <a:lnTo>
                    <a:pt x="230" y="901"/>
                  </a:lnTo>
                  <a:lnTo>
                    <a:pt x="201" y="871"/>
                  </a:lnTo>
                  <a:lnTo>
                    <a:pt x="177" y="847"/>
                  </a:lnTo>
                  <a:lnTo>
                    <a:pt x="156" y="827"/>
                  </a:lnTo>
                  <a:lnTo>
                    <a:pt x="138" y="805"/>
                  </a:lnTo>
                  <a:lnTo>
                    <a:pt x="123" y="781"/>
                  </a:lnTo>
                  <a:lnTo>
                    <a:pt x="108" y="747"/>
                  </a:lnTo>
                  <a:lnTo>
                    <a:pt x="91" y="704"/>
                  </a:lnTo>
                  <a:lnTo>
                    <a:pt x="91" y="704"/>
                  </a:lnTo>
                  <a:lnTo>
                    <a:pt x="78" y="664"/>
                  </a:lnTo>
                  <a:lnTo>
                    <a:pt x="67" y="634"/>
                  </a:lnTo>
                  <a:lnTo>
                    <a:pt x="50" y="599"/>
                  </a:lnTo>
                  <a:lnTo>
                    <a:pt x="45" y="584"/>
                  </a:lnTo>
                  <a:lnTo>
                    <a:pt x="41" y="571"/>
                  </a:lnTo>
                  <a:lnTo>
                    <a:pt x="37" y="551"/>
                  </a:lnTo>
                  <a:lnTo>
                    <a:pt x="34" y="525"/>
                  </a:lnTo>
                  <a:lnTo>
                    <a:pt x="34" y="525"/>
                  </a:lnTo>
                  <a:lnTo>
                    <a:pt x="32" y="512"/>
                  </a:lnTo>
                  <a:lnTo>
                    <a:pt x="28" y="499"/>
                  </a:lnTo>
                  <a:lnTo>
                    <a:pt x="21" y="478"/>
                  </a:lnTo>
                  <a:lnTo>
                    <a:pt x="12" y="463"/>
                  </a:lnTo>
                  <a:lnTo>
                    <a:pt x="4" y="454"/>
                  </a:lnTo>
                  <a:lnTo>
                    <a:pt x="0" y="447"/>
                  </a:lnTo>
                  <a:lnTo>
                    <a:pt x="0" y="443"/>
                  </a:lnTo>
                  <a:lnTo>
                    <a:pt x="0" y="439"/>
                  </a:lnTo>
                  <a:lnTo>
                    <a:pt x="2" y="436"/>
                  </a:lnTo>
                  <a:lnTo>
                    <a:pt x="6" y="432"/>
                  </a:lnTo>
                  <a:lnTo>
                    <a:pt x="19" y="423"/>
                  </a:lnTo>
                  <a:lnTo>
                    <a:pt x="19" y="423"/>
                  </a:lnTo>
                  <a:lnTo>
                    <a:pt x="28" y="419"/>
                  </a:lnTo>
                  <a:lnTo>
                    <a:pt x="37" y="415"/>
                  </a:lnTo>
                  <a:lnTo>
                    <a:pt x="47" y="415"/>
                  </a:lnTo>
                  <a:lnTo>
                    <a:pt x="58" y="415"/>
                  </a:lnTo>
                  <a:lnTo>
                    <a:pt x="67" y="417"/>
                  </a:lnTo>
                  <a:lnTo>
                    <a:pt x="78" y="421"/>
                  </a:lnTo>
                  <a:lnTo>
                    <a:pt x="89" y="424"/>
                  </a:lnTo>
                  <a:lnTo>
                    <a:pt x="99" y="430"/>
                  </a:lnTo>
                  <a:lnTo>
                    <a:pt x="119" y="445"/>
                  </a:lnTo>
                  <a:lnTo>
                    <a:pt x="127" y="454"/>
                  </a:lnTo>
                  <a:lnTo>
                    <a:pt x="136" y="463"/>
                  </a:lnTo>
                  <a:lnTo>
                    <a:pt x="143" y="474"/>
                  </a:lnTo>
                  <a:lnTo>
                    <a:pt x="149" y="484"/>
                  </a:lnTo>
                  <a:lnTo>
                    <a:pt x="154" y="497"/>
                  </a:lnTo>
                  <a:lnTo>
                    <a:pt x="158" y="508"/>
                  </a:lnTo>
                  <a:lnTo>
                    <a:pt x="158" y="508"/>
                  </a:lnTo>
                  <a:lnTo>
                    <a:pt x="169" y="552"/>
                  </a:lnTo>
                  <a:lnTo>
                    <a:pt x="180" y="586"/>
                  </a:lnTo>
                  <a:lnTo>
                    <a:pt x="195" y="615"/>
                  </a:lnTo>
                  <a:lnTo>
                    <a:pt x="210" y="643"/>
                  </a:lnTo>
                  <a:lnTo>
                    <a:pt x="210" y="643"/>
                  </a:lnTo>
                  <a:close/>
                </a:path>
              </a:pathLst>
            </a:custGeom>
            <a:solidFill>
              <a:schemeClr val="accent1"/>
            </a:solidFill>
            <a:ln>
              <a:solidFill>
                <a:schemeClr val="bg1"/>
              </a:solidFill>
            </a:ln>
          </p:spPr>
          <p:txBody>
            <a:bodyPr vert="horz" wrap="square" lIns="91440" tIns="45720" rIns="91440" bIns="45720" numCol="1" anchor="t" anchorCtr="0" compatLnSpc="1"/>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p:cNvSpPr>
            <a:spLocks noGrp="1"/>
          </p:cNvSpPr>
          <p:nvPr>
            <p:ph type="title"/>
          </p:nvPr>
        </p:nvSpPr>
        <p:spPr>
          <a:xfrm>
            <a:off x="4734515" y="2533650"/>
            <a:ext cx="5419185" cy="895350"/>
          </a:xfrm>
        </p:spPr>
        <p:txBody>
          <a:bodyPr>
            <a:noAutofit/>
          </a:bodyPr>
          <a:lstStyle/>
          <a:p>
            <a:r>
              <a:rPr lang="zh-CN" altLang="en-US" sz="6000" dirty="0"/>
              <a:t>测试结果</a:t>
            </a:r>
          </a:p>
        </p:txBody>
      </p:sp>
      <p:sp>
        <p:nvSpPr>
          <p:cNvPr id="9" name="文本框 8"/>
          <p:cNvSpPr txBox="1"/>
          <p:nvPr/>
        </p:nvSpPr>
        <p:spPr>
          <a:xfrm>
            <a:off x="389710" y="26541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0fb470e5-1029-42ce-833c-e9373f9ba9bf"/>
</p:tagLst>
</file>

<file path=ppt/tags/tag2.xml><?xml version="1.0" encoding="utf-8"?>
<p:tagLst xmlns:a="http://schemas.openxmlformats.org/drawingml/2006/main" xmlns:r="http://schemas.openxmlformats.org/officeDocument/2006/relationships" xmlns:p="http://schemas.openxmlformats.org/presentationml/2006/main">
  <p:tag name="ISLIDE.DIAGRAM" val="cb002563-37c5-4fe3-bd0b-8d9103a51177"/>
</p:tagLst>
</file>

<file path=ppt/tags/tag3.xml><?xml version="1.0" encoding="utf-8"?>
<p:tagLst xmlns:a="http://schemas.openxmlformats.org/drawingml/2006/main" xmlns:r="http://schemas.openxmlformats.org/officeDocument/2006/relationships" xmlns:p="http://schemas.openxmlformats.org/presentationml/2006/main">
  <p:tag name="ISLIDE.DIAGRAM" val="1e1e30c9-44e8-4808-b45e-c1de80d92571"/>
</p:tagLst>
</file>

<file path=ppt/tags/tag4.xml><?xml version="1.0" encoding="utf-8"?>
<p:tagLst xmlns:a="http://schemas.openxmlformats.org/drawingml/2006/main" xmlns:r="http://schemas.openxmlformats.org/officeDocument/2006/relationships" xmlns:p="http://schemas.openxmlformats.org/presentationml/2006/main">
  <p:tag name="ISLIDE.DIAGRAM" val="ef6b4193-9a51-4fc0-ac0d-9a6d63ff2989"/>
</p:tagLst>
</file>

<file path=ppt/tags/tag5.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ags/tag6.xml><?xml version="1.0" encoding="utf-8"?>
<p:tagLst xmlns:a="http://schemas.openxmlformats.org/drawingml/2006/main" xmlns:r="http://schemas.openxmlformats.org/officeDocument/2006/relationships" xmlns:p="http://schemas.openxmlformats.org/presentationml/2006/main">
  <p:tag name="ISLIDE.DIAGRAM" val="af738c60-f0de-49fa-98b5-0eaa980fdd69"/>
</p:tagLst>
</file>

<file path=ppt/theme/theme1.xml><?xml version="1.0" encoding="utf-8"?>
<a:theme xmlns:a="http://schemas.openxmlformats.org/drawingml/2006/main" name="主题5">
  <a:themeElements>
    <a:clrScheme name="1">
      <a:dk1>
        <a:srgbClr val="000000"/>
      </a:dk1>
      <a:lt1>
        <a:srgbClr val="FFFFFF"/>
      </a:lt1>
      <a:dk2>
        <a:srgbClr val="778495"/>
      </a:dk2>
      <a:lt2>
        <a:srgbClr val="F0F0F0"/>
      </a:lt2>
      <a:accent1>
        <a:srgbClr val="475F77"/>
      </a:accent1>
      <a:accent2>
        <a:srgbClr val="6DADBF"/>
      </a:accent2>
      <a:accent3>
        <a:srgbClr val="D7B371"/>
      </a:accent3>
      <a:accent4>
        <a:srgbClr val="C5BFB4"/>
      </a:accent4>
      <a:accent5>
        <a:srgbClr val="354B5E"/>
      </a:accent5>
      <a:accent6>
        <a:srgbClr val="BFBFBF"/>
      </a:accent6>
      <a:hlink>
        <a:srgbClr val="475F77"/>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1097</Words>
  <Application>Microsoft Office PowerPoint</Application>
  <PresentationFormat>宽屏</PresentationFormat>
  <Paragraphs>121</Paragraphs>
  <Slides>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宋体</vt:lpstr>
      <vt:lpstr>微软雅黑</vt:lpstr>
      <vt:lpstr>Arial</vt:lpstr>
      <vt:lpstr>Calibri</vt:lpstr>
      <vt:lpstr>Gill Sans Ultra Bold</vt:lpstr>
      <vt:lpstr>Impact</vt:lpstr>
      <vt:lpstr>Times New Roman</vt:lpstr>
      <vt:lpstr>主题5</vt:lpstr>
      <vt:lpstr>现代软件工程</vt:lpstr>
      <vt:lpstr>PowerPoint 演示文稿</vt:lpstr>
      <vt:lpstr>测试概述</vt:lpstr>
      <vt:lpstr>PowerPoint 演示文稿</vt:lpstr>
      <vt:lpstr> 测试主要分为有效等价类和无效等价类的划分，其中有效等价类是能够被Sketch2Code所识别的规定的元素或界面，根据Sketch2Code的训练集所给出的界面进行测试集的设计，针对于不同的元素设计了多个测试用例。</vt:lpstr>
      <vt:lpstr>测试过程</vt:lpstr>
      <vt:lpstr>测试规范及用例总结</vt:lpstr>
      <vt:lpstr>用例的编写依据</vt:lpstr>
      <vt:lpstr>测试结果</vt:lpstr>
      <vt:lpstr>案例1</vt:lpstr>
      <vt:lpstr>案例2</vt:lpstr>
      <vt:lpstr>案例3</vt:lpstr>
      <vt:lpstr>功能分析</vt:lpstr>
      <vt:lpstr>功能及限制</vt:lpstr>
      <vt:lpstr>PowerPoint 演示文稿</vt:lpstr>
      <vt:lpstr>总结建议</vt:lpstr>
      <vt:lpstr>能力</vt:lpstr>
      <vt:lpstr>缺陷与限制</vt:lpstr>
      <vt:lpstr>建议：</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王 亚博</cp:lastModifiedBy>
  <cp:revision>55</cp:revision>
  <cp:lastPrinted>2017-08-28T16:00:00Z</cp:lastPrinted>
  <dcterms:created xsi:type="dcterms:W3CDTF">2017-08-28T16:00:00Z</dcterms:created>
  <dcterms:modified xsi:type="dcterms:W3CDTF">2018-11-05T06:41:50Z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y fmtid="{D5CDD505-2E9C-101B-9397-08002B2CF9AE}" pid="3" name="KSOProductBuildVer">
    <vt:lpwstr>2052-10.1.0.7469</vt:lpwstr>
  </property>
</Properties>
</file>