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789" autoAdjust="0"/>
  </p:normalViewPr>
  <p:slideViewPr>
    <p:cSldViewPr snapToGrid="0">
      <p:cViewPr varScale="1">
        <p:scale>
          <a:sx n="80" d="100"/>
          <a:sy n="80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6DDC-4AF9-4FB1-87A1-4AD13A0DDDE5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23F8-CD6B-45E3-B09A-75062809A4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Functions</a:t>
            </a:r>
            <a:r>
              <a:rPr lang="de-CH" dirty="0"/>
              <a:t>: Anzeigen der 10 nächstgelegenen Skigebieten, sortiert nach eigenen Wünschen, Anzeigen von Detailinfos zum Ort, Möglichkeit die Website zu besuchen und die Navigation </a:t>
            </a:r>
            <a:r>
              <a:rPr lang="de-CH"/>
              <a:t>zu starten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Grosse Ski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Apps.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Laax</a:t>
            </a:r>
            <a:r>
              <a:rPr lang="en-GB" dirty="0"/>
              <a:t>, Davos, </a:t>
            </a:r>
            <a:r>
              <a:rPr lang="en-GB" dirty="0" err="1"/>
              <a:t>Adelboden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Lokal</a:t>
            </a:r>
            <a:r>
              <a:rPr lang="en-GB" dirty="0"/>
              <a:t>, </a:t>
            </a:r>
            <a:r>
              <a:rPr lang="en-GB" dirty="0" err="1"/>
              <a:t>Abgestimmt</a:t>
            </a:r>
            <a:r>
              <a:rPr lang="en-GB" dirty="0"/>
              <a:t> auf </a:t>
            </a:r>
            <a:r>
              <a:rPr lang="en-GB" dirty="0" err="1"/>
              <a:t>jeweilige</a:t>
            </a:r>
            <a:r>
              <a:rPr lang="en-GB" dirty="0"/>
              <a:t> Destination.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iSKI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</a:t>
            </a:r>
            <a:r>
              <a:rPr lang="en-GB" dirty="0"/>
              <a:t> Land </a:t>
            </a:r>
            <a:r>
              <a:rPr lang="en-GB" dirty="0" err="1"/>
              <a:t>ein</a:t>
            </a:r>
            <a:r>
              <a:rPr lang="en-GB" dirty="0"/>
              <a:t> App.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Community, Ski-Tracker, </a:t>
            </a:r>
            <a:r>
              <a:rPr lang="en-GB" dirty="0" err="1"/>
              <a:t>vergleichen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Aktuelle</a:t>
            </a:r>
            <a:r>
              <a:rPr lang="en-GB" dirty="0"/>
              <a:t> Status, </a:t>
            </a:r>
            <a:r>
              <a:rPr lang="en-GB" dirty="0" err="1"/>
              <a:t>Informationen</a:t>
            </a:r>
            <a:r>
              <a:rPr lang="en-GB" dirty="0"/>
              <a:t> und Wetter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Schlägt</a:t>
            </a:r>
            <a:r>
              <a:rPr lang="en-GB" dirty="0"/>
              <a:t> </a:t>
            </a:r>
            <a:r>
              <a:rPr lang="en-GB" dirty="0" err="1"/>
              <a:t>Skigebiete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Standort</a:t>
            </a:r>
            <a:r>
              <a:rPr lang="en-GB" dirty="0"/>
              <a:t> </a:t>
            </a:r>
            <a:r>
              <a:rPr lang="en-GB" dirty="0" err="1"/>
              <a:t>unabhängig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Bergfex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Wetterberichte</a:t>
            </a:r>
            <a:r>
              <a:rPr lang="en-GB" dirty="0"/>
              <a:t>, Status, Webcams,  </a:t>
            </a:r>
            <a:r>
              <a:rPr lang="en-GB" dirty="0" err="1"/>
              <a:t>Pistenpläne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durchsuchen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Favoriten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Skiinfo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Skiresort.de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Suchen</a:t>
            </a:r>
            <a:r>
              <a:rPr lang="en-GB" dirty="0"/>
              <a:t> in </a:t>
            </a:r>
            <a:r>
              <a:rPr lang="en-GB" dirty="0" err="1"/>
              <a:t>Umgebung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4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Datenstruktur wird von API vorgegeben -&gt; </a:t>
            </a:r>
            <a:r>
              <a:rPr lang="de-CH" dirty="0" err="1"/>
              <a:t>SkiResort</a:t>
            </a:r>
            <a:r>
              <a:rPr lang="de-CH" dirty="0"/>
              <a:t> von einer API, </a:t>
            </a:r>
            <a:r>
              <a:rPr lang="de-CH" dirty="0" err="1"/>
              <a:t>WeatherData</a:t>
            </a:r>
            <a:r>
              <a:rPr lang="de-CH" dirty="0"/>
              <a:t> von anderer API, wird dynamisch an </a:t>
            </a:r>
            <a:r>
              <a:rPr lang="de-CH" dirty="0" err="1"/>
              <a:t>SkiResort</a:t>
            </a:r>
            <a:r>
              <a:rPr lang="de-CH" dirty="0"/>
              <a:t> angehängt.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5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Scrum</a:t>
            </a:r>
            <a:r>
              <a:rPr lang="de-CH" dirty="0"/>
              <a:t>: Leicht abgeänderte Variante, wöchentliche Sprints,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etwa alle 2-3 Tage (WE und Mi/Do)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GeoFire</a:t>
            </a:r>
            <a:r>
              <a:rPr lang="de-CH" dirty="0"/>
              <a:t>: Wie nach Distanzsortieren -&gt; Druckwellenmässig (Performance)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Sorting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: Mit </a:t>
            </a:r>
            <a:r>
              <a:rPr lang="de-CH" dirty="0" err="1"/>
              <a:t>Comperatoren</a:t>
            </a:r>
            <a:r>
              <a:rPr lang="de-CH" dirty="0"/>
              <a:t>, teilweise eigene Logik was wie gewichtet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Würde</a:t>
            </a:r>
            <a:r>
              <a:rPr lang="en-GB" dirty="0"/>
              <a:t> </a:t>
            </a:r>
            <a:r>
              <a:rPr lang="en-GB" dirty="0" err="1"/>
              <a:t>vergessene</a:t>
            </a:r>
            <a:r>
              <a:rPr lang="en-GB" dirty="0"/>
              <a:t> </a:t>
            </a:r>
            <a:r>
              <a:rPr lang="en-GB" dirty="0" err="1"/>
              <a:t>Fälle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grosser </a:t>
            </a:r>
            <a:r>
              <a:rPr lang="en-GB" dirty="0" err="1"/>
              <a:t>Wahrscheindlichkeit</a:t>
            </a:r>
            <a:r>
              <a:rPr lang="en-GB" dirty="0"/>
              <a:t> </a:t>
            </a:r>
            <a:r>
              <a:rPr lang="en-GB" dirty="0" err="1"/>
              <a:t>entdecken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Zu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zeit</a:t>
            </a:r>
            <a:r>
              <a:rPr lang="en-GB" dirty="0"/>
              <a:t> in in </a:t>
            </a:r>
            <a:r>
              <a:rPr lang="en-GB" dirty="0" err="1"/>
              <a:t>Projekten</a:t>
            </a:r>
            <a:r>
              <a:rPr lang="en-GB" dirty="0"/>
              <a:t> so </a:t>
            </a:r>
            <a:r>
              <a:rPr lang="en-GB" dirty="0" err="1"/>
              <a:t>üblich</a:t>
            </a:r>
            <a:r>
              <a:rPr lang="en-GB" dirty="0"/>
              <a:t> ;-)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Android </a:t>
            </a:r>
            <a:r>
              <a:rPr lang="en-GB" dirty="0" err="1"/>
              <a:t>Umgebung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kennengelern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Unzählige</a:t>
            </a:r>
            <a:r>
              <a:rPr lang="en-GB" dirty="0"/>
              <a:t> Tools und </a:t>
            </a:r>
            <a:r>
              <a:rPr lang="en-GB" dirty="0" err="1"/>
              <a:t>Bibliotheken</a:t>
            </a:r>
            <a:r>
              <a:rPr lang="en-GB" dirty="0"/>
              <a:t>.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Mächtige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 Firebase.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Zukünftig</a:t>
            </a:r>
            <a:r>
              <a:rPr lang="en-GB" dirty="0"/>
              <a:t>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Werbung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Bezahlende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Skigebiete</a:t>
            </a:r>
            <a:r>
              <a:rPr lang="en-GB" dirty="0"/>
              <a:t>) warden </a:t>
            </a:r>
            <a:r>
              <a:rPr lang="en-GB" dirty="0" err="1"/>
              <a:t>Priorisiert</a:t>
            </a:r>
            <a:r>
              <a:rPr lang="en-GB" dirty="0"/>
              <a:t> </a:t>
            </a:r>
            <a:r>
              <a:rPr lang="en-GB" dirty="0" err="1"/>
              <a:t>angezeigt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Filterfunktionen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einfügen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Kostenpflichtige</a:t>
            </a:r>
            <a:r>
              <a:rPr lang="en-GB" dirty="0"/>
              <a:t> API </a:t>
            </a:r>
            <a:r>
              <a:rPr lang="en-GB" dirty="0" err="1"/>
              <a:t>einbinden</a:t>
            </a:r>
            <a:r>
              <a:rPr lang="en-GB" dirty="0"/>
              <a:t> 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und </a:t>
            </a:r>
            <a:r>
              <a:rPr lang="en-GB" dirty="0" err="1"/>
              <a:t>aktueller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7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Himmel, Berg enthält.&#10;&#10;Mit sehr hoher Zuverlässigkeit generierte Beschreibung">
            <a:extLst>
              <a:ext uri="{FF2B5EF4-FFF2-40B4-BE49-F238E27FC236}">
                <a16:creationId xmlns:a16="http://schemas.microsoft.com/office/drawing/2014/main" id="{B66E483C-A877-4743-A335-C7215284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434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de-CH" sz="1700" dirty="0"/>
              <a:t>Martin Messmer</a:t>
            </a:r>
          </a:p>
          <a:p>
            <a:pPr algn="l"/>
            <a:r>
              <a:rPr lang="de-CH" sz="1700" dirty="0"/>
              <a:t>Christian Schmid</a:t>
            </a:r>
          </a:p>
          <a:p>
            <a:pPr algn="l"/>
            <a:r>
              <a:rPr lang="de-CH" sz="1700" dirty="0"/>
              <a:t>Artan </a:t>
            </a:r>
            <a:r>
              <a:rPr lang="de-CH" sz="1700" dirty="0" err="1"/>
              <a:t>Papaja</a:t>
            </a:r>
            <a:endParaRPr lang="de-CH" sz="1700" dirty="0"/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r>
              <a:rPr lang="en-GB" dirty="0"/>
              <a:t>Code Coverage </a:t>
            </a:r>
            <a:r>
              <a:rPr lang="en-GB" dirty="0">
                <a:solidFill>
                  <a:srgbClr val="FF0000"/>
                </a:solidFill>
              </a:rPr>
              <a:t>about 30 %</a:t>
            </a: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 dirty="0"/>
              <a:t>Monkey-Test with ADB</a:t>
            </a:r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Background</a:t>
            </a:r>
          </a:p>
          <a:p>
            <a:pPr>
              <a:buFontTx/>
              <a:buChar char="-"/>
            </a:pPr>
            <a:r>
              <a:rPr lang="en-GB" dirty="0"/>
              <a:t>Design / 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4565E-5FBC-491D-901F-24ECAB91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2" t="3888" r="6417" b="1945"/>
          <a:stretch/>
        </p:blipFill>
        <p:spPr>
          <a:xfrm>
            <a:off x="5172075" y="200025"/>
            <a:ext cx="3190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pPr lvl="1"/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an </a:t>
            </a:r>
            <a:r>
              <a:rPr lang="de-CH" dirty="0" err="1"/>
              <a:t>android</a:t>
            </a:r>
            <a:r>
              <a:rPr lang="de-CH" dirty="0"/>
              <a:t> </a:t>
            </a:r>
            <a:r>
              <a:rPr lang="de-CH" dirty="0" err="1"/>
              <a:t>app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stakeholder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users</a:t>
            </a:r>
            <a:endParaRPr lang="de-CH" dirty="0"/>
          </a:p>
          <a:p>
            <a:r>
              <a:rPr lang="de-CH" dirty="0"/>
              <a:t>Goal </a:t>
            </a:r>
            <a:r>
              <a:rPr lang="de-CH" dirty="0" err="1"/>
              <a:t>statement</a:t>
            </a:r>
            <a:endParaRPr lang="de-CH" dirty="0"/>
          </a:p>
          <a:p>
            <a:pPr lvl="1"/>
            <a:r>
              <a:rPr lang="de-CH" dirty="0"/>
              <a:t>Ability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skiresorts</a:t>
            </a:r>
            <a:endParaRPr lang="de-CH" dirty="0"/>
          </a:p>
          <a:p>
            <a:pPr lvl="1"/>
            <a:r>
              <a:rPr lang="de-CH" dirty="0" err="1"/>
              <a:t>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A1B-0C42-4228-9F13-CDA815BD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A4F98-D95B-4E5A-9326-E9926924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1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Existing</a:t>
            </a:r>
            <a:r>
              <a:rPr lang="de-CH" dirty="0"/>
              <a:t>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38239" cy="4351338"/>
          </a:xfrm>
        </p:spPr>
        <p:txBody>
          <a:bodyPr/>
          <a:lstStyle/>
          <a:p>
            <a:r>
              <a:rPr lang="de-CH" dirty="0"/>
              <a:t>Official App </a:t>
            </a:r>
            <a:r>
              <a:rPr lang="de-CH" dirty="0" err="1"/>
              <a:t>from</a:t>
            </a:r>
            <a:r>
              <a:rPr lang="de-CH" dirty="0"/>
              <a:t> Ski-Resorts</a:t>
            </a:r>
          </a:p>
          <a:p>
            <a:r>
              <a:rPr lang="de-CH" dirty="0" err="1"/>
              <a:t>iSKI</a:t>
            </a:r>
            <a:r>
              <a:rPr lang="de-CH" dirty="0"/>
              <a:t> (Swiss, France, Italia, …)</a:t>
            </a:r>
          </a:p>
          <a:p>
            <a:r>
              <a:rPr lang="de-CH" dirty="0"/>
              <a:t>Bergfex</a:t>
            </a:r>
          </a:p>
          <a:p>
            <a:r>
              <a:rPr lang="de-CH" dirty="0" err="1"/>
              <a:t>Skiinfo</a:t>
            </a:r>
            <a:endParaRPr lang="de-CH" dirty="0"/>
          </a:p>
          <a:p>
            <a:r>
              <a:rPr lang="de-CH" dirty="0"/>
              <a:t>Skiresort.de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18EC73-34C7-4153-92A4-C2C2F64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1710079"/>
            <a:ext cx="1986273" cy="36703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C549AB-23C2-43ED-9BBD-2D8FDCE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1777787"/>
            <a:ext cx="1986273" cy="3534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D2D18-C634-494E-BC34-E9732B87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87" y="1333441"/>
            <a:ext cx="2351314" cy="40470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EC301-ED56-41F9-AC31-9C995F023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88" y="1333441"/>
            <a:ext cx="2351314" cy="4176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DDE8B-5B6C-4339-9913-19534188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91" y="1333441"/>
            <a:ext cx="2456310" cy="41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EBBEC70-56A0-4605-8ACF-DD7F099C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366" y="1349756"/>
            <a:ext cx="2349894" cy="41584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BA28A6-6E19-41AE-9ACC-E517F6FFB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349757"/>
            <a:ext cx="2368999" cy="415848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FCC564-29F4-4F7D-A21B-079BB25FAFA2}"/>
              </a:ext>
            </a:extLst>
          </p:cNvPr>
          <p:cNvCxnSpPr>
            <a:cxnSpLocks/>
          </p:cNvCxnSpPr>
          <p:nvPr/>
        </p:nvCxnSpPr>
        <p:spPr>
          <a:xfrm>
            <a:off x="2538503" y="373394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CD9AB44B-5EDF-472B-94D6-7511F98E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908" y="1349756"/>
            <a:ext cx="2356264" cy="4158487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071C97B-3BAE-420C-93AB-9847947D8D63}"/>
              </a:ext>
            </a:extLst>
          </p:cNvPr>
          <p:cNvCxnSpPr>
            <a:cxnSpLocks/>
          </p:cNvCxnSpPr>
          <p:nvPr/>
        </p:nvCxnSpPr>
        <p:spPr>
          <a:xfrm>
            <a:off x="5432098" y="3184322"/>
            <a:ext cx="107081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0302E2-4093-4D56-96EA-99D5F7DA7F48}"/>
              </a:ext>
            </a:extLst>
          </p:cNvPr>
          <p:cNvCxnSpPr>
            <a:cxnSpLocks/>
          </p:cNvCxnSpPr>
          <p:nvPr/>
        </p:nvCxnSpPr>
        <p:spPr>
          <a:xfrm>
            <a:off x="2538503" y="404275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873170-1570-4B64-BDA8-0AB4C6F95AB7}"/>
              </a:ext>
            </a:extLst>
          </p:cNvPr>
          <p:cNvCxnSpPr>
            <a:cxnSpLocks/>
          </p:cNvCxnSpPr>
          <p:nvPr/>
        </p:nvCxnSpPr>
        <p:spPr>
          <a:xfrm>
            <a:off x="2538503" y="431947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DBC814A-F716-4D82-9986-456AD78EEC61}"/>
              </a:ext>
            </a:extLst>
          </p:cNvPr>
          <p:cNvCxnSpPr>
            <a:cxnSpLocks/>
          </p:cNvCxnSpPr>
          <p:nvPr/>
        </p:nvCxnSpPr>
        <p:spPr>
          <a:xfrm>
            <a:off x="2538503" y="4560109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662B668-D7D5-4D87-A5D8-39D65EC70F8D}"/>
              </a:ext>
            </a:extLst>
          </p:cNvPr>
          <p:cNvCxnSpPr>
            <a:cxnSpLocks/>
          </p:cNvCxnSpPr>
          <p:nvPr/>
        </p:nvCxnSpPr>
        <p:spPr>
          <a:xfrm>
            <a:off x="2538503" y="484886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google maps icon">
            <a:extLst>
              <a:ext uri="{FF2B5EF4-FFF2-40B4-BE49-F238E27FC236}">
                <a16:creationId xmlns:a16="http://schemas.microsoft.com/office/drawing/2014/main" id="{BA368856-6DF7-480F-BC29-3CA3BD3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92" y="5582652"/>
            <a:ext cx="1275348" cy="12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4848B5-1FE0-4933-88B8-3114D69EFDDD}"/>
              </a:ext>
            </a:extLst>
          </p:cNvPr>
          <p:cNvCxnSpPr>
            <a:cxnSpLocks/>
          </p:cNvCxnSpPr>
          <p:nvPr/>
        </p:nvCxnSpPr>
        <p:spPr>
          <a:xfrm>
            <a:off x="6845968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ildergebnis für google chrome logo">
            <a:extLst>
              <a:ext uri="{FF2B5EF4-FFF2-40B4-BE49-F238E27FC236}">
                <a16:creationId xmlns:a16="http://schemas.microsoft.com/office/drawing/2014/main" id="{66E3D8BE-690D-4DFE-85B7-8748197A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80" y="5711430"/>
            <a:ext cx="1017792" cy="10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7F88807-D928-4AD6-B863-D26452141416}"/>
              </a:ext>
            </a:extLst>
          </p:cNvPr>
          <p:cNvCxnSpPr>
            <a:cxnSpLocks/>
          </p:cNvCxnSpPr>
          <p:nvPr/>
        </p:nvCxnSpPr>
        <p:spPr>
          <a:xfrm>
            <a:off x="8559465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44B3-B820-4F17-85E4-6B59302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DataArchitecture</a:t>
            </a:r>
            <a:endParaRPr lang="de-CH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6DE345-669C-4EE1-B8FB-519E06D8AAFE}"/>
              </a:ext>
            </a:extLst>
          </p:cNvPr>
          <p:cNvGrpSpPr/>
          <p:nvPr/>
        </p:nvGrpSpPr>
        <p:grpSpPr>
          <a:xfrm>
            <a:off x="7082069" y="5289403"/>
            <a:ext cx="1816604" cy="1325563"/>
            <a:chOff x="786384" y="5179686"/>
            <a:chExt cx="1834822" cy="145694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D392275-9ACF-427C-9F45-42E43EECCDF0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7A502FA-D3A2-4CC0-A25B-DA375838856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icon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descriptionDE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descriptionFR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76479F-1314-4F0F-A5A5-29C6FE0D64FC}"/>
              </a:ext>
            </a:extLst>
          </p:cNvPr>
          <p:cNvGrpSpPr/>
          <p:nvPr/>
        </p:nvGrpSpPr>
        <p:grpSpPr>
          <a:xfrm>
            <a:off x="1769185" y="5294940"/>
            <a:ext cx="1560129" cy="1323402"/>
            <a:chOff x="786384" y="5179686"/>
            <a:chExt cx="1834822" cy="145694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F1E19A8-A89A-4D75-9731-1F6DB15E177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Clouds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D940F3D-690E-4C71-AB92-5910CA00E290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all: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AFC874-F872-4D15-B1C7-B621C10F8740}"/>
              </a:ext>
            </a:extLst>
          </p:cNvPr>
          <p:cNvGrpSpPr/>
          <p:nvPr/>
        </p:nvGrpSpPr>
        <p:grpSpPr>
          <a:xfrm>
            <a:off x="3495540" y="5291565"/>
            <a:ext cx="1560129" cy="1323402"/>
            <a:chOff x="786384" y="5179686"/>
            <a:chExt cx="1834822" cy="145694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49A787-5568-4542-94F7-B3CFE2ECB64E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9136AE3-7031-4A1C-B854-4407150028DD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deg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speed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D9891C-30D0-46DB-9047-8A68640D6D7C}"/>
              </a:ext>
            </a:extLst>
          </p:cNvPr>
          <p:cNvGrpSpPr/>
          <p:nvPr/>
        </p:nvGrpSpPr>
        <p:grpSpPr>
          <a:xfrm>
            <a:off x="5221896" y="5291565"/>
            <a:ext cx="1560129" cy="1323402"/>
            <a:chOff x="786384" y="5179686"/>
            <a:chExt cx="1834822" cy="145694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6674607-2FFD-4349-AD9F-DE1DD18E5BA1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4584D7-3C6E-4195-AF66-8DBBC9D30823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tempMin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tempMax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pressure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humidity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13821CF-3D95-45DA-806C-0C05E243352C}"/>
              </a:ext>
            </a:extLst>
          </p:cNvPr>
          <p:cNvGrpSpPr/>
          <p:nvPr/>
        </p:nvGrpSpPr>
        <p:grpSpPr>
          <a:xfrm>
            <a:off x="5489526" y="2797272"/>
            <a:ext cx="1560129" cy="1323402"/>
            <a:chOff x="786384" y="5179686"/>
            <a:chExt cx="1834822" cy="145694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B0577EF-027E-4B19-ABEF-1AD6B19B863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WeatherData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923B74E-CE9E-459E-97A4-EF9B29E2422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Main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: List&lt;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clouds</a:t>
              </a:r>
              <a:r>
                <a:rPr lang="de-CH" sz="1200" dirty="0">
                  <a:solidFill>
                    <a:schemeClr val="tx1"/>
                  </a:solidFill>
                </a:rPr>
                <a:t>: Clouds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wind: Wind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EC5C051-B799-414D-B520-2DAB757C0CA3}"/>
              </a:ext>
            </a:extLst>
          </p:cNvPr>
          <p:cNvGrpSpPr/>
          <p:nvPr/>
        </p:nvGrpSpPr>
        <p:grpSpPr>
          <a:xfrm>
            <a:off x="110795" y="2963843"/>
            <a:ext cx="1560129" cy="1323402"/>
            <a:chOff x="786384" y="5179686"/>
            <a:chExt cx="1834822" cy="14569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9417B50-1D7B-413A-8BC9-9E73AFF30A3F}"/>
                </a:ext>
              </a:extLst>
            </p:cNvPr>
            <p:cNvSpPr/>
            <p:nvPr/>
          </p:nvSpPr>
          <p:spPr>
            <a:xfrm>
              <a:off x="786384" y="5179686"/>
              <a:ext cx="1834822" cy="6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</a:t>
              </a:r>
              <a:r>
                <a:rPr lang="de-CH" sz="1600" dirty="0" err="1">
                  <a:solidFill>
                    <a:schemeClr val="tx1"/>
                  </a:solidFill>
                </a:rPr>
                <a:t>enumeration</a:t>
              </a:r>
              <a:r>
                <a:rPr lang="de-CH" sz="1600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OperatingStatus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D8A67B-A139-47C6-8199-79623AC3CE65}"/>
                </a:ext>
              </a:extLst>
            </p:cNvPr>
            <p:cNvSpPr/>
            <p:nvPr/>
          </p:nvSpPr>
          <p:spPr>
            <a:xfrm>
              <a:off x="786384" y="5829624"/>
              <a:ext cx="1834822" cy="80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400" dirty="0">
                  <a:solidFill>
                    <a:schemeClr val="tx1"/>
                  </a:solidFill>
                </a:rPr>
                <a:t>Operating</a:t>
              </a: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Unknown</a:t>
              </a:r>
              <a:endParaRPr lang="de-CH" sz="1400" dirty="0">
                <a:solidFill>
                  <a:schemeClr val="tx1"/>
                </a:solidFill>
              </a:endParaRP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Closed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D5091C8-369E-414D-9428-79684CBCF209}"/>
              </a:ext>
            </a:extLst>
          </p:cNvPr>
          <p:cNvGrpSpPr/>
          <p:nvPr/>
        </p:nvGrpSpPr>
        <p:grpSpPr>
          <a:xfrm>
            <a:off x="2260277" y="1507161"/>
            <a:ext cx="2385716" cy="2939161"/>
            <a:chOff x="786384" y="5179686"/>
            <a:chExt cx="1834822" cy="145694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6A956A-A4BD-40CA-AACC-689E4AB3F5F2}"/>
                </a:ext>
              </a:extLst>
            </p:cNvPr>
            <p:cNvSpPr/>
            <p:nvPr/>
          </p:nvSpPr>
          <p:spPr>
            <a:xfrm>
              <a:off x="786384" y="5179686"/>
              <a:ext cx="1834822" cy="18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SkiResort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625EE7-371D-4C2E-BFB1-F0CAE2AB1EF3}"/>
                </a:ext>
              </a:extLst>
            </p:cNvPr>
            <p:cNvSpPr/>
            <p:nvPr/>
          </p:nvSpPr>
          <p:spPr>
            <a:xfrm>
              <a:off x="786384" y="5360102"/>
              <a:ext cx="1834822" cy="1276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id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longitude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latitude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name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nightSkiing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officialWebsite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603025-FB9E-47D9-A5E4-DF62BC6D9303}"/>
              </a:ext>
            </a:extLst>
          </p:cNvPr>
          <p:cNvCxnSpPr>
            <a:cxnSpLocks/>
          </p:cNvCxnSpPr>
          <p:nvPr/>
        </p:nvCxnSpPr>
        <p:spPr>
          <a:xfrm>
            <a:off x="1682792" y="3333785"/>
            <a:ext cx="57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3974D9C-7C0A-49A7-A830-6D041BC08975}"/>
              </a:ext>
            </a:extLst>
          </p:cNvPr>
          <p:cNvCxnSpPr>
            <a:cxnSpLocks/>
          </p:cNvCxnSpPr>
          <p:nvPr/>
        </p:nvCxnSpPr>
        <p:spPr>
          <a:xfrm>
            <a:off x="4645993" y="3333785"/>
            <a:ext cx="8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9823BFF-8D85-4973-9AFE-CF3856BD0A3D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2549251" y="4827424"/>
            <a:ext cx="2263765" cy="467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4E08CDD-7709-44FB-82D4-96F2EDB52B2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813016" y="3625544"/>
            <a:ext cx="676510" cy="1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E1A8B74-4337-4FD9-B1EE-8931FA097579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275606" y="4999775"/>
            <a:ext cx="740775" cy="291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E748BDF-406C-4253-8DD5-F3C7632F7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1400" y="4158274"/>
            <a:ext cx="1203109" cy="473142"/>
          </a:xfrm>
          <a:prstGeom prst="bentConnector3">
            <a:avLst>
              <a:gd name="adj1" fmla="val 9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12F2265-2BF5-4683-A971-7E13AE9F190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01961" y="4120674"/>
            <a:ext cx="0" cy="117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CDF04EA-E133-4C3A-A263-377B2D68CB0A}"/>
              </a:ext>
            </a:extLst>
          </p:cNvPr>
          <p:cNvCxnSpPr>
            <a:stCxn id="27" idx="3"/>
            <a:endCxn id="34" idx="0"/>
          </p:cNvCxnSpPr>
          <p:nvPr/>
        </p:nvCxnSpPr>
        <p:spPr>
          <a:xfrm>
            <a:off x="7049655" y="3625545"/>
            <a:ext cx="940716" cy="1663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ADA5C35-9091-4CCB-AAFE-166EA0E838EC}"/>
              </a:ext>
            </a:extLst>
          </p:cNvPr>
          <p:cNvSpPr txBox="1"/>
          <p:nvPr/>
        </p:nvSpPr>
        <p:spPr>
          <a:xfrm>
            <a:off x="7995946" y="5000799"/>
            <a:ext cx="337952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1..*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ACA0B1-5C6F-46B9-BCC1-3DED1DAAB993}"/>
              </a:ext>
            </a:extLst>
          </p:cNvPr>
          <p:cNvSpPr txBox="1"/>
          <p:nvPr/>
        </p:nvSpPr>
        <p:spPr>
          <a:xfrm>
            <a:off x="7101734" y="3377156"/>
            <a:ext cx="204769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20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r>
              <a:rPr lang="en-GB" dirty="0" err="1"/>
              <a:t>GeoFire</a:t>
            </a:r>
            <a:endParaRPr lang="en-GB" dirty="0"/>
          </a:p>
          <a:p>
            <a:r>
              <a:rPr lang="en-GB" dirty="0"/>
              <a:t>Sorting of list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583</Words>
  <Application>Microsoft Office PowerPoint</Application>
  <PresentationFormat>Bildschirmpräsentation (4:3)</PresentationFormat>
  <Paragraphs>153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Ski-Compass</vt:lpstr>
      <vt:lpstr>Overview</vt:lpstr>
      <vt:lpstr>Introduction</vt:lpstr>
      <vt:lpstr>Background</vt:lpstr>
      <vt:lpstr>Existing Apps</vt:lpstr>
      <vt:lpstr>Design</vt:lpstr>
      <vt:lpstr>Architecture</vt:lpstr>
      <vt:lpstr>UML DataArchitecture</vt:lpstr>
      <vt:lpstr>Implementation</vt:lpstr>
      <vt:lpstr>Evaluation / Testing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Martin Messmer</cp:lastModifiedBy>
  <cp:revision>31</cp:revision>
  <dcterms:created xsi:type="dcterms:W3CDTF">2017-11-11T16:27:37Z</dcterms:created>
  <dcterms:modified xsi:type="dcterms:W3CDTF">2017-11-12T13:21:19Z</dcterms:modified>
</cp:coreProperties>
</file>