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9" r:id="rId11"/>
    <p:sldId id="270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15" autoAdjust="0"/>
  </p:normalViewPr>
  <p:slideViewPr>
    <p:cSldViewPr snapToGrid="0">
      <p:cViewPr>
        <p:scale>
          <a:sx n="100" d="100"/>
          <a:sy n="100" d="100"/>
        </p:scale>
        <p:origin x="189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Artan:</a:t>
            </a:r>
          </a:p>
          <a:p>
            <a:endParaRPr lang="en-GB" dirty="0"/>
          </a:p>
          <a:p>
            <a:r>
              <a:rPr lang="en-GB" dirty="0" err="1"/>
              <a:t>Einleitung</a:t>
            </a:r>
            <a:endParaRPr lang="en-GB" dirty="0"/>
          </a:p>
          <a:p>
            <a:r>
              <a:rPr lang="en-GB" dirty="0"/>
              <a:t>	- Motivation</a:t>
            </a:r>
          </a:p>
          <a:p>
            <a:r>
              <a:rPr lang="en-GB" dirty="0"/>
              <a:t>	- </a:t>
            </a:r>
            <a:r>
              <a:rPr lang="en-GB" dirty="0" err="1"/>
              <a:t>Ziele</a:t>
            </a:r>
            <a:endParaRPr lang="en-GB" dirty="0"/>
          </a:p>
          <a:p>
            <a:r>
              <a:rPr lang="en-GB" dirty="0" err="1"/>
              <a:t>Hintergrund</a:t>
            </a:r>
            <a:endParaRPr lang="en-GB" dirty="0"/>
          </a:p>
          <a:p>
            <a:r>
              <a:rPr lang="en-GB" dirty="0" err="1"/>
              <a:t>Existierene</a:t>
            </a:r>
            <a:r>
              <a:rPr lang="en-GB" dirty="0"/>
              <a:t> Apps</a:t>
            </a:r>
          </a:p>
          <a:p>
            <a:r>
              <a:rPr lang="en-GB" dirty="0"/>
              <a:t>Design</a:t>
            </a:r>
          </a:p>
          <a:p>
            <a:r>
              <a:rPr lang="en-GB" dirty="0" err="1"/>
              <a:t>Architektur</a:t>
            </a:r>
            <a:r>
              <a:rPr lang="en-GB" dirty="0"/>
              <a:t> der App</a:t>
            </a:r>
          </a:p>
          <a:p>
            <a:r>
              <a:rPr lang="en-GB" dirty="0" err="1"/>
              <a:t>Implementierung</a:t>
            </a:r>
            <a:endParaRPr lang="en-GB" dirty="0"/>
          </a:p>
          <a:p>
            <a:r>
              <a:rPr lang="en-GB" dirty="0"/>
              <a:t>Evaluation und Testing</a:t>
            </a:r>
          </a:p>
          <a:p>
            <a:r>
              <a:rPr lang="en-GB" dirty="0"/>
              <a:t>Demonstration</a:t>
            </a:r>
          </a:p>
          <a:p>
            <a:r>
              <a:rPr lang="en-GB" dirty="0" err="1"/>
              <a:t>Diskusion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Gelernt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Erfahrungen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Weiteres</a:t>
            </a:r>
            <a:r>
              <a:rPr lang="en-GB" dirty="0"/>
              <a:t> </a:t>
            </a:r>
            <a:r>
              <a:rPr lang="en-GB" dirty="0" err="1"/>
              <a:t>Vorgehen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Christian:</a:t>
            </a:r>
          </a:p>
          <a:p>
            <a:endParaRPr lang="en-GB" dirty="0"/>
          </a:p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Artan:</a:t>
            </a:r>
          </a:p>
          <a:p>
            <a:endParaRPr lang="en-GB" dirty="0"/>
          </a:p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Artan:</a:t>
            </a:r>
          </a:p>
          <a:p>
            <a:endParaRPr lang="en-GB" dirty="0"/>
          </a:p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Zeit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r>
              <a:rPr lang="en-GB" dirty="0"/>
              <a:t> /</a:t>
            </a:r>
            <a:r>
              <a:rPr lang="en-GB" dirty="0" err="1"/>
              <a:t>Kombinationen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Artan:</a:t>
            </a:r>
          </a:p>
          <a:p>
            <a:endParaRPr lang="de-CH" dirty="0"/>
          </a:p>
          <a:p>
            <a:r>
              <a:rPr lang="de-CH" dirty="0"/>
              <a:t>Motivation: 	Value </a:t>
            </a:r>
            <a:r>
              <a:rPr lang="de-CH" dirty="0" err="1"/>
              <a:t>for</a:t>
            </a:r>
            <a:r>
              <a:rPr lang="de-CH" dirty="0"/>
              <a:t> Users: Benutzern (also auch uns) die Möglichkeit geben, andere Skigebiete kennenzulernen. Die Auswahl des Zieles zu vereinfachen.</a:t>
            </a:r>
          </a:p>
          <a:p>
            <a:r>
              <a:rPr lang="de-CH" dirty="0"/>
              <a:t>	Value </a:t>
            </a:r>
            <a:r>
              <a:rPr lang="de-CH" dirty="0" err="1"/>
              <a:t>for</a:t>
            </a:r>
            <a:r>
              <a:rPr lang="de-CH" dirty="0"/>
              <a:t> Stakeholder: Geldverdienen mit Werbung von Skiartikeln, Skigebiete können kostenpflichtig Bilder o.ä. aufschalten.</a:t>
            </a:r>
          </a:p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Martin:</a:t>
            </a:r>
          </a:p>
          <a:p>
            <a:endParaRPr lang="en-GB" dirty="0"/>
          </a:p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Distanz</a:t>
            </a:r>
            <a:r>
              <a:rPr lang="en-GB" dirty="0"/>
              <a:t>, Wetter, </a:t>
            </a:r>
            <a:r>
              <a:rPr lang="en-GB" dirty="0" err="1"/>
              <a:t>Neuschnee</a:t>
            </a:r>
            <a:r>
              <a:rPr lang="en-GB" dirty="0"/>
              <a:t>, etc</a:t>
            </a:r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/>
              <a:t>Artan:</a:t>
            </a:r>
          </a:p>
          <a:p>
            <a:endParaRPr lang="de-CH" noProof="0" dirty="0"/>
          </a:p>
          <a:p>
            <a:r>
              <a:rPr lang="de-CH" noProof="0" dirty="0"/>
              <a:t>Erklären das wir uns Szenarien überlegt haben.</a:t>
            </a:r>
          </a:p>
          <a:p>
            <a:r>
              <a:rPr lang="de-CH" noProof="0" dirty="0"/>
              <a:t>First </a:t>
            </a:r>
            <a:r>
              <a:rPr lang="de-CH" noProof="0" dirty="0" err="1"/>
              <a:t>use</a:t>
            </a:r>
            <a:r>
              <a:rPr lang="de-CH" noProof="0" dirty="0"/>
              <a:t>: Design ist einfach und intuitiv, daher auch Spinner in </a:t>
            </a:r>
            <a:r>
              <a:rPr lang="de-CH" noProof="0" dirty="0" err="1"/>
              <a:t>ActionBar</a:t>
            </a:r>
            <a:r>
              <a:rPr lang="de-CH" noProof="0" dirty="0"/>
              <a:t> und nicht unten (Bottom Navigation Bar)</a:t>
            </a:r>
          </a:p>
          <a:p>
            <a:r>
              <a:rPr lang="de-CH" noProof="0" dirty="0"/>
              <a:t>Regular </a:t>
            </a:r>
            <a:r>
              <a:rPr lang="de-CH" noProof="0" dirty="0" err="1"/>
              <a:t>user</a:t>
            </a:r>
            <a:r>
              <a:rPr lang="de-CH" noProof="0" dirty="0"/>
              <a:t>:</a:t>
            </a:r>
          </a:p>
          <a:p>
            <a:r>
              <a:rPr lang="de-CH" noProof="0" dirty="0"/>
              <a:t>Emergency </a:t>
            </a:r>
            <a:r>
              <a:rPr lang="de-CH" noProof="0" dirty="0" err="1"/>
              <a:t>use</a:t>
            </a:r>
            <a:r>
              <a:rPr lang="de-CH" noProof="0" dirty="0"/>
              <a:t>: Buttons auf Startseite für schnelles Suchen und Sortieren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Martin:</a:t>
            </a:r>
          </a:p>
          <a:p>
            <a:endParaRPr lang="de-CH" dirty="0"/>
          </a:p>
          <a:p>
            <a:r>
              <a:rPr lang="de-CH" dirty="0"/>
              <a:t>Architektur des PROJEKTS. Dazu gehören auch Wetter/Ski-APIs, Server Programm und App.</a:t>
            </a:r>
          </a:p>
          <a:p>
            <a:endParaRPr lang="de-CH" dirty="0"/>
          </a:p>
          <a:p>
            <a:r>
              <a:rPr lang="de-CH" dirty="0"/>
              <a:t>Use ski-resort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Put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Martin: </a:t>
            </a:r>
          </a:p>
          <a:p>
            <a:endParaRPr lang="de-CH" dirty="0"/>
          </a:p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Martin: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icons</a:t>
            </a:r>
            <a:r>
              <a:rPr lang="de-CH" dirty="0"/>
              <a:t>: Wie werden die Icons ausgewählt, </a:t>
            </a:r>
            <a:r>
              <a:rPr lang="de-CH" dirty="0" err="1"/>
              <a:t>wiso</a:t>
            </a:r>
            <a:r>
              <a:rPr lang="de-CH" dirty="0"/>
              <a:t> nicht die von web-</a:t>
            </a:r>
            <a:r>
              <a:rPr lang="de-CH" dirty="0" err="1"/>
              <a:t>api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Christian: </a:t>
            </a:r>
          </a:p>
          <a:p>
            <a:endParaRPr lang="en-GB" dirty="0"/>
          </a:p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Usability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Christian: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Sonar </a:t>
            </a:r>
            <a:r>
              <a:rPr lang="en-GB" dirty="0" err="1"/>
              <a:t>Qube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Papaj</a:t>
            </a:r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194748C-EF1A-4AB0-9565-CB3266D7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34278"/>
              </p:ext>
            </p:extLst>
          </p:nvPr>
        </p:nvGraphicFramePr>
        <p:xfrm>
          <a:off x="628650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333202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512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SonarQube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Measure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rating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Vulnerabilities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Code </a:t>
                      </a:r>
                      <a:r>
                        <a:rPr lang="de-CH" dirty="0" err="1"/>
                        <a:t>Smells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Debt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Duplications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Lines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Complexity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Existing Apps</a:t>
            </a:r>
          </a:p>
          <a:p>
            <a:pPr>
              <a:buFontTx/>
              <a:buChar char="-"/>
            </a:pPr>
            <a:r>
              <a:rPr lang="en-GB" dirty="0"/>
              <a:t>Design</a:t>
            </a:r>
          </a:p>
          <a:p>
            <a:pPr>
              <a:buFontTx/>
              <a:buChar char="-"/>
            </a:pPr>
            <a:r>
              <a:rPr lang="en-GB" dirty="0"/>
              <a:t>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F675E85-0A06-4D85-BAC6-2342828215F8}"/>
              </a:ext>
            </a:extLst>
          </p:cNvPr>
          <p:cNvSpPr/>
          <p:nvPr/>
        </p:nvSpPr>
        <p:spPr>
          <a:xfrm>
            <a:off x="6779017" y="505005"/>
            <a:ext cx="1736333" cy="9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Ext APIs</a:t>
            </a:r>
          </a:p>
          <a:p>
            <a:pPr algn="ctr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weather</a:t>
            </a:r>
            <a:r>
              <a:rPr lang="de-CH" dirty="0"/>
              <a:t> and </a:t>
            </a:r>
            <a:r>
              <a:rPr lang="de-CH" dirty="0" err="1"/>
              <a:t>snow</a:t>
            </a:r>
            <a:endParaRPr lang="de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F35A2F-AC4D-45B8-8A2D-D272DC04F04D}"/>
              </a:ext>
            </a:extLst>
          </p:cNvPr>
          <p:cNvSpPr/>
          <p:nvPr/>
        </p:nvSpPr>
        <p:spPr>
          <a:xfrm>
            <a:off x="6779015" y="1996097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 Java </a:t>
            </a:r>
            <a:r>
              <a:rPr lang="de-CH" dirty="0" err="1"/>
              <a:t>Application</a:t>
            </a:r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5DC7A-5B7D-418C-9968-754E2E3587D6}"/>
              </a:ext>
            </a:extLst>
          </p:cNvPr>
          <p:cNvSpPr/>
          <p:nvPr/>
        </p:nvSpPr>
        <p:spPr>
          <a:xfrm>
            <a:off x="6779015" y="3683014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Firebase</a:t>
            </a:r>
            <a:endParaRPr lang="de-CH" dirty="0"/>
          </a:p>
          <a:p>
            <a:pPr algn="ctr"/>
            <a:r>
              <a:rPr lang="de-CH" dirty="0" err="1"/>
              <a:t>realtime</a:t>
            </a:r>
            <a:r>
              <a:rPr lang="de-CH" dirty="0"/>
              <a:t> DB</a:t>
            </a:r>
          </a:p>
          <a:p>
            <a:pPr algn="ctr"/>
            <a:r>
              <a:rPr lang="de-CH" dirty="0" err="1"/>
              <a:t>GeoFire</a:t>
            </a:r>
            <a:endParaRPr lang="de-CH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DC10044-7DAE-437F-93C8-4F5DCCF310A9}"/>
              </a:ext>
            </a:extLst>
          </p:cNvPr>
          <p:cNvSpPr/>
          <p:nvPr/>
        </p:nvSpPr>
        <p:spPr>
          <a:xfrm>
            <a:off x="6779017" y="5369933"/>
            <a:ext cx="1736333" cy="97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Ski-Compass</a:t>
            </a:r>
          </a:p>
          <a:p>
            <a:pPr algn="ctr"/>
            <a:r>
              <a:rPr lang="de-CH" dirty="0"/>
              <a:t>Android App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1C721D0-063F-4D94-88BD-3EB95B9ACF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647183" y="1479478"/>
            <a:ext cx="1" cy="5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A2979F-EEAA-4FED-B403-2B1B67569F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647183" y="2969230"/>
            <a:ext cx="0" cy="71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ECD0CF-2D72-44E3-A627-9358E035C3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47183" y="4656147"/>
            <a:ext cx="1" cy="7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pPr lvl="1"/>
            <a:r>
              <a:rPr lang="en-GB" dirty="0"/>
              <a:t>(daily meeting -&gt; every 2 - 3 Days)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pPr lvl="1"/>
            <a:r>
              <a:rPr lang="en-GB" dirty="0"/>
              <a:t>Distance Sorting with Atom bomb</a:t>
            </a:r>
          </a:p>
          <a:p>
            <a:r>
              <a:rPr lang="en-GB" dirty="0"/>
              <a:t>Sorting of list</a:t>
            </a:r>
          </a:p>
          <a:p>
            <a:r>
              <a:rPr lang="en-GB" dirty="0"/>
              <a:t>Weather icons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lvl="1"/>
            <a:r>
              <a:rPr lang="en-GB" dirty="0"/>
              <a:t>Sorting, Serialization</a:t>
            </a:r>
          </a:p>
          <a:p>
            <a:r>
              <a:rPr lang="en-GB" dirty="0"/>
              <a:t>Code Coverage</a:t>
            </a:r>
          </a:p>
          <a:p>
            <a:pPr lvl="1"/>
            <a:r>
              <a:rPr lang="en-GB" dirty="0"/>
              <a:t>(30% Line, 57% Class covered)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</a:t>
            </a:r>
          </a:p>
          <a:p>
            <a:r>
              <a:rPr lang="en-GB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893</Words>
  <Application>Microsoft Office PowerPoint</Application>
  <PresentationFormat>Bildschirmpräsentation (4:3)</PresentationFormat>
  <Paragraphs>263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Existing Apps</vt:lpstr>
      <vt:lpstr>Design</vt:lpstr>
      <vt:lpstr>Architecture</vt:lpstr>
      <vt:lpstr>Architecture</vt:lpstr>
      <vt:lpstr>Implementation</vt:lpstr>
      <vt:lpstr>Evaluation / Testing</vt:lpstr>
      <vt:lpstr>SonarQube Report</vt:lpstr>
      <vt:lpstr>Evaluation / Testing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80</cp:revision>
  <dcterms:created xsi:type="dcterms:W3CDTF">2017-11-11T16:27:37Z</dcterms:created>
  <dcterms:modified xsi:type="dcterms:W3CDTF">2017-11-13T19:48:39Z</dcterms:modified>
</cp:coreProperties>
</file>