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70" r:id="rId12"/>
    <p:sldId id="269" r:id="rId13"/>
    <p:sldId id="272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89" autoAdjust="0"/>
  </p:normalViewPr>
  <p:slideViewPr>
    <p:cSldViewPr snapToGrid="0">
      <p:cViewPr varScale="1">
        <p:scale>
          <a:sx n="93" d="100"/>
          <a:sy n="93" d="100"/>
        </p:scale>
        <p:origin x="21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</a:t>
            </a:r>
            <a:r>
              <a:rPr lang="de-CH"/>
              <a:t>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Zeit </a:t>
            </a:r>
            <a:r>
              <a:rPr lang="en-GB" dirty="0" err="1"/>
              <a:t>wie</a:t>
            </a:r>
            <a:r>
              <a:rPr lang="en-GB" dirty="0"/>
              <a:t>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Demo. Script </a:t>
            </a:r>
            <a:r>
              <a:rPr lang="en-GB" dirty="0" err="1"/>
              <a:t>vorbereiten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/>
              <a:t> Demo!!!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/>
              <a:t>Monkey-Test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Monkey Test</a:t>
            </a:r>
          </a:p>
          <a:p>
            <a:pPr lvl="1"/>
            <a:r>
              <a:rPr lang="en-GB" dirty="0"/>
              <a:t>Command Line Tool</a:t>
            </a:r>
          </a:p>
          <a:p>
            <a:pPr lvl="1"/>
            <a:r>
              <a:rPr lang="en-GB" dirty="0"/>
              <a:t>Starting with:</a:t>
            </a:r>
          </a:p>
          <a:p>
            <a:pPr lvl="2"/>
            <a:r>
              <a:rPr lang="en-GB" dirty="0"/>
              <a:t>$ </a:t>
            </a:r>
            <a:r>
              <a:rPr lang="en-GB" dirty="0" err="1"/>
              <a:t>adb</a:t>
            </a:r>
            <a:r>
              <a:rPr lang="en-GB" dirty="0"/>
              <a:t> shell monkey –p your.package.name –v 500</a:t>
            </a:r>
          </a:p>
          <a:p>
            <a:pPr lvl="1"/>
            <a:r>
              <a:rPr lang="en-GB" dirty="0"/>
              <a:t>Sends 500 Random Events to the Application</a:t>
            </a:r>
          </a:p>
          <a:p>
            <a:pPr lvl="1"/>
            <a:r>
              <a:rPr lang="en-GB" dirty="0"/>
              <a:t>Testing App for Stability</a:t>
            </a:r>
          </a:p>
        </p:txBody>
      </p:sp>
    </p:spTree>
    <p:extLst>
      <p:ext uri="{BB962C8B-B14F-4D97-AF65-F5344CB8AC3E}">
        <p14:creationId xmlns:p14="http://schemas.microsoft.com/office/powerpoint/2010/main" val="45368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194748C-EF1A-4AB0-9565-CB3266D7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934278"/>
              </p:ext>
            </p:extLst>
          </p:nvPr>
        </p:nvGraphicFramePr>
        <p:xfrm>
          <a:off x="628650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3332020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5125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SonarQube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Measure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rating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Vulnerabilities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Code </a:t>
                      </a:r>
                      <a:r>
                        <a:rPr lang="de-CH" dirty="0" err="1"/>
                        <a:t>Smells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Debt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Duplications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Lines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Complexity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81A65-6DCA-461D-A610-9F43B9E6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3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Demo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F675E85-0A06-4D85-BAC6-2342828215F8}"/>
              </a:ext>
            </a:extLst>
          </p:cNvPr>
          <p:cNvSpPr/>
          <p:nvPr/>
        </p:nvSpPr>
        <p:spPr>
          <a:xfrm>
            <a:off x="6380252" y="494731"/>
            <a:ext cx="1736333" cy="9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Ext APIs</a:t>
            </a:r>
          </a:p>
          <a:p>
            <a:pPr algn="ctr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weather</a:t>
            </a:r>
            <a:r>
              <a:rPr lang="de-CH" dirty="0"/>
              <a:t> and </a:t>
            </a:r>
            <a:r>
              <a:rPr lang="de-CH" dirty="0" err="1"/>
              <a:t>snow</a:t>
            </a:r>
            <a:endParaRPr lang="de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5F35A2F-AC4D-45B8-8A2D-D272DC04F04D}"/>
              </a:ext>
            </a:extLst>
          </p:cNvPr>
          <p:cNvSpPr/>
          <p:nvPr/>
        </p:nvSpPr>
        <p:spPr>
          <a:xfrm>
            <a:off x="6380250" y="1985823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Server Java </a:t>
            </a:r>
            <a:r>
              <a:rPr lang="de-CH" dirty="0" err="1"/>
              <a:t>Application</a:t>
            </a:r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5DC7A-5B7D-418C-9968-754E2E3587D6}"/>
              </a:ext>
            </a:extLst>
          </p:cNvPr>
          <p:cNvSpPr/>
          <p:nvPr/>
        </p:nvSpPr>
        <p:spPr>
          <a:xfrm>
            <a:off x="6380250" y="3672740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Firebase</a:t>
            </a:r>
            <a:endParaRPr lang="de-CH" dirty="0"/>
          </a:p>
          <a:p>
            <a:pPr algn="ctr"/>
            <a:r>
              <a:rPr lang="de-CH" dirty="0" err="1"/>
              <a:t>realtime</a:t>
            </a:r>
            <a:r>
              <a:rPr lang="de-CH" dirty="0"/>
              <a:t> DB</a:t>
            </a:r>
          </a:p>
          <a:p>
            <a:pPr algn="ctr"/>
            <a:r>
              <a:rPr lang="de-CH" dirty="0" err="1"/>
              <a:t>GeoFire</a:t>
            </a:r>
            <a:endParaRPr lang="de-CH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DC10044-7DAE-437F-93C8-4F5DCCF310A9}"/>
              </a:ext>
            </a:extLst>
          </p:cNvPr>
          <p:cNvSpPr/>
          <p:nvPr/>
        </p:nvSpPr>
        <p:spPr>
          <a:xfrm>
            <a:off x="6380252" y="5359659"/>
            <a:ext cx="1736333" cy="97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Ski-Compass</a:t>
            </a:r>
          </a:p>
          <a:p>
            <a:pPr algn="ctr"/>
            <a:r>
              <a:rPr lang="de-CH" dirty="0"/>
              <a:t>Android App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1C721D0-063F-4D94-88BD-3EB95B9ACF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248418" y="1469204"/>
            <a:ext cx="1" cy="5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A2979F-EEAA-4FED-B403-2B1B67569F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248418" y="2958956"/>
            <a:ext cx="0" cy="71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3ECD0CF-2D72-44E3-A627-9358E035C3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248418" y="4645873"/>
            <a:ext cx="1" cy="7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774</Words>
  <Application>Microsoft Office PowerPoint</Application>
  <PresentationFormat>Bildschirmpräsentation (4:3)</PresentationFormat>
  <Paragraphs>205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Evaluation / Testing</vt:lpstr>
      <vt:lpstr>SonarQube Report</vt:lpstr>
      <vt:lpstr>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Christian</cp:lastModifiedBy>
  <cp:revision>39</cp:revision>
  <dcterms:created xsi:type="dcterms:W3CDTF">2017-11-11T16:27:37Z</dcterms:created>
  <dcterms:modified xsi:type="dcterms:W3CDTF">2017-11-13T15:55:58Z</dcterms:modified>
</cp:coreProperties>
</file>