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70" r:id="rId12"/>
    <p:sldId id="269" r:id="rId13"/>
    <p:sldId id="271" r:id="rId14"/>
    <p:sldId id="27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89" autoAdjust="0"/>
  </p:normalViewPr>
  <p:slideViewPr>
    <p:cSldViewPr snapToGrid="0">
      <p:cViewPr varScale="1">
        <p:scale>
          <a:sx n="80" d="100"/>
          <a:sy n="80" d="100"/>
        </p:scale>
        <p:origin x="24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</a:t>
            </a:r>
            <a:r>
              <a:rPr lang="de-CH"/>
              <a:t>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in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warden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</a:t>
            </a:r>
            <a:r>
              <a:rPr lang="en-GB"/>
              <a:t>werden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Demo. Script </a:t>
            </a:r>
            <a:r>
              <a:rPr lang="en-GB" dirty="0" err="1"/>
              <a:t>vorbereiten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/>
              <a:t> Demo!!!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9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/>
              <a:t>Monkey-Test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Monkey Test</a:t>
            </a:r>
          </a:p>
          <a:p>
            <a:pPr lvl="1"/>
            <a:r>
              <a:rPr lang="en-GB" dirty="0"/>
              <a:t>Command Line Tool</a:t>
            </a:r>
          </a:p>
          <a:p>
            <a:pPr lvl="1"/>
            <a:r>
              <a:rPr lang="en-GB" dirty="0"/>
              <a:t>Starting with:</a:t>
            </a:r>
          </a:p>
          <a:p>
            <a:pPr lvl="2"/>
            <a:r>
              <a:rPr lang="en-GB" dirty="0"/>
              <a:t>$ </a:t>
            </a:r>
            <a:r>
              <a:rPr lang="en-GB" dirty="0" err="1"/>
              <a:t>adb</a:t>
            </a:r>
            <a:r>
              <a:rPr lang="en-GB" dirty="0"/>
              <a:t> shell monkey –p your.package.name –v 500</a:t>
            </a:r>
          </a:p>
          <a:p>
            <a:pPr lvl="1"/>
            <a:r>
              <a:rPr lang="en-GB" dirty="0"/>
              <a:t>Sends 500 Random Events to the Application</a:t>
            </a:r>
          </a:p>
          <a:p>
            <a:pPr lvl="1"/>
            <a:r>
              <a:rPr lang="en-GB" dirty="0"/>
              <a:t>Testing App for Stability</a:t>
            </a:r>
          </a:p>
        </p:txBody>
      </p:sp>
    </p:spTree>
    <p:extLst>
      <p:ext uri="{BB962C8B-B14F-4D97-AF65-F5344CB8AC3E}">
        <p14:creationId xmlns:p14="http://schemas.microsoft.com/office/powerpoint/2010/main" val="45368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688-54C4-48E2-BFE5-B1741F4C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SonarQube</a:t>
            </a:r>
            <a:r>
              <a:rPr lang="de-CH" dirty="0"/>
              <a:t> Report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D3FE327-9148-4C2A-9538-03181010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75124"/>
            <a:ext cx="8113283" cy="4415951"/>
          </a:xfrm>
        </p:spPr>
      </p:pic>
    </p:spTree>
    <p:extLst>
      <p:ext uri="{BB962C8B-B14F-4D97-AF65-F5344CB8AC3E}">
        <p14:creationId xmlns:p14="http://schemas.microsoft.com/office/powerpoint/2010/main" val="227693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429D070-732E-444A-A66D-11C05877E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2248748B-B5BF-4AA8-B10B-085F61031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3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81A65-6DCA-461D-A610-9F43B9E6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023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Demo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731</Words>
  <Application>Microsoft Office PowerPoint</Application>
  <PresentationFormat>Bildschirmpräsentation (4:3)</PresentationFormat>
  <Paragraphs>181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UML DataArchitecture</vt:lpstr>
      <vt:lpstr>Implementation</vt:lpstr>
      <vt:lpstr>Evaluation / Testing</vt:lpstr>
      <vt:lpstr>Evaluation / Testing</vt:lpstr>
      <vt:lpstr>SonarQube Report</vt:lpstr>
      <vt:lpstr>PowerPoint-Präsentation</vt:lpstr>
      <vt:lpstr>Demo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37</cp:revision>
  <dcterms:created xsi:type="dcterms:W3CDTF">2017-11-11T16:27:37Z</dcterms:created>
  <dcterms:modified xsi:type="dcterms:W3CDTF">2017-11-12T14:33:11Z</dcterms:modified>
</cp:coreProperties>
</file>