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E1433-2DF1-4437-AC7B-7DE8561F5EB4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D971-471F-4C81-8F3A-3142BE01E24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36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D971-471F-4C81-8F3A-3142BE01E24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35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12.11.2017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55762"/>
          </a:xfrm>
        </p:spPr>
        <p:txBody>
          <a:bodyPr/>
          <a:lstStyle/>
          <a:p>
            <a:r>
              <a:rPr lang="de-CH" dirty="0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Martin Messmer</a:t>
            </a:r>
          </a:p>
          <a:p>
            <a:r>
              <a:rPr lang="de-CH" dirty="0"/>
              <a:t>Christian Schmid</a:t>
            </a:r>
          </a:p>
          <a:p>
            <a:r>
              <a:rPr lang="de-CH" dirty="0"/>
              <a:t>Artan </a:t>
            </a:r>
            <a:r>
              <a:rPr lang="de-CH" dirty="0" err="1"/>
              <a:t>Papaja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 dirty="0"/>
              <a:t>Monkey-Test with ADB</a:t>
            </a:r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Overview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Motivation</a:t>
            </a:r>
          </a:p>
          <a:p>
            <a:pPr>
              <a:buFontTx/>
              <a:buChar char="-"/>
            </a:pPr>
            <a:r>
              <a:rPr lang="en-GB" dirty="0"/>
              <a:t>Goal statement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B91AF-9593-4D16-885B-06933DE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E7E71-09C0-48BA-B617-E8A1ED99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87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UML </a:t>
            </a:r>
            <a:r>
              <a:rPr lang="de-CH" dirty="0" err="1">
                <a:solidFill>
                  <a:srgbClr val="FF0000"/>
                </a:solidFill>
              </a:rPr>
              <a:t>Datastructure</a:t>
            </a:r>
            <a:r>
              <a:rPr lang="de-CH" dirty="0">
                <a:solidFill>
                  <a:srgbClr val="FF0000"/>
                </a:solidFill>
              </a:rPr>
              <a:t> </a:t>
            </a:r>
            <a:r>
              <a:rPr lang="en-GB" noProof="1">
                <a:solidFill>
                  <a:srgbClr val="FF0000"/>
                </a:solidFill>
              </a:rPr>
              <a:t>einfügen</a:t>
            </a:r>
            <a:r>
              <a:rPr lang="de-CH" dirty="0">
                <a:solidFill>
                  <a:srgbClr val="FF0000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F2AFDA-D59D-413B-B025-5384B9C8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Screenshots </a:t>
            </a:r>
            <a:r>
              <a:rPr lang="en-GB" dirty="0" err="1">
                <a:solidFill>
                  <a:srgbClr val="FF0000"/>
                </a:solidFill>
              </a:rPr>
              <a:t>einfügen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mit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verbindungen</a:t>
            </a:r>
            <a:r>
              <a:rPr lang="en-GB" dirty="0">
                <a:solidFill>
                  <a:srgbClr val="FF0000"/>
                </a:solidFill>
              </a:rPr>
              <a:t> -&gt; Navigation map</a:t>
            </a:r>
          </a:p>
        </p:txBody>
      </p: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Wie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gemacht</a:t>
            </a:r>
            <a:r>
              <a:rPr lang="en-GB" dirty="0">
                <a:solidFill>
                  <a:srgbClr val="FF0000"/>
                </a:solidFill>
              </a:rPr>
              <a:t>. Server </a:t>
            </a:r>
            <a:r>
              <a:rPr lang="en-GB" dirty="0" err="1">
                <a:solidFill>
                  <a:srgbClr val="FF0000"/>
                </a:solidFill>
              </a:rPr>
              <a:t>Applikation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  <a:p>
            <a:r>
              <a:rPr lang="en-GB" dirty="0" err="1">
                <a:solidFill>
                  <a:srgbClr val="FF0000"/>
                </a:solidFill>
              </a:rPr>
              <a:t>Ablauf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Sortieren</a:t>
            </a:r>
            <a:r>
              <a:rPr lang="en-GB" dirty="0">
                <a:solidFill>
                  <a:srgbClr val="FF0000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</Words>
  <Application>Microsoft Office PowerPoint</Application>
  <PresentationFormat>Bildschirmpräsentation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Ski-Compass</vt:lpstr>
      <vt:lpstr>Overview</vt:lpstr>
      <vt:lpstr>Motivation</vt:lpstr>
      <vt:lpstr>Goal Statement</vt:lpstr>
      <vt:lpstr>Background</vt:lpstr>
      <vt:lpstr>Background</vt:lpstr>
      <vt:lpstr>Design</vt:lpstr>
      <vt:lpstr>Architecture</vt:lpstr>
      <vt:lpstr>UML DataArchitecture</vt:lpstr>
      <vt:lpstr>Implementation</vt:lpstr>
      <vt:lpstr>Evaluation / Testing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12</cp:revision>
  <dcterms:created xsi:type="dcterms:W3CDTF">2017-11-11T16:27:37Z</dcterms:created>
  <dcterms:modified xsi:type="dcterms:W3CDTF">2017-11-12T12:05:18Z</dcterms:modified>
</cp:coreProperties>
</file>