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9" r:id="rId11"/>
    <p:sldId id="270" r:id="rId12"/>
    <p:sldId id="27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15" autoAdjust="0"/>
  </p:normalViewPr>
  <p:slideViewPr>
    <p:cSldViewPr snapToGrid="0">
      <p:cViewPr>
        <p:scale>
          <a:sx n="100" d="100"/>
          <a:sy n="100" d="100"/>
        </p:scale>
        <p:origin x="1896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Artan:</a:t>
            </a:r>
          </a:p>
          <a:p>
            <a:endParaRPr lang="en-GB" dirty="0"/>
          </a:p>
          <a:p>
            <a:r>
              <a:rPr lang="en-GB" dirty="0" err="1"/>
              <a:t>Einleitung</a:t>
            </a:r>
            <a:endParaRPr lang="en-GB" dirty="0"/>
          </a:p>
          <a:p>
            <a:r>
              <a:rPr lang="en-GB" dirty="0"/>
              <a:t>	- Motivation</a:t>
            </a:r>
          </a:p>
          <a:p>
            <a:r>
              <a:rPr lang="en-GB" dirty="0"/>
              <a:t>	- </a:t>
            </a:r>
            <a:r>
              <a:rPr lang="en-GB" dirty="0" err="1"/>
              <a:t>Ziele</a:t>
            </a:r>
            <a:endParaRPr lang="en-GB" dirty="0"/>
          </a:p>
          <a:p>
            <a:r>
              <a:rPr lang="en-GB" dirty="0" err="1"/>
              <a:t>Hintergrund</a:t>
            </a:r>
            <a:endParaRPr lang="en-GB" dirty="0"/>
          </a:p>
          <a:p>
            <a:r>
              <a:rPr lang="en-GB" dirty="0" err="1"/>
              <a:t>Existierene</a:t>
            </a:r>
            <a:r>
              <a:rPr lang="en-GB" dirty="0"/>
              <a:t> Apps</a:t>
            </a:r>
          </a:p>
          <a:p>
            <a:r>
              <a:rPr lang="en-GB" dirty="0"/>
              <a:t>Design</a:t>
            </a:r>
          </a:p>
          <a:p>
            <a:r>
              <a:rPr lang="en-GB" dirty="0" err="1"/>
              <a:t>Architektur</a:t>
            </a:r>
            <a:r>
              <a:rPr lang="en-GB" dirty="0"/>
              <a:t> der App</a:t>
            </a:r>
          </a:p>
          <a:p>
            <a:r>
              <a:rPr lang="en-GB" dirty="0" err="1"/>
              <a:t>Implementierung</a:t>
            </a:r>
            <a:endParaRPr lang="en-GB" dirty="0"/>
          </a:p>
          <a:p>
            <a:r>
              <a:rPr lang="en-GB" dirty="0"/>
              <a:t>Evaluation und Testing</a:t>
            </a:r>
          </a:p>
          <a:p>
            <a:r>
              <a:rPr lang="en-GB" dirty="0"/>
              <a:t>Demonstration</a:t>
            </a:r>
          </a:p>
          <a:p>
            <a:r>
              <a:rPr lang="en-GB" dirty="0" err="1"/>
              <a:t>Diskusion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Gelernt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Erfahrungen</a:t>
            </a:r>
            <a:endParaRPr lang="en-GB" dirty="0"/>
          </a:p>
          <a:p>
            <a:r>
              <a:rPr lang="en-GB" dirty="0"/>
              <a:t>	- </a:t>
            </a:r>
            <a:r>
              <a:rPr lang="en-GB" dirty="0" err="1"/>
              <a:t>Weiteres</a:t>
            </a:r>
            <a:r>
              <a:rPr lang="en-GB" dirty="0"/>
              <a:t> </a:t>
            </a:r>
            <a:r>
              <a:rPr lang="en-GB" dirty="0" err="1"/>
              <a:t>Vorgehen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Christian:</a:t>
            </a:r>
          </a:p>
          <a:p>
            <a:endParaRPr lang="en-GB" dirty="0"/>
          </a:p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Artan:</a:t>
            </a:r>
          </a:p>
          <a:p>
            <a:endParaRPr lang="en-GB" dirty="0"/>
          </a:p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Christian:</a:t>
            </a:r>
          </a:p>
          <a:p>
            <a:endParaRPr lang="en-GB" dirty="0"/>
          </a:p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r>
              <a:rPr lang="en-GB" dirty="0"/>
              <a:t> /</a:t>
            </a:r>
            <a:r>
              <a:rPr lang="en-GB" dirty="0" err="1"/>
              <a:t>Kombinationen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Artan:</a:t>
            </a:r>
          </a:p>
          <a:p>
            <a:endParaRPr lang="de-CH" dirty="0"/>
          </a:p>
          <a:p>
            <a:r>
              <a:rPr lang="de-CH" dirty="0"/>
              <a:t>Motivation: 	Value </a:t>
            </a:r>
            <a:r>
              <a:rPr lang="de-CH" dirty="0" err="1"/>
              <a:t>for</a:t>
            </a:r>
            <a:r>
              <a:rPr lang="de-CH" dirty="0"/>
              <a:t> Users: Benutzern (also auch uns) die Möglichkeit geben, andere Skigebiete kennenzulernen. Die Auswahl des Zieles zu vereinfachen.</a:t>
            </a:r>
          </a:p>
          <a:p>
            <a:r>
              <a:rPr lang="de-CH" dirty="0"/>
              <a:t>	Value </a:t>
            </a:r>
            <a:r>
              <a:rPr lang="de-CH" dirty="0" err="1"/>
              <a:t>for</a:t>
            </a:r>
            <a:r>
              <a:rPr lang="de-CH" dirty="0"/>
              <a:t> Stakeholder: Geldverdienen mit Werbung von Skiartikeln, Skigebiete können kostenpflichtig Bilder o.ä. aufschalten.</a:t>
            </a:r>
          </a:p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Martin:</a:t>
            </a:r>
          </a:p>
          <a:p>
            <a:endParaRPr lang="en-GB" dirty="0"/>
          </a:p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Distanz</a:t>
            </a:r>
            <a:r>
              <a:rPr lang="en-GB" dirty="0"/>
              <a:t>, Wetter, </a:t>
            </a:r>
            <a:r>
              <a:rPr lang="en-GB" dirty="0" err="1"/>
              <a:t>Neuschnee</a:t>
            </a:r>
            <a:r>
              <a:rPr lang="en-GB" dirty="0"/>
              <a:t>, etc</a:t>
            </a:r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noProof="0" dirty="0"/>
              <a:t>Artan:</a:t>
            </a:r>
          </a:p>
          <a:p>
            <a:endParaRPr lang="de-CH" noProof="0" dirty="0"/>
          </a:p>
          <a:p>
            <a:r>
              <a:rPr lang="de-CH" noProof="0" dirty="0"/>
              <a:t>Erklären das wir uns Szenarien überlegt haben.</a:t>
            </a:r>
          </a:p>
          <a:p>
            <a:r>
              <a:rPr lang="de-CH" noProof="0" dirty="0"/>
              <a:t>First </a:t>
            </a:r>
            <a:r>
              <a:rPr lang="de-CH" noProof="0" dirty="0" err="1"/>
              <a:t>use</a:t>
            </a:r>
            <a:r>
              <a:rPr lang="de-CH" noProof="0" dirty="0"/>
              <a:t>: Design ist einfach und intuitiv, daher auch Spinner in </a:t>
            </a:r>
            <a:r>
              <a:rPr lang="de-CH" noProof="0" dirty="0" err="1"/>
              <a:t>ActionBar</a:t>
            </a:r>
            <a:r>
              <a:rPr lang="de-CH" noProof="0" dirty="0"/>
              <a:t> und nicht unten (Bottom Navigation Bar)</a:t>
            </a:r>
          </a:p>
          <a:p>
            <a:r>
              <a:rPr lang="de-CH" noProof="0" dirty="0"/>
              <a:t>Regular </a:t>
            </a:r>
            <a:r>
              <a:rPr lang="de-CH" noProof="0" dirty="0" err="1"/>
              <a:t>user</a:t>
            </a:r>
            <a:r>
              <a:rPr lang="de-CH" noProof="0" dirty="0"/>
              <a:t>:</a:t>
            </a:r>
          </a:p>
          <a:p>
            <a:r>
              <a:rPr lang="de-CH" noProof="0" dirty="0"/>
              <a:t>Emergency </a:t>
            </a:r>
            <a:r>
              <a:rPr lang="de-CH" noProof="0" dirty="0" err="1"/>
              <a:t>use</a:t>
            </a:r>
            <a:r>
              <a:rPr lang="de-CH" noProof="0" dirty="0"/>
              <a:t>: Buttons auf Startseite für schnelles Suchen und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Martin:</a:t>
            </a:r>
          </a:p>
          <a:p>
            <a:endParaRPr lang="de-CH" dirty="0"/>
          </a:p>
          <a:p>
            <a:r>
              <a:rPr lang="de-CH" dirty="0"/>
              <a:t>Architektur des PROJEKTS. Dazu gehören auch Wetter/Ski-APIs, Server Programm und App.</a:t>
            </a:r>
          </a:p>
          <a:p>
            <a:endParaRPr lang="de-CH" dirty="0"/>
          </a:p>
          <a:p>
            <a:r>
              <a:rPr lang="de-CH" dirty="0"/>
              <a:t>Use ski-resort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Put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Martin: </a:t>
            </a:r>
          </a:p>
          <a:p>
            <a:endParaRPr lang="de-CH" dirty="0"/>
          </a:p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Martin: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icons</a:t>
            </a:r>
            <a:r>
              <a:rPr lang="de-CH" dirty="0"/>
              <a:t>: Wie werden die Icons ausgewählt, </a:t>
            </a:r>
            <a:r>
              <a:rPr lang="de-CH" dirty="0" err="1"/>
              <a:t>wiso</a:t>
            </a:r>
            <a:r>
              <a:rPr lang="de-CH" dirty="0"/>
              <a:t> nicht die von web-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Christian: </a:t>
            </a:r>
          </a:p>
          <a:p>
            <a:endParaRPr lang="en-GB" dirty="0"/>
          </a:p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Usability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Christian: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Sonar </a:t>
            </a:r>
            <a:r>
              <a:rPr lang="en-GB" dirty="0" err="1"/>
              <a:t>Qube</a:t>
            </a:r>
            <a:r>
              <a:rPr lang="en-GB" dirty="0"/>
              <a:t>: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Papaj</a:t>
            </a:r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budget</a:t>
            </a:r>
          </a:p>
          <a:p>
            <a:r>
              <a:rPr lang="en-GB" dirty="0"/>
              <a:t>Android API’s</a:t>
            </a:r>
          </a:p>
          <a:p>
            <a:r>
              <a:rPr lang="en-GB" dirty="0"/>
              <a:t>Firebase</a:t>
            </a:r>
          </a:p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Ads.</a:t>
            </a:r>
          </a:p>
          <a:p>
            <a:pPr lvl="1"/>
            <a:r>
              <a:rPr lang="en-GB" dirty="0"/>
              <a:t>Filter / Combination</a:t>
            </a:r>
          </a:p>
          <a:p>
            <a:pPr lvl="1"/>
            <a:r>
              <a:rPr lang="en-GB" dirty="0"/>
              <a:t>More Data (Changing API)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Existing Apps</a:t>
            </a:r>
          </a:p>
          <a:p>
            <a:pPr>
              <a:buFontTx/>
              <a:buChar char="-"/>
            </a:pPr>
            <a:r>
              <a:rPr lang="en-GB" dirty="0"/>
              <a:t>Design</a:t>
            </a:r>
          </a:p>
          <a:p>
            <a:pPr>
              <a:buFontTx/>
              <a:buChar char="-"/>
            </a:pPr>
            <a:r>
              <a:rPr lang="en-GB" dirty="0"/>
              <a:t>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  <a:p>
            <a:pPr lvl="1"/>
            <a:r>
              <a:rPr lang="en-GB" dirty="0"/>
              <a:t>Learn to program an android app</a:t>
            </a:r>
          </a:p>
          <a:p>
            <a:pPr lvl="1"/>
            <a:r>
              <a:rPr lang="en-GB" dirty="0"/>
              <a:t>Value for stakeholder</a:t>
            </a:r>
          </a:p>
          <a:p>
            <a:pPr lvl="1"/>
            <a:r>
              <a:rPr lang="en-GB" dirty="0"/>
              <a:t>Value for users</a:t>
            </a:r>
          </a:p>
          <a:p>
            <a:r>
              <a:rPr lang="en-GB" dirty="0"/>
              <a:t>Goal statement</a:t>
            </a:r>
          </a:p>
          <a:p>
            <a:pPr lvl="1"/>
            <a:r>
              <a:rPr lang="en-GB" dirty="0"/>
              <a:t>Ability to find ski resorts</a:t>
            </a:r>
          </a:p>
          <a:p>
            <a:pPr lvl="1"/>
            <a:r>
              <a:rPr lang="en-GB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en-GB" dirty="0"/>
              <a:t>Official App from Ski-Resorts</a:t>
            </a:r>
          </a:p>
          <a:p>
            <a:r>
              <a:rPr lang="en-GB" dirty="0" err="1"/>
              <a:t>iSKI</a:t>
            </a:r>
            <a:r>
              <a:rPr lang="en-GB" dirty="0"/>
              <a:t> (Swiss, France, Italia, …)</a:t>
            </a:r>
          </a:p>
          <a:p>
            <a:r>
              <a:rPr lang="en-GB" dirty="0" err="1"/>
              <a:t>Bergfex</a:t>
            </a:r>
            <a:endParaRPr lang="en-GB" dirty="0"/>
          </a:p>
          <a:p>
            <a:r>
              <a:rPr lang="en-GB" dirty="0" err="1"/>
              <a:t>Skiinfo</a:t>
            </a:r>
            <a:endParaRPr lang="en-GB" dirty="0"/>
          </a:p>
          <a:p>
            <a:r>
              <a:rPr lang="en-GB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86298" cy="4351338"/>
          </a:xfrm>
        </p:spPr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779017" y="505005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779015" y="1996097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779015" y="3683014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779017" y="5369933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647183" y="1479478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47183" y="2969230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7183" y="4656147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pPr lvl="1"/>
            <a:r>
              <a:rPr lang="en-GB" dirty="0"/>
              <a:t>(daily meeting -&gt; every 2 - 3 Days)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pPr lvl="1"/>
            <a:r>
              <a:rPr lang="en-GB" dirty="0"/>
              <a:t>Distance Sorting with Atom bomb</a:t>
            </a:r>
          </a:p>
          <a:p>
            <a:r>
              <a:rPr lang="en-GB" dirty="0"/>
              <a:t>Sorting of list</a:t>
            </a:r>
          </a:p>
          <a:p>
            <a:r>
              <a:rPr lang="en-GB" dirty="0"/>
              <a:t>Weather icons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lvl="1"/>
            <a:r>
              <a:rPr lang="en-GB" dirty="0"/>
              <a:t>Sorting, Serialization</a:t>
            </a:r>
          </a:p>
          <a:p>
            <a:r>
              <a:rPr lang="en-GB" dirty="0"/>
              <a:t>Code Coverage</a:t>
            </a:r>
          </a:p>
          <a:p>
            <a:pPr lvl="1"/>
            <a:r>
              <a:rPr lang="en-GB" dirty="0"/>
              <a:t>(30% Line, 57% Class covered)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</a:t>
            </a:r>
          </a:p>
          <a:p>
            <a:r>
              <a:rPr lang="en-GB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907</Words>
  <Application>Microsoft Office PowerPoint</Application>
  <PresentationFormat>Bildschirmpräsentation (4:3)</PresentationFormat>
  <Paragraphs>267</Paragraphs>
  <Slides>13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Existing Apps</vt:lpstr>
      <vt:lpstr>Design</vt:lpstr>
      <vt:lpstr>Architecture</vt:lpstr>
      <vt:lpstr>Architecture</vt:lpstr>
      <vt:lpstr>Implementation</vt:lpstr>
      <vt:lpstr>Evaluation / Testing</vt:lpstr>
      <vt:lpstr>SonarQube Report</vt:lpstr>
      <vt:lpstr>Evaluation / Testing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87</cp:revision>
  <dcterms:created xsi:type="dcterms:W3CDTF">2017-11-11T16:27:37Z</dcterms:created>
  <dcterms:modified xsi:type="dcterms:W3CDTF">2017-11-13T20:03:14Z</dcterms:modified>
</cp:coreProperties>
</file>