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80" d="100"/>
          <a:sy n="80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</Words>
  <Application>Microsoft Office PowerPoint</Application>
  <PresentationFormat>Bildschirmpräsentation (4:3)</PresentationFormat>
  <Paragraphs>153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32</cp:revision>
  <dcterms:created xsi:type="dcterms:W3CDTF">2017-11-11T16:27:37Z</dcterms:created>
  <dcterms:modified xsi:type="dcterms:W3CDTF">2017-11-12T14:01:49Z</dcterms:modified>
</cp:coreProperties>
</file>