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6" r:id="rId16"/>
    <p:sldId id="277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7"/>
    <p:restoredTop sz="94654"/>
  </p:normalViewPr>
  <p:slideViewPr>
    <p:cSldViewPr>
      <p:cViewPr varScale="1">
        <p:scale>
          <a:sx n="210" d="100"/>
          <a:sy n="210" d="100"/>
        </p:scale>
        <p:origin x="168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159C-F492-396E-FA99-B9FACD95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981200"/>
          </a:xfrm>
        </p:spPr>
        <p:txBody>
          <a:bodyPr/>
          <a:lstStyle/>
          <a:p>
            <a:r>
              <a:rPr lang="en-US" sz="6000" dirty="0"/>
              <a:t>Recitation 2: </a:t>
            </a:r>
            <a:br>
              <a:rPr lang="en-US" sz="6000" dirty="0"/>
            </a:br>
            <a:r>
              <a:rPr lang="en-US" sz="6000" dirty="0"/>
              <a:t>Testing with Stubs</a:t>
            </a:r>
            <a:br>
              <a:rPr lang="en-US" sz="6000" dirty="0"/>
            </a:br>
            <a:br>
              <a:rPr lang="en-US" sz="6000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Venkata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Nikitha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Machineni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Paulo Canelas</a:t>
            </a:r>
            <a:br>
              <a:rPr lang="en-US" sz="4800" b="0" i="0" u="none" strike="noStrike" dirty="0">
                <a:solidFill>
                  <a:srgbClr val="000000"/>
                </a:solidFill>
                <a:effectLst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998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D4EFA-7AC3-CAED-C5DE-02BB0AB544EB}"/>
              </a:ext>
            </a:extLst>
          </p:cNvPr>
          <p:cNvSpPr txBox="1"/>
          <p:nvPr/>
        </p:nvSpPr>
        <p:spPr>
          <a:xfrm>
            <a:off x="457200" y="1244816"/>
            <a:ext cx="8229600" cy="23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calls they receive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Assert/Verify behavior 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0685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 Example</a:t>
            </a:r>
          </a:p>
        </p:txBody>
      </p:sp>
      <p:pic>
        <p:nvPicPr>
          <p:cNvPr id="3" name="Screen Shot 2019-02-18 at 8.36.25 AM.png" descr="Screen Shot 2019-02-18 at 8.36.25 AM.png">
            <a:extLst>
              <a:ext uri="{FF2B5EF4-FFF2-40B4-BE49-F238E27FC236}">
                <a16:creationId xmlns:a16="http://schemas.microsoft.com/office/drawing/2014/main" id="{B5725F14-C4E2-1A53-E790-9B988514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81150"/>
            <a:ext cx="5753100" cy="2958403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1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and 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D4C-A2A4-EFC5-BB57-41F702FEE809}"/>
              </a:ext>
            </a:extLst>
          </p:cNvPr>
          <p:cNvSpPr txBox="1"/>
          <p:nvPr/>
        </p:nvSpPr>
        <p:spPr>
          <a:xfrm>
            <a:off x="457200" y="1017609"/>
            <a:ext cx="8229600" cy="368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Test object interactions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Encourage modular design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Testing unimplemented dependencies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Code complexity</a:t>
            </a: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More code to maintain</a:t>
            </a: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Not integration testing</a:t>
            </a:r>
          </a:p>
          <a:p>
            <a:pPr defTabSz="1261465">
              <a:spcBef>
                <a:spcPts val="1100"/>
              </a:spcBef>
              <a:buSzPct val="75000"/>
              <a:defRPr sz="485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Testing behavior, not other attributes (e.g., performance) </a:t>
            </a: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7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Mocking Java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D4C-A2A4-EFC5-BB57-41F702FEE809}"/>
              </a:ext>
            </a:extLst>
          </p:cNvPr>
          <p:cNvSpPr txBox="1"/>
          <p:nvPr/>
        </p:nvSpPr>
        <p:spPr>
          <a:xfrm>
            <a:off x="457200" y="1244816"/>
            <a:ext cx="8229600" cy="269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EasyMock</a:t>
            </a: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Mockito</a:t>
            </a:r>
          </a:p>
        </p:txBody>
      </p:sp>
    </p:spTree>
    <p:extLst>
      <p:ext uri="{BB962C8B-B14F-4D97-AF65-F5344CB8AC3E}">
        <p14:creationId xmlns:p14="http://schemas.microsoft.com/office/powerpoint/2010/main" val="360134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EasyMock</a:t>
            </a:r>
            <a:r>
              <a:rPr lang="en-US" sz="3200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48D38-37A9-D0F9-0EF8-AB222030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71550"/>
            <a:ext cx="7772400" cy="3531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28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Mockito Example</a:t>
            </a:r>
          </a:p>
        </p:txBody>
      </p:sp>
      <p:pic>
        <p:nvPicPr>
          <p:cNvPr id="4" name="Screen Shot 2019-02-18 at 9.06.45 AM.png" descr="Screen Shot 2019-02-18 at 9.06.45 AM.png">
            <a:extLst>
              <a:ext uri="{FF2B5EF4-FFF2-40B4-BE49-F238E27FC236}">
                <a16:creationId xmlns:a16="http://schemas.microsoft.com/office/drawing/2014/main" id="{B213E474-B608-8012-0388-4D8F002E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6350"/>
            <a:ext cx="6400800" cy="323582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16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9FE4C-4AD2-86B9-9CFD-10B8DF5ADB97}"/>
              </a:ext>
            </a:extLst>
          </p:cNvPr>
          <p:cNvSpPr txBox="1"/>
          <p:nvPr/>
        </p:nvSpPr>
        <p:spPr>
          <a:xfrm>
            <a:off x="457200" y="1200150"/>
            <a:ext cx="8229600" cy="160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Implement </a:t>
            </a:r>
            <a:r>
              <a:rPr lang="en-US" sz="2200" b="1" dirty="0" err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toDollars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in Currency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Use your favorite mocking framework</a:t>
            </a:r>
          </a:p>
        </p:txBody>
      </p:sp>
    </p:spTree>
    <p:extLst>
      <p:ext uri="{BB962C8B-B14F-4D97-AF65-F5344CB8AC3E}">
        <p14:creationId xmlns:p14="http://schemas.microsoft.com/office/powerpoint/2010/main" val="305147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Unit Testing?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Test individual units/components of system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1800" kern="0" dirty="0">
              <a:solidFill>
                <a:srgbClr val="000000"/>
              </a:solidFill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Not test functionality of dependencies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Trust implementation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Will test it ourselves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kern="0" dirty="0">
                <a:solidFill>
                  <a:srgbClr val="000000"/>
                </a:solidFill>
              </a:rPr>
              <a:t>No implementation yet</a:t>
            </a:r>
          </a:p>
        </p:txBody>
      </p:sp>
    </p:spTree>
    <p:extLst>
      <p:ext uri="{BB962C8B-B14F-4D97-AF65-F5344CB8AC3E}">
        <p14:creationId xmlns:p14="http://schemas.microsoft.com/office/powerpoint/2010/main" val="423546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Suppose we want to test a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</a:rPr>
              <a:t>AutonomousCar</a:t>
            </a:r>
            <a:r>
              <a:rPr lang="en-US" sz="1800" dirty="0"/>
              <a:t> object driving from two locations;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Consider a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Route</a:t>
            </a:r>
            <a:r>
              <a:rPr lang="en-US" sz="1800" dirty="0"/>
              <a:t> class that uses a complex search algorithm to find the shortest path between two GPS locations;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The algorithm is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slow</a:t>
            </a:r>
            <a:r>
              <a:rPr lang="en-US" sz="1800" dirty="0"/>
              <a:t>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Just need to give some directions to the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</a:rPr>
              <a:t>AutonomousCar</a:t>
            </a:r>
            <a:r>
              <a:rPr lang="en-US" sz="18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25493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IoTController</a:t>
            </a:r>
            <a:r>
              <a:rPr lang="en-US" sz="2400" dirty="0"/>
              <a:t> unlocks doors when someone has arrived to the house;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Cannot actually go </a:t>
            </a:r>
            <a:r>
              <a:rPr lang="en-US" sz="2400" dirty="0"/>
              <a:t>to different locations;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+mj-lt"/>
              <a:buAutoNum type="arabicPeriod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Just need geolocation information to test algorithm.</a:t>
            </a:r>
          </a:p>
        </p:txBody>
      </p:sp>
    </p:spTree>
    <p:extLst>
      <p:ext uri="{BB962C8B-B14F-4D97-AF65-F5344CB8AC3E}">
        <p14:creationId xmlns:p14="http://schemas.microsoft.com/office/powerpoint/2010/main" val="117965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Dummy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Fake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Stub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41604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Fake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6423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Optimized and stripped-down working implementations of some functionality;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0" indent="0"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+ Less overhead</a:t>
            </a:r>
          </a:p>
          <a:p>
            <a:pPr marL="0" indent="0"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1"/>
                </a:solidFill>
              </a:rPr>
              <a:t>-  Not production ready</a:t>
            </a:r>
          </a:p>
        </p:txBody>
      </p:sp>
    </p:spTree>
    <p:extLst>
      <p:ext uri="{BB962C8B-B14F-4D97-AF65-F5344CB8AC3E}">
        <p14:creationId xmlns:p14="http://schemas.microsoft.com/office/powerpoint/2010/main" val="77677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</a:t>
            </a:r>
            <a:r>
              <a:rPr lang="en-US" sz="3200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7B34-5373-3C4E-AFC5-C712464B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44748"/>
            <a:ext cx="5369970" cy="3817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19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Stub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B0D37-9C5D-5CF4-F302-20601F504959}"/>
              </a:ext>
            </a:extLst>
          </p:cNvPr>
          <p:cNvSpPr txBox="1"/>
          <p:nvPr/>
        </p:nvSpPr>
        <p:spPr>
          <a:xfrm>
            <a:off x="457200" y="1244816"/>
            <a:ext cx="7924800" cy="23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Holds predefined data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SzPct val="100000"/>
              <a:defRPr sz="4600">
                <a:solidFill>
                  <a:srgbClr val="000000"/>
                </a:solidFill>
              </a:defRPr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Answers calls during tests</a:t>
            </a:r>
          </a:p>
        </p:txBody>
      </p:sp>
    </p:spTree>
    <p:extLst>
      <p:ext uri="{BB962C8B-B14F-4D97-AF65-F5344CB8AC3E}">
        <p14:creationId xmlns:p14="http://schemas.microsoft.com/office/powerpoint/2010/main" val="191257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</a:t>
            </a:r>
            <a:r>
              <a:rPr lang="en-US" sz="3200" dirty="0"/>
              <a:t>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AFA70-9DE1-DFB6-E794-9B6B826B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0749"/>
            <a:ext cx="6934200" cy="332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32392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PPT Theme</Template>
  <TotalTime>28</TotalTime>
  <Words>238</Words>
  <Application>Microsoft Macintosh PowerPoint</Application>
  <PresentationFormat>On-screen Show (16:9)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.AppleSystemUIFont</vt:lpstr>
      <vt:lpstr>45 Helvetica Light</vt:lpstr>
      <vt:lpstr>Arial</vt:lpstr>
      <vt:lpstr>Open Sans</vt:lpstr>
      <vt:lpstr>Open Sans Light</vt:lpstr>
      <vt:lpstr>Open Sans Regular</vt:lpstr>
      <vt:lpstr>Times</vt:lpstr>
      <vt:lpstr>CMU PPT Theme</vt:lpstr>
      <vt:lpstr>Recitation 2:  Testing with Stubs  Venkata Nikitha Machineni Paulo Canelas </vt:lpstr>
      <vt:lpstr>What is Unit Testing?</vt:lpstr>
      <vt:lpstr>Example 1</vt:lpstr>
      <vt:lpstr>Example 2</vt:lpstr>
      <vt:lpstr>Terminology</vt:lpstr>
      <vt:lpstr>Fake Objects</vt:lpstr>
      <vt:lpstr>Fake Example</vt:lpstr>
      <vt:lpstr>Stub Objects</vt:lpstr>
      <vt:lpstr>Stub Objects</vt:lpstr>
      <vt:lpstr>Mock Objects</vt:lpstr>
      <vt:lpstr>Mock Example</vt:lpstr>
      <vt:lpstr>Advantages and Disadvantages</vt:lpstr>
      <vt:lpstr>Mocking Java Frameworks</vt:lpstr>
      <vt:lpstr>EasyMock Example</vt:lpstr>
      <vt:lpstr>Mockito Example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2:  Testing with Stubs  Venkata Nikitha Machineni Paulo Canelas </dc:title>
  <dc:creator>Paulo Alexandre Canelas Dos Santos</dc:creator>
  <cp:lastModifiedBy>Paulo Alexandre Canelas Dos Santos</cp:lastModifiedBy>
  <cp:revision>2</cp:revision>
  <cp:lastPrinted>2016-12-06T18:52:42Z</cp:lastPrinted>
  <dcterms:created xsi:type="dcterms:W3CDTF">2023-10-31T19:59:24Z</dcterms:created>
  <dcterms:modified xsi:type="dcterms:W3CDTF">2023-11-03T13:24:47Z</dcterms:modified>
</cp:coreProperties>
</file>