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6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2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8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4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0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7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3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0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8F2"/>
    <a:srgbClr val="FFFFFF"/>
    <a:srgbClr val="FFE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3411A-726D-4658-A97F-8878B93B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3F58-F692-4BA5-81FE-119800122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6" indent="0" algn="ctr">
              <a:buNone/>
              <a:defRPr sz="1800"/>
            </a:lvl3pPr>
            <a:lvl4pPr marL="1371489" indent="0" algn="ctr">
              <a:buNone/>
              <a:defRPr sz="1600"/>
            </a:lvl4pPr>
            <a:lvl5pPr marL="1828652" indent="0" algn="ctr">
              <a:buNone/>
              <a:defRPr sz="1600"/>
            </a:lvl5pPr>
            <a:lvl6pPr marL="2285815" indent="0" algn="ctr">
              <a:buNone/>
              <a:defRPr sz="1600"/>
            </a:lvl6pPr>
            <a:lvl7pPr marL="2742978" indent="0" algn="ctr">
              <a:buNone/>
              <a:defRPr sz="1600"/>
            </a:lvl7pPr>
            <a:lvl8pPr marL="3200142" indent="0" algn="ctr">
              <a:buNone/>
              <a:defRPr sz="1600"/>
            </a:lvl8pPr>
            <a:lvl9pPr marL="365730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02968-AED6-4E65-988E-5854F430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E8BD0-4D7C-45C4-9357-BC46D671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5D46C-6C8B-47AC-9BC2-C82A8981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44D3-EC37-404A-B32D-CB67214E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DEAB6-1691-401F-BBB2-A06D0233E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FBAA5-8932-4B95-A666-5474D7E3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BD2D7-9FE7-45DB-A6EC-A97077E5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C1DAE-6CEB-49C1-AA10-39626BD8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7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1098F1-59C1-4D91-A13E-3F5D99298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B391A-6683-4146-8ED9-2BE1A3F0D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628E8-69EE-4FD2-86A2-775FA9F6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532E8-C8BE-42AE-A65A-30434A9B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F854-438A-4CE2-9A65-E5F3137A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33657-D58C-4126-A179-F9CC776F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2BBFC-046D-4FBD-8845-91635D6C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F9F3E-47B8-48DB-BD82-98A47341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D4CD-293E-4652-8D7F-37009E1D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94520-AE42-4B8B-8E72-C8F2043A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00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09CD-0222-4B25-906F-7B53B15D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BD6BD-A17A-4E65-BD7E-C168A309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F5E99-7025-415A-B4AE-7211CF65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A803A-9FEF-41CB-A91F-04F1BD50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009DC-D70F-4A64-AF36-5F1F9445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45B4-0D79-45B4-9F12-2055E92F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4456C-E2DA-408A-AC17-937518C0D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E44F94-3D01-454A-B6F2-A6D31B3E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887AF-FD90-48BF-AFD1-F18B8A1B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10240-7210-49E1-8678-4A2C18BD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6855D-E41B-4BEE-8267-9E168F84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1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6413D-D354-47EF-B6C8-DE63464F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D7B66-BD61-4A9F-B313-9EB27261F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6" indent="0">
              <a:buNone/>
              <a:defRPr sz="1800" b="1"/>
            </a:lvl3pPr>
            <a:lvl4pPr marL="1371489" indent="0">
              <a:buNone/>
              <a:defRPr sz="1600" b="1"/>
            </a:lvl4pPr>
            <a:lvl5pPr marL="1828652" indent="0">
              <a:buNone/>
              <a:defRPr sz="1600" b="1"/>
            </a:lvl5pPr>
            <a:lvl6pPr marL="2285815" indent="0">
              <a:buNone/>
              <a:defRPr sz="1600" b="1"/>
            </a:lvl6pPr>
            <a:lvl7pPr marL="2742978" indent="0">
              <a:buNone/>
              <a:defRPr sz="1600" b="1"/>
            </a:lvl7pPr>
            <a:lvl8pPr marL="3200142" indent="0">
              <a:buNone/>
              <a:defRPr sz="1600" b="1"/>
            </a:lvl8pPr>
            <a:lvl9pPr marL="365730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82983-FBE2-41E2-85AE-34FF93B9F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2BC2D9-9AAC-481B-9CF3-30582219F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6" indent="0">
              <a:buNone/>
              <a:defRPr sz="1800" b="1"/>
            </a:lvl3pPr>
            <a:lvl4pPr marL="1371489" indent="0">
              <a:buNone/>
              <a:defRPr sz="1600" b="1"/>
            </a:lvl4pPr>
            <a:lvl5pPr marL="1828652" indent="0">
              <a:buNone/>
              <a:defRPr sz="1600" b="1"/>
            </a:lvl5pPr>
            <a:lvl6pPr marL="2285815" indent="0">
              <a:buNone/>
              <a:defRPr sz="1600" b="1"/>
            </a:lvl6pPr>
            <a:lvl7pPr marL="2742978" indent="0">
              <a:buNone/>
              <a:defRPr sz="1600" b="1"/>
            </a:lvl7pPr>
            <a:lvl8pPr marL="3200142" indent="0">
              <a:buNone/>
              <a:defRPr sz="1600" b="1"/>
            </a:lvl8pPr>
            <a:lvl9pPr marL="365730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27279-F2D7-4ED9-9BD8-3030D02A2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EA171B-38DC-4219-BC8B-BEED4CE2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300AF-B8E5-43B8-B7B4-505ED215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28DB83-D42E-436A-97A7-BCE90104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1C1AB-E611-4323-BDF3-D31EBD90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A5A9-38D1-414D-86F5-80D37113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331E5-3CC9-4BCC-B27C-941C5BAD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2CD23C-6E1D-4A4C-B802-6B123CD8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9DC0C-D7DA-46A5-A969-D0649CCD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2D7672-BB54-4EA4-B3AB-FC2486B9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83F86-31E1-463F-990F-2E26C0BB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FB67A-E55D-4537-9F3C-57A402C5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2BFB7-37B1-4919-B4F7-8B491F55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9E043-1D8E-47F2-B156-BC3E81ED0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6" indent="0">
              <a:buNone/>
              <a:defRPr sz="1200"/>
            </a:lvl3pPr>
            <a:lvl4pPr marL="1371489" indent="0">
              <a:buNone/>
              <a:defRPr sz="1000"/>
            </a:lvl4pPr>
            <a:lvl5pPr marL="1828652" indent="0">
              <a:buNone/>
              <a:defRPr sz="1000"/>
            </a:lvl5pPr>
            <a:lvl6pPr marL="2285815" indent="0">
              <a:buNone/>
              <a:defRPr sz="1000"/>
            </a:lvl6pPr>
            <a:lvl7pPr marL="2742978" indent="0">
              <a:buNone/>
              <a:defRPr sz="1000"/>
            </a:lvl7pPr>
            <a:lvl8pPr marL="3200142" indent="0">
              <a:buNone/>
              <a:defRPr sz="1000"/>
            </a:lvl8pPr>
            <a:lvl9pPr marL="365730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FE0BED-006A-42EC-901B-C10F034E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506A6-0D6B-4436-8C8A-B37681EF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A0EC4-DB6D-49DB-BA7B-F1C2808A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F36ED-69C3-4F2E-B03D-702D42AA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0377B0-B2D9-467A-ACE1-57C8EB780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3" indent="0">
              <a:buNone/>
              <a:defRPr sz="2800"/>
            </a:lvl2pPr>
            <a:lvl3pPr marL="914326" indent="0">
              <a:buNone/>
              <a:defRPr sz="2400"/>
            </a:lvl3pPr>
            <a:lvl4pPr marL="1371489" indent="0">
              <a:buNone/>
              <a:defRPr sz="2000"/>
            </a:lvl4pPr>
            <a:lvl5pPr marL="1828652" indent="0">
              <a:buNone/>
              <a:defRPr sz="2000"/>
            </a:lvl5pPr>
            <a:lvl6pPr marL="2285815" indent="0">
              <a:buNone/>
              <a:defRPr sz="2000"/>
            </a:lvl6pPr>
            <a:lvl7pPr marL="2742978" indent="0">
              <a:buNone/>
              <a:defRPr sz="2000"/>
            </a:lvl7pPr>
            <a:lvl8pPr marL="3200142" indent="0">
              <a:buNone/>
              <a:defRPr sz="2000"/>
            </a:lvl8pPr>
            <a:lvl9pPr marL="365730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AC13A-E7BB-42E2-9680-422BCAAF3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6" indent="0">
              <a:buNone/>
              <a:defRPr sz="1200"/>
            </a:lvl3pPr>
            <a:lvl4pPr marL="1371489" indent="0">
              <a:buNone/>
              <a:defRPr sz="1000"/>
            </a:lvl4pPr>
            <a:lvl5pPr marL="1828652" indent="0">
              <a:buNone/>
              <a:defRPr sz="1000"/>
            </a:lvl5pPr>
            <a:lvl6pPr marL="2285815" indent="0">
              <a:buNone/>
              <a:defRPr sz="1000"/>
            </a:lvl6pPr>
            <a:lvl7pPr marL="2742978" indent="0">
              <a:buNone/>
              <a:defRPr sz="1000"/>
            </a:lvl7pPr>
            <a:lvl8pPr marL="3200142" indent="0">
              <a:buNone/>
              <a:defRPr sz="1000"/>
            </a:lvl8pPr>
            <a:lvl9pPr marL="365730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77369-A588-4B3D-B3DC-2C335D83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1BC5D-8E9A-43F2-BA4E-2AF9BD02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E454D-46F7-452A-B1DF-A26431A1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96F22B-86E6-4388-845A-608BB6F2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9CEA5-B0BE-4B1D-B61E-DCE9FF97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482A4-8EC7-4301-8D36-15CA161E2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3ED72-AE04-463C-A6D7-218ADADB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C8D5F-F2BC-4C18-A6A4-F225E451A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3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2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5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8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1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4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7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0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3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6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6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9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2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5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8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2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5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jq.qq.com/?_wv=1027&amp;k=2SCSDvni" TargetMode="External"/><Relationship Id="rId13" Type="http://schemas.openxmlformats.org/officeDocument/2006/relationships/hyperlink" Target="https://forms.office.com/Pages/ResponsePage.aspx?id=DQSIkWdsW0yxEjajBLZtrQAAAAAAAAAAAAN__hOc_ORUOUdRQkozS0M5RlhPMVNZS1JBRFlCSDZaSC4u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hyperlink" Target="https://forms.office.com/r/W8LUkx6xL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sedge-egstudio.github.io/egstoredownload.html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msedge-egstudio.github.io/" TargetMode="External"/><Relationship Id="rId10" Type="http://schemas.openxmlformats.org/officeDocument/2006/relationships/hyperlink" Target="http://space.bilibili.com/513293303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2E6CB7-B235-458E-8FBA-A9AF880D7560}"/>
              </a:ext>
            </a:extLst>
          </p:cNvPr>
          <p:cNvSpPr txBox="1"/>
          <p:nvPr/>
        </p:nvSpPr>
        <p:spPr>
          <a:xfrm>
            <a:off x="4107180" y="759711"/>
            <a:ext cx="397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STUDIO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14D7C30-CC23-4ECC-BDFD-0CB4C78BE7C1}"/>
              </a:ext>
            </a:extLst>
          </p:cNvPr>
          <p:cNvSpPr/>
          <p:nvPr/>
        </p:nvSpPr>
        <p:spPr>
          <a:xfrm>
            <a:off x="29432" y="716070"/>
            <a:ext cx="36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13CDFE-37E5-4DD7-9585-BB5787D7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0782" y="150022"/>
            <a:ext cx="217937" cy="217937"/>
          </a:xfrm>
          <a:prstGeom prst="roundRect">
            <a:avLst>
              <a:gd name="adj" fmla="val 22130"/>
            </a:avLst>
          </a:prstGeom>
        </p:spPr>
      </p:pic>
      <p:pic>
        <p:nvPicPr>
          <p:cNvPr id="12" name="图片 11" descr="卡通人物&#10;&#10;低可信度描述已自动生成">
            <a:extLst>
              <a:ext uri="{FF2B5EF4-FFF2-40B4-BE49-F238E27FC236}">
                <a16:creationId xmlns:a16="http://schemas.microsoft.com/office/drawing/2014/main" id="{7E9AE38E-54CB-4F8F-886F-5CDB5196D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9" y="1173963"/>
            <a:ext cx="217937" cy="217937"/>
          </a:xfrm>
          <a:prstGeom prst="rect">
            <a:avLst/>
          </a:prstGeom>
        </p:spPr>
      </p:pic>
      <p:sp>
        <p:nvSpPr>
          <p:cNvPr id="19" name="图形 17" descr="主页 轮廓">
            <a:extLst>
              <a:ext uri="{FF2B5EF4-FFF2-40B4-BE49-F238E27FC236}">
                <a16:creationId xmlns:a16="http://schemas.microsoft.com/office/drawing/2014/main" id="{1612FA7E-118D-4AF5-ACD6-9CD7357E5EAC}"/>
              </a:ext>
            </a:extLst>
          </p:cNvPr>
          <p:cNvSpPr/>
          <p:nvPr/>
        </p:nvSpPr>
        <p:spPr>
          <a:xfrm>
            <a:off x="168143" y="702676"/>
            <a:ext cx="203215" cy="180001"/>
          </a:xfrm>
          <a:custGeom>
            <a:avLst/>
            <a:gdLst>
              <a:gd name="connsiteX0" fmla="*/ 0 w 610802"/>
              <a:gd name="connsiteY0" fmla="*/ 290107 h 541029"/>
              <a:gd name="connsiteX1" fmla="*/ 47830 w 610802"/>
              <a:gd name="connsiteY1" fmla="*/ 337929 h 541029"/>
              <a:gd name="connsiteX2" fmla="*/ 84272 w 610802"/>
              <a:gd name="connsiteY2" fmla="*/ 303419 h 541029"/>
              <a:gd name="connsiteX3" fmla="*/ 84272 w 610802"/>
              <a:gd name="connsiteY3" fmla="*/ 540852 h 541029"/>
              <a:gd name="connsiteX4" fmla="*/ 268547 w 610802"/>
              <a:gd name="connsiteY4" fmla="*/ 540926 h 541029"/>
              <a:gd name="connsiteX5" fmla="*/ 268547 w 610802"/>
              <a:gd name="connsiteY5" fmla="*/ 356880 h 541029"/>
              <a:gd name="connsiteX6" fmla="*/ 342256 w 610802"/>
              <a:gd name="connsiteY6" fmla="*/ 356880 h 541029"/>
              <a:gd name="connsiteX7" fmla="*/ 342256 w 610802"/>
              <a:gd name="connsiteY7" fmla="*/ 540955 h 541029"/>
              <a:gd name="connsiteX8" fmla="*/ 526530 w 610802"/>
              <a:gd name="connsiteY8" fmla="*/ 541029 h 541029"/>
              <a:gd name="connsiteX9" fmla="*/ 526530 w 610802"/>
              <a:gd name="connsiteY9" fmla="*/ 303109 h 541029"/>
              <a:gd name="connsiteX10" fmla="*/ 563157 w 610802"/>
              <a:gd name="connsiteY10" fmla="*/ 337753 h 541029"/>
              <a:gd name="connsiteX11" fmla="*/ 610803 w 610802"/>
              <a:gd name="connsiteY11" fmla="*/ 290114 h 541029"/>
              <a:gd name="connsiteX12" fmla="*/ 305401 w 610802"/>
              <a:gd name="connsiteY12" fmla="*/ 0 h 541029"/>
              <a:gd name="connsiteX13" fmla="*/ 511788 w 610802"/>
              <a:gd name="connsiteY13" fmla="*/ 526287 h 541029"/>
              <a:gd name="connsiteX14" fmla="*/ 356998 w 610802"/>
              <a:gd name="connsiteY14" fmla="*/ 526221 h 541029"/>
              <a:gd name="connsiteX15" fmla="*/ 356998 w 610802"/>
              <a:gd name="connsiteY15" fmla="*/ 342138 h 541029"/>
              <a:gd name="connsiteX16" fmla="*/ 253805 w 610802"/>
              <a:gd name="connsiteY16" fmla="*/ 342138 h 541029"/>
              <a:gd name="connsiteX17" fmla="*/ 253805 w 610802"/>
              <a:gd name="connsiteY17" fmla="*/ 526177 h 541029"/>
              <a:gd name="connsiteX18" fmla="*/ 99014 w 610802"/>
              <a:gd name="connsiteY18" fmla="*/ 526118 h 541029"/>
              <a:gd name="connsiteX19" fmla="*/ 99014 w 610802"/>
              <a:gd name="connsiteY19" fmla="*/ 289458 h 541029"/>
              <a:gd name="connsiteX20" fmla="*/ 305401 w 610802"/>
              <a:gd name="connsiteY20" fmla="*/ 94009 h 541029"/>
              <a:gd name="connsiteX21" fmla="*/ 511788 w 610802"/>
              <a:gd name="connsiteY21" fmla="*/ 289170 h 541029"/>
              <a:gd name="connsiteX22" fmla="*/ 48110 w 610802"/>
              <a:gd name="connsiteY22" fmla="*/ 317364 h 541029"/>
              <a:gd name="connsiteX23" fmla="*/ 21125 w 610802"/>
              <a:gd name="connsiteY23" fmla="*/ 290416 h 541029"/>
              <a:gd name="connsiteX24" fmla="*/ 305401 w 610802"/>
              <a:gd name="connsiteY24" fmla="*/ 20314 h 541029"/>
              <a:gd name="connsiteX25" fmla="*/ 589678 w 610802"/>
              <a:gd name="connsiteY25" fmla="*/ 290416 h 541029"/>
              <a:gd name="connsiteX26" fmla="*/ 562869 w 610802"/>
              <a:gd name="connsiteY26" fmla="*/ 317188 h 541029"/>
              <a:gd name="connsiteX27" fmla="*/ 305401 w 610802"/>
              <a:gd name="connsiteY27" fmla="*/ 73710 h 54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802" h="541029">
                <a:moveTo>
                  <a:pt x="0" y="290107"/>
                </a:moveTo>
                <a:lnTo>
                  <a:pt x="47830" y="337929"/>
                </a:lnTo>
                <a:lnTo>
                  <a:pt x="84272" y="303419"/>
                </a:lnTo>
                <a:lnTo>
                  <a:pt x="84272" y="540852"/>
                </a:lnTo>
                <a:lnTo>
                  <a:pt x="268547" y="540926"/>
                </a:lnTo>
                <a:lnTo>
                  <a:pt x="268547" y="356880"/>
                </a:lnTo>
                <a:lnTo>
                  <a:pt x="342256" y="356880"/>
                </a:lnTo>
                <a:lnTo>
                  <a:pt x="342256" y="540955"/>
                </a:lnTo>
                <a:lnTo>
                  <a:pt x="526530" y="541029"/>
                </a:lnTo>
                <a:lnTo>
                  <a:pt x="526530" y="303109"/>
                </a:lnTo>
                <a:lnTo>
                  <a:pt x="563157" y="337753"/>
                </a:lnTo>
                <a:lnTo>
                  <a:pt x="610803" y="290114"/>
                </a:lnTo>
                <a:lnTo>
                  <a:pt x="305401" y="0"/>
                </a:lnTo>
                <a:close/>
                <a:moveTo>
                  <a:pt x="511788" y="526287"/>
                </a:moveTo>
                <a:lnTo>
                  <a:pt x="356998" y="526221"/>
                </a:lnTo>
                <a:lnTo>
                  <a:pt x="356998" y="342138"/>
                </a:lnTo>
                <a:lnTo>
                  <a:pt x="253805" y="342138"/>
                </a:lnTo>
                <a:lnTo>
                  <a:pt x="253805" y="526177"/>
                </a:lnTo>
                <a:lnTo>
                  <a:pt x="99014" y="526118"/>
                </a:lnTo>
                <a:lnTo>
                  <a:pt x="99014" y="289458"/>
                </a:lnTo>
                <a:lnTo>
                  <a:pt x="305401" y="94009"/>
                </a:lnTo>
                <a:lnTo>
                  <a:pt x="511788" y="289170"/>
                </a:lnTo>
                <a:close/>
                <a:moveTo>
                  <a:pt x="48110" y="317364"/>
                </a:moveTo>
                <a:lnTo>
                  <a:pt x="21125" y="290416"/>
                </a:lnTo>
                <a:lnTo>
                  <a:pt x="305401" y="20314"/>
                </a:lnTo>
                <a:lnTo>
                  <a:pt x="589678" y="290416"/>
                </a:lnTo>
                <a:lnTo>
                  <a:pt x="562869" y="317188"/>
                </a:lnTo>
                <a:lnTo>
                  <a:pt x="305401" y="73710"/>
                </a:lnTo>
                <a:close/>
              </a:path>
            </a:pathLst>
          </a:custGeom>
          <a:solidFill>
            <a:srgbClr val="000000"/>
          </a:solidFill>
          <a:ln w="73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动作按钮: 空白 45">
            <a:hlinkClick r:id="rId5" highlightClick="1"/>
            <a:extLst>
              <a:ext uri="{FF2B5EF4-FFF2-40B4-BE49-F238E27FC236}">
                <a16:creationId xmlns:a16="http://schemas.microsoft.com/office/drawing/2014/main" id="{EC4C9B14-01A6-4D09-9E24-32B0EE57AB0C}"/>
              </a:ext>
            </a:extLst>
          </p:cNvPr>
          <p:cNvSpPr/>
          <p:nvPr/>
        </p:nvSpPr>
        <p:spPr>
          <a:xfrm>
            <a:off x="160782" y="693152"/>
            <a:ext cx="217937" cy="217937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动作按钮: 空白 47">
            <a:hlinkClick r:id="rId6" highlightClick="1"/>
            <a:extLst>
              <a:ext uri="{FF2B5EF4-FFF2-40B4-BE49-F238E27FC236}">
                <a16:creationId xmlns:a16="http://schemas.microsoft.com/office/drawing/2014/main" id="{66F7C6D2-9F84-4B17-B802-B8C9BE7FB1D3}"/>
              </a:ext>
            </a:extLst>
          </p:cNvPr>
          <p:cNvSpPr/>
          <p:nvPr/>
        </p:nvSpPr>
        <p:spPr>
          <a:xfrm>
            <a:off x="158499" y="1173966"/>
            <a:ext cx="217937" cy="217937"/>
          </a:xfrm>
          <a:prstGeom prst="actionButtonBlank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5793CC-396E-4B46-8D41-EEE01046A890}"/>
              </a:ext>
            </a:extLst>
          </p:cNvPr>
          <p:cNvSpPr/>
          <p:nvPr/>
        </p:nvSpPr>
        <p:spPr>
          <a:xfrm>
            <a:off x="1536192" y="1655064"/>
            <a:ext cx="2962656" cy="3127248"/>
          </a:xfrm>
          <a:prstGeom prst="roundRect">
            <a:avLst>
              <a:gd name="adj" fmla="val 185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E3D79A-BD49-4E32-AE44-03BDF907FFE6}"/>
              </a:ext>
            </a:extLst>
          </p:cNvPr>
          <p:cNvSpPr txBox="1"/>
          <p:nvPr/>
        </p:nvSpPr>
        <p:spPr>
          <a:xfrm>
            <a:off x="1536192" y="4240527"/>
            <a:ext cx="29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1145DE-02EF-4A84-A5FD-87F3A190007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9550" y="1845983"/>
            <a:ext cx="2432515" cy="2322777"/>
          </a:xfrm>
          <a:prstGeom prst="rect">
            <a:avLst/>
          </a:prstGeom>
        </p:spPr>
      </p:pic>
      <p:sp>
        <p:nvSpPr>
          <p:cNvPr id="11" name="动作按钮: 空白 10">
            <a:hlinkClick r:id="rId8" highlightClick="1"/>
            <a:extLst>
              <a:ext uri="{FF2B5EF4-FFF2-40B4-BE49-F238E27FC236}">
                <a16:creationId xmlns:a16="http://schemas.microsoft.com/office/drawing/2014/main" id="{6C81805B-CD18-4418-AACC-9AEECA2080EA}"/>
              </a:ext>
            </a:extLst>
          </p:cNvPr>
          <p:cNvSpPr/>
          <p:nvPr/>
        </p:nvSpPr>
        <p:spPr>
          <a:xfrm>
            <a:off x="1536192" y="1655064"/>
            <a:ext cx="2962656" cy="3122749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AE6E20-C3D0-4281-BA8F-9FDCD5DABDC8}"/>
              </a:ext>
            </a:extLst>
          </p:cNvPr>
          <p:cNvSpPr/>
          <p:nvPr/>
        </p:nvSpPr>
        <p:spPr>
          <a:xfrm>
            <a:off x="1536192" y="4946401"/>
            <a:ext cx="2962656" cy="1289807"/>
          </a:xfrm>
          <a:prstGeom prst="roundRect">
            <a:avLst>
              <a:gd name="adj" fmla="val 3979"/>
            </a:avLst>
          </a:prstGeom>
          <a:solidFill>
            <a:srgbClr val="FFE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紫色的卡通人物&#10;&#10;低可信度描述已自动生成">
            <a:extLst>
              <a:ext uri="{FF2B5EF4-FFF2-40B4-BE49-F238E27FC236}">
                <a16:creationId xmlns:a16="http://schemas.microsoft.com/office/drawing/2014/main" id="{B8E6F4B9-93B3-4FE7-951A-91CBACF182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91" y="5114987"/>
            <a:ext cx="952633" cy="952633"/>
          </a:xfrm>
          <a:prstGeom prst="roundRect">
            <a:avLst>
              <a:gd name="adj" fmla="val 30105"/>
            </a:avLst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E44DED4-E510-4740-9447-7C4803E90512}"/>
              </a:ext>
            </a:extLst>
          </p:cNvPr>
          <p:cNvSpPr txBox="1"/>
          <p:nvPr/>
        </p:nvSpPr>
        <p:spPr>
          <a:xfrm>
            <a:off x="2834640" y="5131547"/>
            <a:ext cx="166420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msedge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动作按钮: 空白 17">
            <a:hlinkClick r:id="rId10" highlightClick="1"/>
            <a:extLst>
              <a:ext uri="{FF2B5EF4-FFF2-40B4-BE49-F238E27FC236}">
                <a16:creationId xmlns:a16="http://schemas.microsoft.com/office/drawing/2014/main" id="{B43C8CFC-C62F-4E18-8060-F9FA0ED25B86}"/>
              </a:ext>
            </a:extLst>
          </p:cNvPr>
          <p:cNvSpPr/>
          <p:nvPr/>
        </p:nvSpPr>
        <p:spPr>
          <a:xfrm>
            <a:off x="1536192" y="4941902"/>
            <a:ext cx="2962656" cy="1289806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4DEDC4D-77FE-4D0A-8629-E068AA8D606E}"/>
              </a:ext>
            </a:extLst>
          </p:cNvPr>
          <p:cNvSpPr/>
          <p:nvPr/>
        </p:nvSpPr>
        <p:spPr>
          <a:xfrm>
            <a:off x="4782206" y="1659563"/>
            <a:ext cx="2542138" cy="3118250"/>
          </a:xfrm>
          <a:prstGeom prst="roundRect">
            <a:avLst>
              <a:gd name="adj" fmla="val 3979"/>
            </a:avLst>
          </a:prstGeom>
          <a:solidFill>
            <a:srgbClr val="1AB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EB0754C-DC96-4EC0-B990-ACA1073A429A}"/>
              </a:ext>
            </a:extLst>
          </p:cNvPr>
          <p:cNvSpPr txBox="1"/>
          <p:nvPr/>
        </p:nvSpPr>
        <p:spPr>
          <a:xfrm>
            <a:off x="4782206" y="4120471"/>
            <a:ext cx="254213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反馈中心</a:t>
            </a:r>
          </a:p>
        </p:txBody>
      </p:sp>
      <p:pic>
        <p:nvPicPr>
          <p:cNvPr id="49" name="图片 48" descr="画着卡通人物&#10;&#10;中度可信度描述已自动生成">
            <a:extLst>
              <a:ext uri="{FF2B5EF4-FFF2-40B4-BE49-F238E27FC236}">
                <a16:creationId xmlns:a16="http://schemas.microsoft.com/office/drawing/2014/main" id="{E446BD2A-B8CB-4764-863A-18B157D4F6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07" y="2439037"/>
            <a:ext cx="1292498" cy="1292498"/>
          </a:xfrm>
          <a:prstGeom prst="rect">
            <a:avLst/>
          </a:prstGeom>
        </p:spPr>
      </p:pic>
      <p:sp>
        <p:nvSpPr>
          <p:cNvPr id="50" name="动作按钮: 空白 49">
            <a:hlinkClick r:id="rId12" highlightClick="1"/>
            <a:extLst>
              <a:ext uri="{FF2B5EF4-FFF2-40B4-BE49-F238E27FC236}">
                <a16:creationId xmlns:a16="http://schemas.microsoft.com/office/drawing/2014/main" id="{3B902F40-8968-4BF2-8724-EDF3FDF325F6}"/>
              </a:ext>
            </a:extLst>
          </p:cNvPr>
          <p:cNvSpPr/>
          <p:nvPr/>
        </p:nvSpPr>
        <p:spPr>
          <a:xfrm>
            <a:off x="4782206" y="1655064"/>
            <a:ext cx="2542138" cy="3122749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BEF4612-DA0C-44AC-A795-2BC39AF30C2F}"/>
              </a:ext>
            </a:extLst>
          </p:cNvPr>
          <p:cNvSpPr/>
          <p:nvPr/>
        </p:nvSpPr>
        <p:spPr>
          <a:xfrm>
            <a:off x="4782206" y="4941902"/>
            <a:ext cx="2542138" cy="1289806"/>
          </a:xfrm>
          <a:prstGeom prst="roundRect">
            <a:avLst>
              <a:gd name="adj" fmla="val 3979"/>
            </a:avLst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AA89B82-D6AD-4E10-A84A-04D9B12DB376}"/>
              </a:ext>
            </a:extLst>
          </p:cNvPr>
          <p:cNvSpPr txBox="1"/>
          <p:nvPr/>
        </p:nvSpPr>
        <p:spPr>
          <a:xfrm>
            <a:off x="4815787" y="5327833"/>
            <a:ext cx="254213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加入团队</a:t>
            </a:r>
          </a:p>
        </p:txBody>
      </p:sp>
      <p:sp>
        <p:nvSpPr>
          <p:cNvPr id="60" name="动作按钮: 空白 59">
            <a:hlinkClick r:id="rId13" highlightClick="1"/>
            <a:extLst>
              <a:ext uri="{FF2B5EF4-FFF2-40B4-BE49-F238E27FC236}">
                <a16:creationId xmlns:a16="http://schemas.microsoft.com/office/drawing/2014/main" id="{7F1EB641-C3FC-46A0-8635-FE33B6E918EB}"/>
              </a:ext>
            </a:extLst>
          </p:cNvPr>
          <p:cNvSpPr/>
          <p:nvPr/>
        </p:nvSpPr>
        <p:spPr>
          <a:xfrm>
            <a:off x="4794578" y="4957690"/>
            <a:ext cx="2529766" cy="1289805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30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9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 EDGE</dc:creator>
  <cp:lastModifiedBy>MS EDGE</cp:lastModifiedBy>
  <cp:revision>16</cp:revision>
  <dcterms:created xsi:type="dcterms:W3CDTF">2022-02-19T12:21:22Z</dcterms:created>
  <dcterms:modified xsi:type="dcterms:W3CDTF">2022-02-27T02:56:02Z</dcterms:modified>
</cp:coreProperties>
</file>