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2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40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92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56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8A65-9688-4F25-A147-D2B45A89819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1912-7935-4BE7-909B-9BE64D623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 bot</a:t>
            </a:r>
            <a:r>
              <a:rPr lang="ru-RU" dirty="0" smtClean="0"/>
              <a:t> </a:t>
            </a:r>
            <a:r>
              <a:rPr lang="ru-RU" dirty="0" smtClean="0"/>
              <a:t>для изучения английского  языка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Коноплянко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79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от </a:t>
            </a:r>
            <a:r>
              <a:rPr lang="ru-RU" dirty="0"/>
              <a:t>помогает пользователю изучать английский </a:t>
            </a:r>
            <a:r>
              <a:rPr lang="ru-RU" dirty="0" smtClean="0"/>
              <a:t>язык</a:t>
            </a:r>
            <a:r>
              <a:rPr lang="ru-RU" dirty="0" smtClean="0"/>
              <a:t>, а также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н м</a:t>
            </a:r>
            <a:r>
              <a:rPr lang="ru-RU" dirty="0" smtClean="0"/>
              <a:t>ожет </a:t>
            </a:r>
            <a:r>
              <a:rPr lang="ru-RU" dirty="0" smtClean="0"/>
              <a:t>определить примерный уровень твоего </a:t>
            </a:r>
            <a:r>
              <a:rPr lang="ru-RU" dirty="0" smtClean="0"/>
              <a:t>английского.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2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механизма запоминания слов</a:t>
            </a:r>
          </a:p>
          <a:p>
            <a:r>
              <a:rPr lang="ru-RU" dirty="0" smtClean="0"/>
              <a:t>Отображение статистики изучения слов</a:t>
            </a:r>
          </a:p>
          <a:p>
            <a:r>
              <a:rPr lang="ru-RU" dirty="0" smtClean="0"/>
              <a:t>Реализация механизма повторения слов в определенные периоды времени</a:t>
            </a:r>
          </a:p>
          <a:p>
            <a:r>
              <a:rPr lang="ru-RU" dirty="0" smtClean="0"/>
              <a:t>Определение уровня владения языком и подбор соответствующих слов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7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24493"/>
            <a:ext cx="11049000" cy="886159"/>
          </a:xfrm>
        </p:spPr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pic>
        <p:nvPicPr>
          <p:cNvPr id="1026" name="Picture 2" descr="https://gitlab.com/uploads/-/system/project/avatar/36036102/pytelegrambotapi_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74" y="1513969"/>
            <a:ext cx="2610853" cy="26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miro.medium.com/max/1400/0*msfsws06ImMSJYo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s://camo.githubusercontent.com/4074a39332ef9987ae3ee65940b65cf77e04580c9791b7593f4122351f630517/68747470733a2f2f6873746f2e6f72672f67657470726f2f686162722f706f73745f696d616765732f3434622f6432632f6339382f3434626432636339386632636136653564363839663231633737326365353665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089477"/>
            <a:ext cx="5108484" cy="13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91" y="4364310"/>
            <a:ext cx="3308336" cy="16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Более </a:t>
            </a:r>
            <a:r>
              <a:rPr lang="ru-RU" dirty="0"/>
              <a:t>точное </a:t>
            </a:r>
            <a:r>
              <a:rPr lang="ru-RU" dirty="0" smtClean="0"/>
              <a:t>определение </a:t>
            </a:r>
            <a:r>
              <a:rPr lang="ru-RU" dirty="0"/>
              <a:t>уровня владения языком и подбор соответствующих </a:t>
            </a:r>
            <a:r>
              <a:rPr lang="ru-RU" dirty="0" smtClean="0"/>
              <a:t>слов.</a:t>
            </a:r>
          </a:p>
          <a:p>
            <a:r>
              <a:rPr lang="ru-RU" dirty="0"/>
              <a:t>Реализация механизма повторения слов в определенные периоды времени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14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Telegram bot для изучения английского  языка</vt:lpstr>
      <vt:lpstr>Идея:</vt:lpstr>
      <vt:lpstr>Функционал</vt:lpstr>
      <vt:lpstr>Использованные библиотеки</vt:lpstr>
      <vt:lpstr>Что можно добавить?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Телеграмбот для изучения английского  языка</dc:title>
  <dc:creator>Я Коноплянко</dc:creator>
  <cp:lastModifiedBy>Я Коноплянко</cp:lastModifiedBy>
  <cp:revision>4</cp:revision>
  <dcterms:created xsi:type="dcterms:W3CDTF">2023-04-21T16:12:28Z</dcterms:created>
  <dcterms:modified xsi:type="dcterms:W3CDTF">2023-04-30T06:54:21Z</dcterms:modified>
</cp:coreProperties>
</file>