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8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4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5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6E7D-BA39-420A-B4E7-74D311F6F55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BF38D-F068-473E-AFF7-87881E590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-2708"/>
            <a:ext cx="643432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b="1" dirty="0" smtClean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Guardian Features</a:t>
            </a:r>
            <a:r>
              <a:rPr lang="en-US" b="1" dirty="0" smtClean="0">
                <a:solidFill>
                  <a:srgbClr val="1F497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buddies and preferences through phone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Self-Tracking, and route setup and directions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Ability to send SOS signals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egoe UI" panose="020B0502040204020203" pitchFamily="34" charset="0"/>
              <a:buChar char="-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Initiating immediate call with a buddy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egoe UI" panose="020B0502040204020203" pitchFamily="34" charset="0"/>
              <a:buChar char="-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Sending automated emails with your location to your buddies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egoe UI" panose="020B0502040204020203" pitchFamily="34" charset="0"/>
              <a:buChar char="-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SMS with Tracking trail to buddies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egoe UI" panose="020B0502040204020203" pitchFamily="34" charset="0"/>
              <a:buChar char="-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Sending pictures to the buddies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egoe UI" panose="020B0502040204020203" pitchFamily="34" charset="0"/>
              <a:buChar char="-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Sending pictures to your Security Groups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SOS notifications via SMS, Email, Facebook 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Posts to buddies at regular intervals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sending SOS in the event of the phone being destroyed/ switched off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click call/SMS/Email to buddies while in SOS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help (Police, Hospitals) on the users devices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 to Local Help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Emergency Numbers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Allowing buddies to acknowledge to alerts – subscribe/ unsubscribe alerts(taking care of privacy)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6032" y="76633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Geo-fenced security groups to monitor you in real-time, when needed.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egoe UI" panose="020B0502040204020203" pitchFamily="34" charset="0"/>
              <a:buChar char="-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-long of the user, geo-fenced group will be identified and automatically added. The logic will be optimized for performance of the apps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egoe UI" panose="020B0502040204020203" pitchFamily="34" charset="0"/>
              <a:buChar char="-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 user moves from one geo-fenced group to the other, he will only show-up in the appropriate group’s portal based on geo-fencing.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message after turning Off SOS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people who have added you as Buddies, on your mobile devices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Ability to capture evidences/ photos when in tracking or SOS and auto upload to cloud for evidence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Incident reporting like Eve-tease, accidents etc. along with evidence in cloud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groups can track you in real-time when in SOS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Segoe UI" panose="020B0502040204020203" pitchFamily="34" charset="0"/>
              <a:buChar char="-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tracking for Active/Inactive users in the portal for Groups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click to start SOS - Pin SOS tile to Start page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click to restore all your buddies, preferences and settings on a new device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 your buddies from anywhere, anytime by simply login as user in guardian portal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popup on New SOS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Showing only SOS user and Hiding Active Users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 association of Mumbai Group on App install and registration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 fencing - Automatically associating SOS users to the circles based on their current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9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277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Ramana Reddy (VR)</dc:creator>
  <cp:lastModifiedBy>Venkata Ramana Reddy (VR)</cp:lastModifiedBy>
  <cp:revision>3</cp:revision>
  <dcterms:created xsi:type="dcterms:W3CDTF">2015-06-11T09:33:55Z</dcterms:created>
  <dcterms:modified xsi:type="dcterms:W3CDTF">2015-06-15T05:10:59Z</dcterms:modified>
</cp:coreProperties>
</file>