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9BBB5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48366-9DB6-46FE-B6C1-34D8AE2D52C5}" type="doc">
      <dgm:prSet loTypeId="urn:microsoft.com/office/officeart/2005/8/layout/cycle4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ED3913-180F-4996-9480-EB496DF61B4D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 at main site using the EDT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9B7EB1A-E8A7-444B-9E1F-3825BFD40075}" type="parTrans" cxnId="{17A48A32-1227-445F-A01A-789E8F7296C4}">
      <dgm:prSet/>
      <dgm:spPr/>
      <dgm:t>
        <a:bodyPr/>
        <a:lstStyle/>
        <a:p>
          <a:endParaRPr lang="en-US"/>
        </a:p>
      </dgm:t>
    </dgm:pt>
    <dgm:pt modelId="{7A73A42E-B63D-457D-8114-0133E919407E}" type="sibTrans" cxnId="{17A48A32-1227-445F-A01A-789E8F7296C4}">
      <dgm:prSet/>
      <dgm:spPr/>
      <dgm:t>
        <a:bodyPr/>
        <a:lstStyle/>
        <a:p>
          <a:endParaRPr lang="en-US"/>
        </a:p>
      </dgm:t>
    </dgm:pt>
    <dgm:pt modelId="{01473DD8-3C0A-4A0B-89CE-80B898B377E7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Entering patients on ART from other sites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5BB759F-3CD9-428D-BEF8-B252B91BDFB8}" type="parTrans" cxnId="{BF5DD6A9-B624-4780-8456-B6BF18D8472D}">
      <dgm:prSet/>
      <dgm:spPr/>
      <dgm:t>
        <a:bodyPr/>
        <a:lstStyle/>
        <a:p>
          <a:endParaRPr lang="en-US"/>
        </a:p>
      </dgm:t>
    </dgm:pt>
    <dgm:pt modelId="{6D3C6BF5-0E2C-4FEC-9A82-61A7156D692B}" type="sibTrans" cxnId="{BF5DD6A9-B624-4780-8456-B6BF18D8472D}">
      <dgm:prSet/>
      <dgm:spPr/>
      <dgm:t>
        <a:bodyPr/>
        <a:lstStyle/>
        <a:p>
          <a:endParaRPr lang="en-US"/>
        </a:p>
      </dgm:t>
    </dgm:pt>
    <dgm:pt modelId="{9AE92709-7C03-495F-9F62-65B517DD8C26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Stock Management at main site using the EDT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8458B3-B386-4D74-A35E-197678211554}" type="parTrans" cxnId="{30A46163-C5BA-4626-85E5-E42AC7BFFE11}">
      <dgm:prSet/>
      <dgm:spPr/>
      <dgm:t>
        <a:bodyPr/>
        <a:lstStyle/>
        <a:p>
          <a:endParaRPr lang="en-US"/>
        </a:p>
      </dgm:t>
    </dgm:pt>
    <dgm:pt modelId="{C71AA8D9-1F60-4CB3-BF77-69A8DBDCDD39}" type="sibTrans" cxnId="{30A46163-C5BA-4626-85E5-E42AC7BFFE11}">
      <dgm:prSet/>
      <dgm:spPr/>
      <dgm:t>
        <a:bodyPr/>
        <a:lstStyle/>
        <a:p>
          <a:endParaRPr lang="en-US"/>
        </a:p>
      </dgm:t>
    </dgm:pt>
    <dgm:pt modelId="{F2EEC7A0-6BCD-4DF8-BB6C-5431B897D4BD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C0745C5-A344-4674-BDD1-51030CDB8B25}" type="parTrans" cxnId="{5ECB6174-02F8-4DB2-8910-99A55F6D586B}">
      <dgm:prSet/>
      <dgm:spPr/>
      <dgm:t>
        <a:bodyPr/>
        <a:lstStyle/>
        <a:p>
          <a:endParaRPr lang="en-US"/>
        </a:p>
      </dgm:t>
    </dgm:pt>
    <dgm:pt modelId="{E5338B31-85C6-44AC-B500-AF3852CB978C}" type="sibTrans" cxnId="{5ECB6174-02F8-4DB2-8910-99A55F6D586B}">
      <dgm:prSet/>
      <dgm:spPr/>
      <dgm:t>
        <a:bodyPr/>
        <a:lstStyle/>
        <a:p>
          <a:endParaRPr lang="en-US"/>
        </a:p>
      </dgm:t>
    </dgm:pt>
    <dgm:pt modelId="{6AEB78B0-8FF8-4C7D-825A-60DDC89987C4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at peripheral site using the EDT Mobile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43D0F18-BFE1-4AD9-A9B9-C1A7A8C8158B}" type="parTrans" cxnId="{3F9BC7E8-1032-4520-BD24-F2A68326AE77}">
      <dgm:prSet/>
      <dgm:spPr/>
      <dgm:t>
        <a:bodyPr/>
        <a:lstStyle/>
        <a:p>
          <a:endParaRPr lang="en-US"/>
        </a:p>
      </dgm:t>
    </dgm:pt>
    <dgm:pt modelId="{C5D0A2FD-52F7-49B7-A0EC-033CB362D827}" type="sibTrans" cxnId="{3F9BC7E8-1032-4520-BD24-F2A68326AE77}">
      <dgm:prSet/>
      <dgm:spPr/>
      <dgm:t>
        <a:bodyPr/>
        <a:lstStyle/>
        <a:p>
          <a:endParaRPr lang="en-US"/>
        </a:p>
      </dgm:t>
    </dgm:pt>
    <dgm:pt modelId="{C6199C45-82F8-4B54-A15A-920090407FDC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Reporting and Data Quality using EDT reports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8F1960D-364F-48BC-9A48-1C2DCB80A8E0}" type="parTrans" cxnId="{77131868-790E-4FAD-80AE-CD5779CEE4CD}">
      <dgm:prSet/>
      <dgm:spPr/>
      <dgm:t>
        <a:bodyPr/>
        <a:lstStyle/>
        <a:p>
          <a:endParaRPr lang="en-US"/>
        </a:p>
      </dgm:t>
    </dgm:pt>
    <dgm:pt modelId="{DEE5FCEB-31D9-4F28-A98D-56E3844B55C8}" type="sibTrans" cxnId="{77131868-790E-4FAD-80AE-CD5779CEE4CD}">
      <dgm:prSet/>
      <dgm:spPr/>
      <dgm:t>
        <a:bodyPr/>
        <a:lstStyle/>
        <a:p>
          <a:endParaRPr lang="en-US"/>
        </a:p>
      </dgm:t>
    </dgm:pt>
    <dgm:pt modelId="{338BF64E-AB87-42AF-8AD5-FB4E8E8BB21D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Stopping patient management on the EDT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66FCF5C-686A-4F22-A121-7E243466C487}" type="parTrans" cxnId="{51F64667-3351-452C-91A2-9D4C95A9F921}">
      <dgm:prSet/>
      <dgm:spPr/>
      <dgm:t>
        <a:bodyPr/>
        <a:lstStyle/>
        <a:p>
          <a:endParaRPr lang="en-US"/>
        </a:p>
      </dgm:t>
    </dgm:pt>
    <dgm:pt modelId="{09E40E78-65C6-49B8-98B8-36259A4D1A0F}" type="sibTrans" cxnId="{51F64667-3351-452C-91A2-9D4C95A9F921}">
      <dgm:prSet/>
      <dgm:spPr/>
      <dgm:t>
        <a:bodyPr/>
        <a:lstStyle/>
        <a:p>
          <a:endParaRPr lang="en-US"/>
        </a:p>
      </dgm:t>
    </dgm:pt>
    <dgm:pt modelId="{76AB8A2C-5421-4E2C-825E-CBEFCBEF4BAE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patient data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F81002-C686-4FC4-ACB7-657A0626DB4C}" type="parTrans" cxnId="{83765626-E08E-4B25-B6AB-77527E3704CC}">
      <dgm:prSet/>
      <dgm:spPr/>
      <dgm:t>
        <a:bodyPr/>
        <a:lstStyle/>
        <a:p>
          <a:endParaRPr lang="en-US"/>
        </a:p>
      </dgm:t>
    </dgm:pt>
    <dgm:pt modelId="{0DF6040C-0573-4957-851F-E27B0A55934A}" type="sibTrans" cxnId="{83765626-E08E-4B25-B6AB-77527E3704CC}">
      <dgm:prSet/>
      <dgm:spPr/>
      <dgm:t>
        <a:bodyPr/>
        <a:lstStyle/>
        <a:p>
          <a:endParaRPr lang="en-US"/>
        </a:p>
      </dgm:t>
    </dgm:pt>
    <dgm:pt modelId="{5DFC57D0-7215-4BC6-B441-02C41B3610D9}">
      <dgm:prSet phldrT="[Text]" custT="1"/>
      <dgm:spPr/>
      <dgm:t>
        <a:bodyPr/>
        <a:lstStyle/>
        <a:p>
          <a:r>
            <a:rPr lang="en-ZA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Recording stock take details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0E22148-FE8B-4FA8-B9B9-B1CA9B3BF301}" type="parTrans" cxnId="{197D9805-3F07-4E93-A34C-8540D50498E1}">
      <dgm:prSet/>
      <dgm:spPr/>
      <dgm:t>
        <a:bodyPr/>
        <a:lstStyle/>
        <a:p>
          <a:endParaRPr lang="en-US"/>
        </a:p>
      </dgm:t>
    </dgm:pt>
    <dgm:pt modelId="{C0B0343D-F4DE-4E22-B14C-6F85246D20F2}" type="sibTrans" cxnId="{197D9805-3F07-4E93-A34C-8540D50498E1}">
      <dgm:prSet/>
      <dgm:spPr/>
      <dgm:t>
        <a:bodyPr/>
        <a:lstStyle/>
        <a:p>
          <a:endParaRPr lang="en-US"/>
        </a:p>
      </dgm:t>
    </dgm:pt>
    <dgm:pt modelId="{AD19F4AE-5D14-430A-89A6-BA35FF9215C3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site ART Process flow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7F7C926-8D01-4A11-9A62-289DE02278FA}" type="parTrans" cxnId="{CBE5C898-9002-44AB-9FBE-0465C0915A1E}">
      <dgm:prSet/>
      <dgm:spPr/>
      <dgm:t>
        <a:bodyPr/>
        <a:lstStyle/>
        <a:p>
          <a:endParaRPr lang="en-US"/>
        </a:p>
      </dgm:t>
    </dgm:pt>
    <dgm:pt modelId="{2EA3AA5E-86E4-4519-A9B4-EE9712F5EB4B}" type="sibTrans" cxnId="{CBE5C898-9002-44AB-9FBE-0465C0915A1E}">
      <dgm:prSet/>
      <dgm:spPr/>
      <dgm:t>
        <a:bodyPr/>
        <a:lstStyle/>
        <a:p>
          <a:endParaRPr lang="en-US"/>
        </a:p>
      </dgm:t>
    </dgm:pt>
    <dgm:pt modelId="{9AF32B0F-864A-4881-A9B1-098C2EDBB29B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  to patients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2B190-CFF6-4CFE-BEC4-B56CBBC567DA}" type="parTrans" cxnId="{A7D59BA0-BEC8-46AF-AC9A-7D50C8AA8212}">
      <dgm:prSet/>
      <dgm:spPr/>
      <dgm:t>
        <a:bodyPr/>
        <a:lstStyle/>
        <a:p>
          <a:endParaRPr lang="en-GB"/>
        </a:p>
      </dgm:t>
    </dgm:pt>
    <dgm:pt modelId="{32932B7B-B00C-4DD8-87FF-35CFB09D108B}" type="sibTrans" cxnId="{A7D59BA0-BEC8-46AF-AC9A-7D50C8AA8212}">
      <dgm:prSet/>
      <dgm:spPr/>
      <dgm:t>
        <a:bodyPr/>
        <a:lstStyle/>
        <a:p>
          <a:endParaRPr lang="en-GB"/>
        </a:p>
      </dgm:t>
    </dgm:pt>
    <dgm:pt modelId="{828CBD04-4B5A-4988-86B5-BDDD88FAA490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</a:p>
      </dgm:t>
    </dgm:pt>
    <dgm:pt modelId="{1D8F4F17-FD1B-41B0-B082-8371B802F39A}" type="parTrans" cxnId="{C55DE033-0106-4704-9417-AC8A87AB2695}">
      <dgm:prSet/>
      <dgm:spPr/>
      <dgm:t>
        <a:bodyPr/>
        <a:lstStyle/>
        <a:p>
          <a:endParaRPr lang="en-GB"/>
        </a:p>
      </dgm:t>
    </dgm:pt>
    <dgm:pt modelId="{DEBBAEEA-95BB-4AEC-A915-DFEE0E1AC73B}" type="sibTrans" cxnId="{C55DE033-0106-4704-9417-AC8A87AB2695}">
      <dgm:prSet/>
      <dgm:spPr/>
      <dgm:t>
        <a:bodyPr/>
        <a:lstStyle/>
        <a:p>
          <a:endParaRPr lang="en-GB"/>
        </a:p>
      </dgm:t>
    </dgm:pt>
    <dgm:pt modelId="{7F711DF2-0BFB-4B14-8779-9B8004CF898B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  of new patients initiating ART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3106235-69D3-479B-8ACA-65B44DB32B70}" type="parTrans" cxnId="{778C0FAD-E1FB-41FC-8573-3F44FD19B5C5}">
      <dgm:prSet/>
      <dgm:spPr/>
      <dgm:t>
        <a:bodyPr/>
        <a:lstStyle/>
        <a:p>
          <a:endParaRPr lang="en-GB"/>
        </a:p>
      </dgm:t>
    </dgm:pt>
    <dgm:pt modelId="{FE7BD685-0B63-49D9-89C0-8969E48263E4}" type="sibTrans" cxnId="{778C0FAD-E1FB-41FC-8573-3F44FD19B5C5}">
      <dgm:prSet/>
      <dgm:spPr/>
      <dgm:t>
        <a:bodyPr/>
        <a:lstStyle/>
        <a:p>
          <a:endParaRPr lang="en-GB"/>
        </a:p>
      </dgm:t>
    </dgm:pt>
    <dgm:pt modelId="{3DBB2249-AF81-4E90-BCCC-3628FEBC6A8A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Reversing a transaction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A39DC8F-69B3-4027-9205-87A7DCF2B040}" type="parTrans" cxnId="{16A205E1-2CF8-4449-A455-A84ABC205550}">
      <dgm:prSet/>
      <dgm:spPr/>
      <dgm:t>
        <a:bodyPr/>
        <a:lstStyle/>
        <a:p>
          <a:endParaRPr lang="en-GB"/>
        </a:p>
      </dgm:t>
    </dgm:pt>
    <dgm:pt modelId="{79BB71C3-772A-4E43-9DED-E9E377B78DA8}" type="sibTrans" cxnId="{16A205E1-2CF8-4449-A455-A84ABC205550}">
      <dgm:prSet/>
      <dgm:spPr/>
      <dgm:t>
        <a:bodyPr/>
        <a:lstStyle/>
        <a:p>
          <a:endParaRPr lang="en-GB"/>
        </a:p>
      </dgm:t>
    </dgm:pt>
    <dgm:pt modelId="{0FBC5DFE-352C-4B07-80E0-B14E4BA11B36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Managing patient appointments</a:t>
          </a:r>
        </a:p>
      </dgm:t>
    </dgm:pt>
    <dgm:pt modelId="{02E1EBBE-4FC2-45E9-A8DF-4CB16D8A1340}" type="parTrans" cxnId="{C69BA543-C6F4-43F3-BD0B-DF3832B70AA1}">
      <dgm:prSet/>
      <dgm:spPr/>
      <dgm:t>
        <a:bodyPr/>
        <a:lstStyle/>
        <a:p>
          <a:endParaRPr lang="en-GB"/>
        </a:p>
      </dgm:t>
    </dgm:pt>
    <dgm:pt modelId="{AA6C4CC6-FB62-4D37-BD6D-A4F73654BB89}" type="sibTrans" cxnId="{C69BA543-C6F4-43F3-BD0B-DF3832B70AA1}">
      <dgm:prSet/>
      <dgm:spPr/>
      <dgm:t>
        <a:bodyPr/>
        <a:lstStyle/>
        <a:p>
          <a:endParaRPr lang="en-GB"/>
        </a:p>
      </dgm:t>
    </dgm:pt>
    <dgm:pt modelId="{E1AABF8F-253C-4AE1-BF3E-5D0A77596069}">
      <dgm:prSet phldrT="[Text]" custT="1"/>
      <dgm:spPr/>
      <dgm:t>
        <a:bodyPr/>
        <a:lstStyle/>
        <a:p>
          <a:r>
            <a:rPr lang="en-ZA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Receiving and Issuing of stock from the EDT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077FB4D-0A6D-426B-96E2-75594F0F8C8B}" type="parTrans" cxnId="{04D2AA23-1612-482F-99E6-784FE8D71478}">
      <dgm:prSet/>
      <dgm:spPr/>
      <dgm:t>
        <a:bodyPr/>
        <a:lstStyle/>
        <a:p>
          <a:endParaRPr lang="en-GB"/>
        </a:p>
      </dgm:t>
    </dgm:pt>
    <dgm:pt modelId="{978714AD-4F44-409A-9FE9-B05A317DDFCA}" type="sibTrans" cxnId="{04D2AA23-1612-482F-99E6-784FE8D71478}">
      <dgm:prSet/>
      <dgm:spPr/>
      <dgm:t>
        <a:bodyPr/>
        <a:lstStyle/>
        <a:p>
          <a:endParaRPr lang="en-GB"/>
        </a:p>
      </dgm:t>
    </dgm:pt>
    <dgm:pt modelId="{9FAA2333-52DA-442E-A88D-3BCA0917528C}">
      <dgm:prSet phldrT="[Text]" custT="1"/>
      <dgm:spPr/>
      <dgm:t>
        <a:bodyPr/>
        <a:lstStyle/>
        <a:p>
          <a:r>
            <a:rPr lang="en-US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Quantification of ARVs</a:t>
          </a:r>
        </a:p>
      </dgm:t>
    </dgm:pt>
    <dgm:pt modelId="{A1C286F9-F20A-4526-A426-E327C707CEDB}" type="parTrans" cxnId="{C8FE3FE9-CB3B-45DB-9373-56723E048FF2}">
      <dgm:prSet/>
      <dgm:spPr/>
      <dgm:t>
        <a:bodyPr/>
        <a:lstStyle/>
        <a:p>
          <a:endParaRPr lang="en-GB"/>
        </a:p>
      </dgm:t>
    </dgm:pt>
    <dgm:pt modelId="{4D41CC81-B706-4C5F-99A5-A6EDB087C05F}" type="sibTrans" cxnId="{C8FE3FE9-CB3B-45DB-9373-56723E048FF2}">
      <dgm:prSet/>
      <dgm:spPr/>
      <dgm:t>
        <a:bodyPr/>
        <a:lstStyle/>
        <a:p>
          <a:endParaRPr lang="en-GB"/>
        </a:p>
      </dgm:t>
    </dgm:pt>
    <dgm:pt modelId="{9CA06F8D-0DAC-45CD-BF4E-40EA85D22D0D}">
      <dgm:prSet phldrT="[Text]" custT="1"/>
      <dgm:spPr/>
      <dgm:t>
        <a:bodyPr/>
        <a:lstStyle/>
        <a:p>
          <a:r>
            <a:rPr lang="en-US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stock for </a:t>
          </a:r>
          <a:r>
            <a:rPr lang="en-US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</a:t>
          </a:r>
          <a:r>
            <a:rPr lang="en-US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site</a:t>
          </a:r>
        </a:p>
      </dgm:t>
    </dgm:pt>
    <dgm:pt modelId="{68D09D73-4651-47A1-8149-649197ECE295}" type="parTrans" cxnId="{C64D011F-48E2-4378-B881-1F12FD83FE1B}">
      <dgm:prSet/>
      <dgm:spPr/>
      <dgm:t>
        <a:bodyPr/>
        <a:lstStyle/>
        <a:p>
          <a:endParaRPr lang="en-GB"/>
        </a:p>
      </dgm:t>
    </dgm:pt>
    <dgm:pt modelId="{3DBD2F51-DB73-45B4-A20D-908997B788FF}" type="sibTrans" cxnId="{C64D011F-48E2-4378-B881-1F12FD83FE1B}">
      <dgm:prSet/>
      <dgm:spPr/>
      <dgm:t>
        <a:bodyPr/>
        <a:lstStyle/>
        <a:p>
          <a:endParaRPr lang="en-GB"/>
        </a:p>
      </dgm:t>
    </dgm:pt>
    <dgm:pt modelId="{6AC6245E-08E1-4DAF-918A-02B84CA33B97}">
      <dgm:prSet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site  ART Processes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7F1E0CB-8414-4F23-A72F-29B18AACD980}" type="parTrans" cxnId="{FB9FC338-458D-4FBD-92A8-C501E4C0D198}">
      <dgm:prSet/>
      <dgm:spPr/>
      <dgm:t>
        <a:bodyPr/>
        <a:lstStyle/>
        <a:p>
          <a:endParaRPr lang="en-GB"/>
        </a:p>
      </dgm:t>
    </dgm:pt>
    <dgm:pt modelId="{2DAE47AD-CCD0-45B4-A011-8EE04DD03AE6}" type="sibTrans" cxnId="{FB9FC338-458D-4FBD-92A8-C501E4C0D198}">
      <dgm:prSet/>
      <dgm:spPr/>
      <dgm:t>
        <a:bodyPr/>
        <a:lstStyle/>
        <a:p>
          <a:endParaRPr lang="en-GB"/>
        </a:p>
      </dgm:t>
    </dgm:pt>
    <dgm:pt modelId="{D8476CCB-38D9-41C2-BF93-C361411C4971}">
      <dgm:prSet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</a:t>
          </a:r>
          <a:r>
            <a:rPr lang="en-GB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EDT Mobile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CCF6CAF-601E-48FA-846B-40F763A5BAD9}" type="parTrans" cxnId="{3FA4F2C1-184F-4653-A113-D45DED8A650F}">
      <dgm:prSet/>
      <dgm:spPr/>
      <dgm:t>
        <a:bodyPr/>
        <a:lstStyle/>
        <a:p>
          <a:endParaRPr lang="en-GB"/>
        </a:p>
      </dgm:t>
    </dgm:pt>
    <dgm:pt modelId="{99F9C72C-8915-4167-BB47-7A9B4DA62551}" type="sibTrans" cxnId="{3FA4F2C1-184F-4653-A113-D45DED8A650F}">
      <dgm:prSet/>
      <dgm:spPr/>
      <dgm:t>
        <a:bodyPr/>
        <a:lstStyle/>
        <a:p>
          <a:endParaRPr lang="en-GB"/>
        </a:p>
      </dgm:t>
    </dgm:pt>
    <dgm:pt modelId="{79431EFD-E837-4730-8BCE-D170D5396511}">
      <dgm:prSet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0471CA4-25F3-4B33-B7AA-4C2CE29C7774}" type="parTrans" cxnId="{91855198-A433-4B92-9458-DB91AE2BA1B7}">
      <dgm:prSet/>
      <dgm:spPr/>
      <dgm:t>
        <a:bodyPr/>
        <a:lstStyle/>
        <a:p>
          <a:endParaRPr lang="en-GB"/>
        </a:p>
      </dgm:t>
    </dgm:pt>
    <dgm:pt modelId="{A922CA4D-6B9D-4871-AB44-E7FC9CB8D8C6}" type="sibTrans" cxnId="{91855198-A433-4B92-9458-DB91AE2BA1B7}">
      <dgm:prSet/>
      <dgm:spPr/>
      <dgm:t>
        <a:bodyPr/>
        <a:lstStyle/>
        <a:p>
          <a:endParaRPr lang="en-GB"/>
        </a:p>
      </dgm:t>
    </dgm:pt>
    <dgm:pt modelId="{820613F4-F249-4202-8085-6AF450844279}">
      <dgm:prSet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</a:t>
          </a:r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F2963D1-C3C7-4C97-96D5-39E19A62FBC0}" type="parTrans" cxnId="{80188F09-5725-4A5E-974E-05F81F6ECB99}">
      <dgm:prSet/>
      <dgm:spPr/>
      <dgm:t>
        <a:bodyPr/>
        <a:lstStyle/>
        <a:p>
          <a:endParaRPr lang="en-GB"/>
        </a:p>
      </dgm:t>
    </dgm:pt>
    <dgm:pt modelId="{74AFA704-626B-4BA9-B782-15A0340F9D87}" type="sibTrans" cxnId="{80188F09-5725-4A5E-974E-05F81F6ECB99}">
      <dgm:prSet/>
      <dgm:spPr/>
      <dgm:t>
        <a:bodyPr/>
        <a:lstStyle/>
        <a:p>
          <a:endParaRPr lang="en-GB"/>
        </a:p>
      </dgm:t>
    </dgm:pt>
    <dgm:pt modelId="{A69DDCEA-7EA6-4416-8355-B4E954F03B55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Facility, regional, and national level</a:t>
          </a:r>
        </a:p>
      </dgm:t>
    </dgm:pt>
    <dgm:pt modelId="{4909E219-4E2F-4A76-AF64-7741DB07F97E}" type="parTrans" cxnId="{F6BD808D-C309-4AC5-8473-A65441FFC2E6}">
      <dgm:prSet/>
      <dgm:spPr/>
      <dgm:t>
        <a:bodyPr/>
        <a:lstStyle/>
        <a:p>
          <a:endParaRPr lang="en-GB"/>
        </a:p>
      </dgm:t>
    </dgm:pt>
    <dgm:pt modelId="{4F8E73B2-A7B8-4B53-8314-E74112777941}" type="sibTrans" cxnId="{F6BD808D-C309-4AC5-8473-A65441FFC2E6}">
      <dgm:prSet/>
      <dgm:spPr/>
      <dgm:t>
        <a:bodyPr/>
        <a:lstStyle/>
        <a:p>
          <a:endParaRPr lang="en-GB"/>
        </a:p>
      </dgm:t>
    </dgm:pt>
    <dgm:pt modelId="{E6C8332F-52E3-41BE-9B0C-4829F88CE333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Using predfined EDT reports</a:t>
          </a:r>
        </a:p>
      </dgm:t>
    </dgm:pt>
    <dgm:pt modelId="{628B6A03-C645-4063-AA92-EF604081CC17}" type="parTrans" cxnId="{E7669C00-CCA8-44EF-ABDB-1AD1ACFF3288}">
      <dgm:prSet/>
      <dgm:spPr/>
      <dgm:t>
        <a:bodyPr/>
        <a:lstStyle/>
        <a:p>
          <a:endParaRPr lang="en-GB"/>
        </a:p>
      </dgm:t>
    </dgm:pt>
    <dgm:pt modelId="{E923BA09-9BD9-4683-9187-9CFF345C8A9F}" type="sibTrans" cxnId="{E7669C00-CCA8-44EF-ABDB-1AD1ACFF3288}">
      <dgm:prSet/>
      <dgm:spPr/>
      <dgm:t>
        <a:bodyPr/>
        <a:lstStyle/>
        <a:p>
          <a:endParaRPr lang="en-GB"/>
        </a:p>
      </dgm:t>
    </dgm:pt>
    <dgm:pt modelId="{0508233A-8FDB-4D9D-AF3C-59D69F6FBE8A}">
      <dgm:prSet phldrT="[Text]" custT="1"/>
      <dgm:spPr/>
      <dgm:t>
        <a:bodyPr/>
        <a:lstStyle/>
        <a:p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9BB1333-8A1B-4D70-AA5E-5CDFD986F3DF}" type="parTrans" cxnId="{56FDD784-1674-4067-B1F1-3CB753C5AD44}">
      <dgm:prSet/>
      <dgm:spPr/>
      <dgm:t>
        <a:bodyPr/>
        <a:lstStyle/>
        <a:p>
          <a:endParaRPr lang="en-GB"/>
        </a:p>
      </dgm:t>
    </dgm:pt>
    <dgm:pt modelId="{514EB59C-9403-4940-A6D0-B44F70D16AAE}" type="sibTrans" cxnId="{56FDD784-1674-4067-B1F1-3CB753C5AD44}">
      <dgm:prSet/>
      <dgm:spPr/>
      <dgm:t>
        <a:bodyPr/>
        <a:lstStyle/>
        <a:p>
          <a:endParaRPr lang="en-GB"/>
        </a:p>
      </dgm:t>
    </dgm:pt>
    <dgm:pt modelId="{39550942-D7C5-40F5-9633-5F75CE7D9177}">
      <dgm:prSet phldrT="[Text]" custT="1"/>
      <dgm:spPr/>
      <dgm:t>
        <a:bodyPr/>
        <a:lstStyle/>
        <a:p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56EC94A-3E97-4A27-8A23-CB1C8B8CD8BC}" type="parTrans" cxnId="{8F5EA101-2DD4-422E-BB0A-4D38C7391155}">
      <dgm:prSet/>
      <dgm:spPr/>
      <dgm:t>
        <a:bodyPr/>
        <a:lstStyle/>
        <a:p>
          <a:endParaRPr lang="en-GB"/>
        </a:p>
      </dgm:t>
    </dgm:pt>
    <dgm:pt modelId="{C8EDB93B-6393-491A-9489-87CB8C413ADD}" type="sibTrans" cxnId="{8F5EA101-2DD4-422E-BB0A-4D38C7391155}">
      <dgm:prSet/>
      <dgm:spPr/>
      <dgm:t>
        <a:bodyPr/>
        <a:lstStyle/>
        <a:p>
          <a:endParaRPr lang="en-GB"/>
        </a:p>
      </dgm:t>
    </dgm:pt>
    <dgm:pt modelId="{9E3FD538-DD5D-44BA-A619-09229FCCAD5C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Monitoring patient adherence to ART</a:t>
          </a:r>
        </a:p>
      </dgm:t>
    </dgm:pt>
    <dgm:pt modelId="{297FEADB-1A70-4046-936E-5814CAB092B3}" type="parTrans" cxnId="{3277232B-B096-44D2-ACBE-9FA5A56AAA4C}">
      <dgm:prSet/>
      <dgm:spPr/>
      <dgm:t>
        <a:bodyPr/>
        <a:lstStyle/>
        <a:p>
          <a:endParaRPr lang="en-GB"/>
        </a:p>
      </dgm:t>
    </dgm:pt>
    <dgm:pt modelId="{4315BC1A-D9F4-45C1-A3A2-5763AAFF17EA}" type="sibTrans" cxnId="{3277232B-B096-44D2-ACBE-9FA5A56AAA4C}">
      <dgm:prSet/>
      <dgm:spPr/>
      <dgm:t>
        <a:bodyPr/>
        <a:lstStyle/>
        <a:p>
          <a:endParaRPr lang="en-GB"/>
        </a:p>
      </dgm:t>
    </dgm:pt>
    <dgm:pt modelId="{69861473-9236-447F-9624-BB433D4AFD77}">
      <dgm:prSet phldrT="[Text]"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Completing the ART Monthly Reporting Template     at the main site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451A4DD-7C26-467C-89C7-59B733CABCA8}" type="parTrans" cxnId="{4CF1E14A-3966-4EF4-A302-BCCD08F08250}">
      <dgm:prSet/>
      <dgm:spPr/>
      <dgm:t>
        <a:bodyPr/>
        <a:lstStyle/>
        <a:p>
          <a:endParaRPr lang="en-GB"/>
        </a:p>
      </dgm:t>
    </dgm:pt>
    <dgm:pt modelId="{8976721D-0CCB-49FF-9C42-DCFEA2BE825C}" type="sibTrans" cxnId="{4CF1E14A-3966-4EF4-A302-BCCD08F08250}">
      <dgm:prSet/>
      <dgm:spPr/>
      <dgm:t>
        <a:bodyPr/>
        <a:lstStyle/>
        <a:p>
          <a:endParaRPr lang="en-GB"/>
        </a:p>
      </dgm:t>
    </dgm:pt>
    <dgm:pt modelId="{94C53F2D-7480-4504-AE86-6A44ED20947E}">
      <dgm:prSet phldrT="[Text]"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Improving EDT Data quality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DDA9EB5-4344-4735-8D66-D638037E5BFB}" type="parTrans" cxnId="{F12EAF7A-E5D8-4B13-A2D3-B898C81EBCD6}">
      <dgm:prSet/>
      <dgm:spPr/>
      <dgm:t>
        <a:bodyPr/>
        <a:lstStyle/>
        <a:p>
          <a:endParaRPr lang="en-GB"/>
        </a:p>
      </dgm:t>
    </dgm:pt>
    <dgm:pt modelId="{03EB734A-F420-47DF-BD9D-1AD749DC3450}" type="sibTrans" cxnId="{F12EAF7A-E5D8-4B13-A2D3-B898C81EBCD6}">
      <dgm:prSet/>
      <dgm:spPr/>
      <dgm:t>
        <a:bodyPr/>
        <a:lstStyle/>
        <a:p>
          <a:endParaRPr lang="en-GB"/>
        </a:p>
      </dgm:t>
    </dgm:pt>
    <dgm:pt modelId="{A668601B-9931-46C1-83C3-535199624230}">
      <dgm:prSet phldrT="[Text]"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Data abstraction, validation and use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0B8470D-012B-4A4D-9D66-3195C89C32DA}" type="parTrans" cxnId="{6ED2DF81-88DD-46AD-911B-2284282C03AF}">
      <dgm:prSet/>
      <dgm:spPr/>
      <dgm:t>
        <a:bodyPr/>
        <a:lstStyle/>
        <a:p>
          <a:endParaRPr lang="en-GB"/>
        </a:p>
      </dgm:t>
    </dgm:pt>
    <dgm:pt modelId="{288E1B64-43A9-40E7-A95F-72738C638400}" type="sibTrans" cxnId="{6ED2DF81-88DD-46AD-911B-2284282C03AF}">
      <dgm:prSet/>
      <dgm:spPr/>
      <dgm:t>
        <a:bodyPr/>
        <a:lstStyle/>
        <a:p>
          <a:endParaRPr lang="en-GB"/>
        </a:p>
      </dgm:t>
    </dgm:pt>
    <dgm:pt modelId="{CFA91420-8A37-4388-A027-47F735714AFD}">
      <dgm:prSet custT="1"/>
      <dgm:spPr/>
      <dgm:t>
        <a:bodyPr/>
        <a:lstStyle/>
        <a:p>
          <a:r>
            <a:rPr lang="en-US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the main site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FF7E21A-889F-4841-A78E-8C25175F2A53}" type="parTrans" cxnId="{5228D454-2230-4A07-A2CD-BB13B94DE653}">
      <dgm:prSet/>
      <dgm:spPr/>
      <dgm:t>
        <a:bodyPr/>
        <a:lstStyle/>
        <a:p>
          <a:endParaRPr lang="en-GB"/>
        </a:p>
      </dgm:t>
    </dgm:pt>
    <dgm:pt modelId="{14AAE6C7-C4D2-4A05-8C9D-8D182940F990}" type="sibTrans" cxnId="{5228D454-2230-4A07-A2CD-BB13B94DE653}">
      <dgm:prSet/>
      <dgm:spPr/>
      <dgm:t>
        <a:bodyPr/>
        <a:lstStyle/>
        <a:p>
          <a:endParaRPr lang="en-GB"/>
        </a:p>
      </dgm:t>
    </dgm:pt>
    <dgm:pt modelId="{A34A87BD-CE7F-4B83-BE11-CB1D1C7B8F1F}" type="pres">
      <dgm:prSet presAssocID="{E7948366-9DB6-46FE-B6C1-34D8AE2D52C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367984-466B-4B35-9EDD-8F88F66D3E6F}" type="pres">
      <dgm:prSet presAssocID="{E7948366-9DB6-46FE-B6C1-34D8AE2D52C5}" presName="children" presStyleCnt="0"/>
      <dgm:spPr/>
      <dgm:t>
        <a:bodyPr/>
        <a:lstStyle/>
        <a:p>
          <a:endParaRPr lang="en-US"/>
        </a:p>
      </dgm:t>
    </dgm:pt>
    <dgm:pt modelId="{4D92DBFB-2761-4C25-9B45-B3778021CE93}" type="pres">
      <dgm:prSet presAssocID="{E7948366-9DB6-46FE-B6C1-34D8AE2D52C5}" presName="child1group" presStyleCnt="0"/>
      <dgm:spPr/>
      <dgm:t>
        <a:bodyPr/>
        <a:lstStyle/>
        <a:p>
          <a:endParaRPr lang="en-US"/>
        </a:p>
      </dgm:t>
    </dgm:pt>
    <dgm:pt modelId="{2E0B7371-32AE-4E01-9FE3-71FD42E3E6D3}" type="pres">
      <dgm:prSet presAssocID="{E7948366-9DB6-46FE-B6C1-34D8AE2D52C5}" presName="child1" presStyleLbl="bgAcc1" presStyleIdx="0" presStyleCnt="4" custScaleX="173692" custScaleY="127148" custLinFactNeighborX="-34739" custLinFactNeighborY="20180"/>
      <dgm:spPr/>
      <dgm:t>
        <a:bodyPr/>
        <a:lstStyle/>
        <a:p>
          <a:endParaRPr lang="en-US"/>
        </a:p>
      </dgm:t>
    </dgm:pt>
    <dgm:pt modelId="{DC92434C-E3D1-4C3D-84B7-CD5DABF2910C}" type="pres">
      <dgm:prSet presAssocID="{E7948366-9DB6-46FE-B6C1-34D8AE2D52C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201B4-49E4-48AD-9395-91062D04E54F}" type="pres">
      <dgm:prSet presAssocID="{E7948366-9DB6-46FE-B6C1-34D8AE2D52C5}" presName="child2group" presStyleCnt="0"/>
      <dgm:spPr/>
      <dgm:t>
        <a:bodyPr/>
        <a:lstStyle/>
        <a:p>
          <a:endParaRPr lang="en-US"/>
        </a:p>
      </dgm:t>
    </dgm:pt>
    <dgm:pt modelId="{CE27726F-066C-4778-893F-E09755299C2A}" type="pres">
      <dgm:prSet presAssocID="{E7948366-9DB6-46FE-B6C1-34D8AE2D52C5}" presName="child2" presStyleLbl="bgAcc1" presStyleIdx="1" presStyleCnt="4" custScaleX="137264" custScaleY="109786" custLinFactNeighborX="8928" custLinFactNeighborY="10809"/>
      <dgm:spPr/>
      <dgm:t>
        <a:bodyPr/>
        <a:lstStyle/>
        <a:p>
          <a:endParaRPr lang="en-US"/>
        </a:p>
      </dgm:t>
    </dgm:pt>
    <dgm:pt modelId="{0F21CE31-EFE0-4024-A3EA-F25A7AC93E2E}" type="pres">
      <dgm:prSet presAssocID="{E7948366-9DB6-46FE-B6C1-34D8AE2D52C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343C4-A55E-4912-88F7-6B63472D118A}" type="pres">
      <dgm:prSet presAssocID="{E7948366-9DB6-46FE-B6C1-34D8AE2D52C5}" presName="child3group" presStyleCnt="0"/>
      <dgm:spPr/>
      <dgm:t>
        <a:bodyPr/>
        <a:lstStyle/>
        <a:p>
          <a:endParaRPr lang="en-US"/>
        </a:p>
      </dgm:t>
    </dgm:pt>
    <dgm:pt modelId="{3A12BB4D-8F43-4CD7-BDB7-E3CED040F45B}" type="pres">
      <dgm:prSet presAssocID="{E7948366-9DB6-46FE-B6C1-34D8AE2D52C5}" presName="child3" presStyleLbl="bgAcc1" presStyleIdx="2" presStyleCnt="4" custScaleX="107825" custScaleY="105241" custLinFactNeighborX="22160" custLinFactNeighborY="-2961"/>
      <dgm:spPr/>
      <dgm:t>
        <a:bodyPr/>
        <a:lstStyle/>
        <a:p>
          <a:endParaRPr lang="en-US"/>
        </a:p>
      </dgm:t>
    </dgm:pt>
    <dgm:pt modelId="{C162BA31-5F9B-42C1-8308-ABFA4312095B}" type="pres">
      <dgm:prSet presAssocID="{E7948366-9DB6-46FE-B6C1-34D8AE2D52C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4DF0E-735A-4127-8F4E-C86BF16D8EC1}" type="pres">
      <dgm:prSet presAssocID="{E7948366-9DB6-46FE-B6C1-34D8AE2D52C5}" presName="child4group" presStyleCnt="0"/>
      <dgm:spPr/>
      <dgm:t>
        <a:bodyPr/>
        <a:lstStyle/>
        <a:p>
          <a:endParaRPr lang="en-US"/>
        </a:p>
      </dgm:t>
    </dgm:pt>
    <dgm:pt modelId="{20891B6C-4B1B-47E6-9A06-15F478854F55}" type="pres">
      <dgm:prSet presAssocID="{E7948366-9DB6-46FE-B6C1-34D8AE2D52C5}" presName="child4" presStyleLbl="bgAcc1" presStyleIdx="3" presStyleCnt="4" custScaleX="169926" custScaleY="140188" custLinFactNeighborX="-31924" custLinFactNeighborY="-19522"/>
      <dgm:spPr/>
      <dgm:t>
        <a:bodyPr/>
        <a:lstStyle/>
        <a:p>
          <a:endParaRPr lang="en-US"/>
        </a:p>
      </dgm:t>
    </dgm:pt>
    <dgm:pt modelId="{39A53E34-78ED-46C9-9059-34FFDBB7299C}" type="pres">
      <dgm:prSet presAssocID="{E7948366-9DB6-46FE-B6C1-34D8AE2D52C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A6CB-7E9C-4E07-A837-9A59681DF550}" type="pres">
      <dgm:prSet presAssocID="{E7948366-9DB6-46FE-B6C1-34D8AE2D52C5}" presName="childPlaceholder" presStyleCnt="0"/>
      <dgm:spPr/>
      <dgm:t>
        <a:bodyPr/>
        <a:lstStyle/>
        <a:p>
          <a:endParaRPr lang="en-US"/>
        </a:p>
      </dgm:t>
    </dgm:pt>
    <dgm:pt modelId="{85104C95-C428-4E97-9638-24D4ECDD2CA8}" type="pres">
      <dgm:prSet presAssocID="{E7948366-9DB6-46FE-B6C1-34D8AE2D52C5}" presName="circle" presStyleCnt="0"/>
      <dgm:spPr/>
      <dgm:t>
        <a:bodyPr/>
        <a:lstStyle/>
        <a:p>
          <a:endParaRPr lang="en-US"/>
        </a:p>
      </dgm:t>
    </dgm:pt>
    <dgm:pt modelId="{0D420297-5F85-49AB-96C8-19FA539537B3}" type="pres">
      <dgm:prSet presAssocID="{E7948366-9DB6-46FE-B6C1-34D8AE2D52C5}" presName="quadrant1" presStyleLbl="node1" presStyleIdx="0" presStyleCnt="4" custLinFactNeighborX="12911" custLinFactNeighborY="-6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D7B61-2728-4A46-BA62-64246E0797AC}" type="pres">
      <dgm:prSet presAssocID="{E7948366-9DB6-46FE-B6C1-34D8AE2D52C5}" presName="quadrant2" presStyleLbl="node1" presStyleIdx="1" presStyleCnt="4" custLinFactNeighborX="12379" custLinFactNeighborY="-6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D82D7-C98C-4004-8A91-F71F6D53A34F}" type="pres">
      <dgm:prSet presAssocID="{E7948366-9DB6-46FE-B6C1-34D8AE2D52C5}" presName="quadrant3" presStyleLbl="node1" presStyleIdx="2" presStyleCnt="4" custLinFactNeighborX="12379" custLinFactNeighborY="-6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D0B13-5B24-4466-82D3-7D9A25A35E4B}" type="pres">
      <dgm:prSet presAssocID="{E7948366-9DB6-46FE-B6C1-34D8AE2D52C5}" presName="quadrant4" presStyleLbl="node1" presStyleIdx="3" presStyleCnt="4" custLinFactNeighborX="9143" custLinFactNeighborY="166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97322-6D69-4149-83C5-C731EFE78B40}" type="pres">
      <dgm:prSet presAssocID="{E7948366-9DB6-46FE-B6C1-34D8AE2D52C5}" presName="quadrantPlaceholder" presStyleCnt="0"/>
      <dgm:spPr/>
      <dgm:t>
        <a:bodyPr/>
        <a:lstStyle/>
        <a:p>
          <a:endParaRPr lang="en-US"/>
        </a:p>
      </dgm:t>
    </dgm:pt>
    <dgm:pt modelId="{DF75E1EA-CD80-4FF5-9C73-BC9EE607174C}" type="pres">
      <dgm:prSet presAssocID="{E7948366-9DB6-46FE-B6C1-34D8AE2D52C5}" presName="center1" presStyleLbl="fgShp" presStyleIdx="0" presStyleCnt="2" custLinFactNeighborX="35871" custLinFactNeighborY="-21241"/>
      <dgm:spPr/>
      <dgm:t>
        <a:bodyPr/>
        <a:lstStyle/>
        <a:p>
          <a:endParaRPr lang="en-US"/>
        </a:p>
      </dgm:t>
    </dgm:pt>
    <dgm:pt modelId="{2ADB6AFD-2DDF-4C86-A722-47781EB7023C}" type="pres">
      <dgm:prSet presAssocID="{E7948366-9DB6-46FE-B6C1-34D8AE2D52C5}" presName="center2" presStyleLbl="fgShp" presStyleIdx="1" presStyleCnt="2" custLinFactNeighborX="35871" custLinFactNeighborY="-21241"/>
      <dgm:spPr/>
      <dgm:t>
        <a:bodyPr/>
        <a:lstStyle/>
        <a:p>
          <a:endParaRPr lang="en-US"/>
        </a:p>
      </dgm:t>
    </dgm:pt>
  </dgm:ptLst>
  <dgm:cxnLst>
    <dgm:cxn modelId="{9350D9F5-F924-49D5-8C87-A9A7469BCE61}" type="presOf" srcId="{0508233A-8FDB-4D9D-AF3C-59D69F6FBE8A}" destId="{20891B6C-4B1B-47E6-9A06-15F478854F55}" srcOrd="0" destOrd="5" presId="urn:microsoft.com/office/officeart/2005/8/layout/cycle4"/>
    <dgm:cxn modelId="{21FB2054-05A5-42A2-B9C5-B69805085167}" type="presOf" srcId="{0FBC5DFE-352C-4B07-80E0-B14E4BA11B36}" destId="{DC92434C-E3D1-4C3D-84B7-CD5DABF2910C}" srcOrd="1" destOrd="8" presId="urn:microsoft.com/office/officeart/2005/8/layout/cycle4"/>
    <dgm:cxn modelId="{14DE4496-EB8D-4CC8-B058-F6EFBF91B029}" type="presOf" srcId="{79431EFD-E837-4730-8BCE-D170D5396511}" destId="{C162BA31-5F9B-42C1-8308-ABFA4312095B}" srcOrd="1" destOrd="3" presId="urn:microsoft.com/office/officeart/2005/8/layout/cycle4"/>
    <dgm:cxn modelId="{101AFAF1-8B82-4801-B1D6-341E149FA1FC}" type="presOf" srcId="{338BF64E-AB87-42AF-8AD5-FB4E8E8BB21D}" destId="{DC92434C-E3D1-4C3D-84B7-CD5DABF2910C}" srcOrd="1" destOrd="3" presId="urn:microsoft.com/office/officeart/2005/8/layout/cycle4"/>
    <dgm:cxn modelId="{30A46163-C5BA-4626-85E5-E42AC7BFFE11}" srcId="{E7948366-9DB6-46FE-B6C1-34D8AE2D52C5}" destId="{9AE92709-7C03-495F-9F62-65B517DD8C26}" srcOrd="1" destOrd="0" parTransId="{0A8458B3-B386-4D74-A35E-197678211554}" sibTransId="{C71AA8D9-1F60-4CB3-BF77-69A8DBDCDD39}"/>
    <dgm:cxn modelId="{FCFD761D-BCEA-403C-87C8-620859FDDE6D}" type="presOf" srcId="{69861473-9236-447F-9624-BB433D4AFD77}" destId="{20891B6C-4B1B-47E6-9A06-15F478854F55}" srcOrd="0" destOrd="2" presId="urn:microsoft.com/office/officeart/2005/8/layout/cycle4"/>
    <dgm:cxn modelId="{CA689647-A168-48AA-8631-2FC4A8BCEA55}" type="presOf" srcId="{0508233A-8FDB-4D9D-AF3C-59D69F6FBE8A}" destId="{39A53E34-78ED-46C9-9059-34FFDBB7299C}" srcOrd="1" destOrd="5" presId="urn:microsoft.com/office/officeart/2005/8/layout/cycle4"/>
    <dgm:cxn modelId="{8F5EA101-2DD4-422E-BB0A-4D38C7391155}" srcId="{828CBD04-4B5A-4988-86B5-BDDD88FAA490}" destId="{39550942-D7C5-40F5-9633-5F75CE7D9177}" srcOrd="8" destOrd="0" parTransId="{356EC94A-3E97-4A27-8A23-CB1C8B8CD8BC}" sibTransId="{C8EDB93B-6393-491A-9489-87CB8C413ADD}"/>
    <dgm:cxn modelId="{E7669C00-CCA8-44EF-ABDB-1AD1ACFF3288}" srcId="{A69DDCEA-7EA6-4416-8355-B4E954F03B55}" destId="{E6C8332F-52E3-41BE-9B0C-4829F88CE333}" srcOrd="0" destOrd="0" parTransId="{628B6A03-C645-4063-AA92-EF604081CC17}" sibTransId="{E923BA09-9BD9-4683-9187-9CFF345C8A9F}"/>
    <dgm:cxn modelId="{C557E98F-F9ED-403D-989D-95C2F537D44A}" type="presOf" srcId="{E6C8332F-52E3-41BE-9B0C-4829F88CE333}" destId="{20891B6C-4B1B-47E6-9A06-15F478854F55}" srcOrd="0" destOrd="1" presId="urn:microsoft.com/office/officeart/2005/8/layout/cycle4"/>
    <dgm:cxn modelId="{45976E63-4B3D-4CDE-86CD-DFE16DBCE91E}" type="presOf" srcId="{6AC6245E-08E1-4DAF-918A-02B84CA33B97}" destId="{C162BA31-5F9B-42C1-8308-ABFA4312095B}" srcOrd="1" destOrd="1" presId="urn:microsoft.com/office/officeart/2005/8/layout/cycle4"/>
    <dgm:cxn modelId="{77131868-790E-4FAD-80AE-CD5779CEE4CD}" srcId="{E7948366-9DB6-46FE-B6C1-34D8AE2D52C5}" destId="{C6199C45-82F8-4B54-A15A-920090407FDC}" srcOrd="3" destOrd="0" parTransId="{88F1960D-364F-48BC-9A48-1C2DCB80A8E0}" sibTransId="{DEE5FCEB-31D9-4F28-A98D-56E3844B55C8}"/>
    <dgm:cxn modelId="{62BC7CA9-72DB-4683-97E7-E4AEE491AB47}" type="presOf" srcId="{D8476CCB-38D9-41C2-BF93-C361411C4971}" destId="{C162BA31-5F9B-42C1-8308-ABFA4312095B}" srcOrd="1" destOrd="2" presId="urn:microsoft.com/office/officeart/2005/8/layout/cycle4"/>
    <dgm:cxn modelId="{A06FA79B-D04F-40D6-B643-7D1C04A2EE2F}" type="presOf" srcId="{A668601B-9931-46C1-83C3-535199624230}" destId="{39A53E34-78ED-46C9-9059-34FFDBB7299C}" srcOrd="1" destOrd="3" presId="urn:microsoft.com/office/officeart/2005/8/layout/cycle4"/>
    <dgm:cxn modelId="{FB9FC338-458D-4FBD-92A8-C501E4C0D198}" srcId="{6AEB78B0-8FF8-4C7D-825A-60DDC89987C4}" destId="{6AC6245E-08E1-4DAF-918A-02B84CA33B97}" srcOrd="1" destOrd="0" parTransId="{B7F1E0CB-8414-4F23-A72F-29B18AACD980}" sibTransId="{2DAE47AD-CCD0-45B4-A011-8EE04DD03AE6}"/>
    <dgm:cxn modelId="{E371700C-944F-4F75-B948-232137744678}" type="presOf" srcId="{5DFC57D0-7215-4BC6-B441-02C41B3610D9}" destId="{CE27726F-066C-4778-893F-E09755299C2A}" srcOrd="0" destOrd="2" presId="urn:microsoft.com/office/officeart/2005/8/layout/cycle4"/>
    <dgm:cxn modelId="{197D9805-3F07-4E93-A34C-8540D50498E1}" srcId="{F2EEC7A0-6BCD-4DF8-BB6C-5431B897D4BD}" destId="{5DFC57D0-7215-4BC6-B441-02C41B3610D9}" srcOrd="1" destOrd="0" parTransId="{80E22148-FE8B-4FA8-B9B9-B1CA9B3BF301}" sibTransId="{C0B0343D-F4DE-4E22-B14C-6F85246D20F2}"/>
    <dgm:cxn modelId="{EA0B1887-0CA1-404E-AF29-76013F4A62E6}" type="presOf" srcId="{9AF32B0F-864A-4881-A9B1-098C2EDBB29B}" destId="{DC92434C-E3D1-4C3D-84B7-CD5DABF2910C}" srcOrd="1" destOrd="6" presId="urn:microsoft.com/office/officeart/2005/8/layout/cycle4"/>
    <dgm:cxn modelId="{5DEEC1E0-8143-4DF0-B151-A8D690B7287F}" type="presOf" srcId="{94C53F2D-7480-4504-AE86-6A44ED20947E}" destId="{20891B6C-4B1B-47E6-9A06-15F478854F55}" srcOrd="0" destOrd="4" presId="urn:microsoft.com/office/officeart/2005/8/layout/cycle4"/>
    <dgm:cxn modelId="{B55FDCBA-26F3-4DD1-B9E3-4914CCA562C1}" type="presOf" srcId="{338BF64E-AB87-42AF-8AD5-FB4E8E8BB21D}" destId="{2E0B7371-32AE-4E01-9FE3-71FD42E3E6D3}" srcOrd="0" destOrd="3" presId="urn:microsoft.com/office/officeart/2005/8/layout/cycle4"/>
    <dgm:cxn modelId="{0BE2DDB9-70C3-44B8-97A4-05CFA507010F}" type="presOf" srcId="{01473DD8-3C0A-4A0B-89CE-80B898B377E7}" destId="{DC92434C-E3D1-4C3D-84B7-CD5DABF2910C}" srcOrd="1" destOrd="2" presId="urn:microsoft.com/office/officeart/2005/8/layout/cycle4"/>
    <dgm:cxn modelId="{11AEB084-8535-4244-BDE8-251E30631ACB}" type="presOf" srcId="{5DFC57D0-7215-4BC6-B441-02C41B3610D9}" destId="{0F21CE31-EFE0-4024-A3EA-F25A7AC93E2E}" srcOrd="1" destOrd="2" presId="urn:microsoft.com/office/officeart/2005/8/layout/cycle4"/>
    <dgm:cxn modelId="{A3151F68-E4BD-4555-917B-DDF6A92E3C87}" type="presOf" srcId="{E1AABF8F-253C-4AE1-BF3E-5D0A77596069}" destId="{CE27726F-066C-4778-893F-E09755299C2A}" srcOrd="0" destOrd="1" presId="urn:microsoft.com/office/officeart/2005/8/layout/cycle4"/>
    <dgm:cxn modelId="{3E27FC26-F444-49A2-B48F-F316AF19D961}" type="presOf" srcId="{6AEB78B0-8FF8-4C7D-825A-60DDC89987C4}" destId="{E1ED82D7-C98C-4004-8A91-F71F6D53A34F}" srcOrd="0" destOrd="0" presId="urn:microsoft.com/office/officeart/2005/8/layout/cycle4"/>
    <dgm:cxn modelId="{93BFE92A-70BA-4D59-9CD1-AD3567269616}" type="presOf" srcId="{6AC6245E-08E1-4DAF-918A-02B84CA33B97}" destId="{3A12BB4D-8F43-4CD7-BDB7-E3CED040F45B}" srcOrd="0" destOrd="1" presId="urn:microsoft.com/office/officeart/2005/8/layout/cycle4"/>
    <dgm:cxn modelId="{508F6878-F724-4A7B-B61A-34B7F43EA924}" type="presOf" srcId="{39550942-D7C5-40F5-9633-5F75CE7D9177}" destId="{DC92434C-E3D1-4C3D-84B7-CD5DABF2910C}" srcOrd="1" destOrd="9" presId="urn:microsoft.com/office/officeart/2005/8/layout/cycle4"/>
    <dgm:cxn modelId="{51F64667-3351-452C-91A2-9D4C95A9F921}" srcId="{828CBD04-4B5A-4988-86B5-BDDD88FAA490}" destId="{338BF64E-AB87-42AF-8AD5-FB4E8E8BB21D}" srcOrd="2" destOrd="0" parTransId="{166FCF5C-686A-4F22-A121-7E243466C487}" sibTransId="{09E40E78-65C6-49B8-98B8-36259A4D1A0F}"/>
    <dgm:cxn modelId="{F12EAF7A-E5D8-4B13-A2D3-B898C81EBCD6}" srcId="{A69DDCEA-7EA6-4416-8355-B4E954F03B55}" destId="{94C53F2D-7480-4504-AE86-6A44ED20947E}" srcOrd="3" destOrd="0" parTransId="{7DDA9EB5-4344-4735-8D66-D638037E5BFB}" sibTransId="{03EB734A-F420-47DF-BD9D-1AD749DC3450}"/>
    <dgm:cxn modelId="{C64D011F-48E2-4378-B881-1F12FD83FE1B}" srcId="{F2EEC7A0-6BCD-4DF8-BB6C-5431B897D4BD}" destId="{9CA06F8D-0DAC-45CD-BF4E-40EA85D22D0D}" srcOrd="3" destOrd="0" parTransId="{68D09D73-4651-47A1-8149-649197ECE295}" sibTransId="{3DBD2F51-DB73-45B4-A20D-908997B788FF}"/>
    <dgm:cxn modelId="{C55DE033-0106-4704-9417-AC8A87AB2695}" srcId="{88ED3913-180F-4996-9480-EB496DF61B4D}" destId="{828CBD04-4B5A-4988-86B5-BDDD88FAA490}" srcOrd="0" destOrd="0" parTransId="{1D8F4F17-FD1B-41B0-B082-8371B802F39A}" sibTransId="{DEBBAEEA-95BB-4AEC-A915-DFEE0E1AC73B}"/>
    <dgm:cxn modelId="{56FDD784-1674-4067-B1F1-3CB753C5AD44}" srcId="{C6199C45-82F8-4B54-A15A-920090407FDC}" destId="{0508233A-8FDB-4D9D-AF3C-59D69F6FBE8A}" srcOrd="1" destOrd="0" parTransId="{59BB1333-8A1B-4D70-AA5E-5CDFD986F3DF}" sibTransId="{514EB59C-9403-4940-A6D0-B44F70D16AAE}"/>
    <dgm:cxn modelId="{3FA4F2C1-184F-4653-A113-D45DED8A650F}" srcId="{6AC6245E-08E1-4DAF-918A-02B84CA33B97}" destId="{D8476CCB-38D9-41C2-BF93-C361411C4971}" srcOrd="0" destOrd="0" parTransId="{ECCF6CAF-601E-48FA-846B-40F763A5BAD9}" sibTransId="{99F9C72C-8915-4167-BB47-7A9B4DA62551}"/>
    <dgm:cxn modelId="{7DD92E67-67CD-4B7C-89AA-E80E4E517D95}" type="presOf" srcId="{9CA06F8D-0DAC-45CD-BF4E-40EA85D22D0D}" destId="{CE27726F-066C-4778-893F-E09755299C2A}" srcOrd="0" destOrd="4" presId="urn:microsoft.com/office/officeart/2005/8/layout/cycle4"/>
    <dgm:cxn modelId="{CBE5C898-9002-44AB-9FBE-0465C0915A1E}" srcId="{6AEB78B0-8FF8-4C7D-825A-60DDC89987C4}" destId="{AD19F4AE-5D14-430A-89A6-BA35FF9215C3}" srcOrd="0" destOrd="0" parTransId="{D7F7C926-8D01-4A11-9A62-289DE02278FA}" sibTransId="{2EA3AA5E-86E4-4519-A9B4-EE9712F5EB4B}"/>
    <dgm:cxn modelId="{13585607-8D18-45E6-820E-2D9699CBBD54}" type="presOf" srcId="{A69DDCEA-7EA6-4416-8355-B4E954F03B55}" destId="{20891B6C-4B1B-47E6-9A06-15F478854F55}" srcOrd="0" destOrd="0" presId="urn:microsoft.com/office/officeart/2005/8/layout/cycle4"/>
    <dgm:cxn modelId="{17A48A32-1227-445F-A01A-789E8F7296C4}" srcId="{E7948366-9DB6-46FE-B6C1-34D8AE2D52C5}" destId="{88ED3913-180F-4996-9480-EB496DF61B4D}" srcOrd="0" destOrd="0" parTransId="{99B7EB1A-E8A7-444B-9E1F-3825BFD40075}" sibTransId="{7A73A42E-B63D-457D-8114-0133E919407E}"/>
    <dgm:cxn modelId="{6E506E8C-6AF4-4417-8543-2305F44738AB}" type="presOf" srcId="{828CBD04-4B5A-4988-86B5-BDDD88FAA490}" destId="{DC92434C-E3D1-4C3D-84B7-CD5DABF2910C}" srcOrd="1" destOrd="0" presId="urn:microsoft.com/office/officeart/2005/8/layout/cycle4"/>
    <dgm:cxn modelId="{8FA6CEAF-9746-494B-B134-954694ED6376}" type="presOf" srcId="{D8476CCB-38D9-41C2-BF93-C361411C4971}" destId="{3A12BB4D-8F43-4CD7-BDB7-E3CED040F45B}" srcOrd="0" destOrd="2" presId="urn:microsoft.com/office/officeart/2005/8/layout/cycle4"/>
    <dgm:cxn modelId="{72D6EE5C-BAB4-4A4B-A021-677D8D3B7508}" type="presOf" srcId="{9AF32B0F-864A-4881-A9B1-098C2EDBB29B}" destId="{2E0B7371-32AE-4E01-9FE3-71FD42E3E6D3}" srcOrd="0" destOrd="6" presId="urn:microsoft.com/office/officeart/2005/8/layout/cycle4"/>
    <dgm:cxn modelId="{34089E1D-F31C-48F5-96DD-358171D25538}" type="presOf" srcId="{A668601B-9931-46C1-83C3-535199624230}" destId="{20891B6C-4B1B-47E6-9A06-15F478854F55}" srcOrd="0" destOrd="3" presId="urn:microsoft.com/office/officeart/2005/8/layout/cycle4"/>
    <dgm:cxn modelId="{2B4B08AB-75CE-4490-BCBF-A9D5D67CC317}" type="presOf" srcId="{9FAA2333-52DA-442E-A88D-3BCA0917528C}" destId="{0F21CE31-EFE0-4024-A3EA-F25A7AC93E2E}" srcOrd="1" destOrd="3" presId="urn:microsoft.com/office/officeart/2005/8/layout/cycle4"/>
    <dgm:cxn modelId="{719D857A-9F9B-4C96-813C-206E04B66230}" type="presOf" srcId="{76AB8A2C-5421-4E2C-825E-CBEFCBEF4BAE}" destId="{2E0B7371-32AE-4E01-9FE3-71FD42E3E6D3}" srcOrd="0" destOrd="4" presId="urn:microsoft.com/office/officeart/2005/8/layout/cycle4"/>
    <dgm:cxn modelId="{742627EE-0446-4A35-BFF8-597733A59A51}" type="presOf" srcId="{CFA91420-8A37-4388-A027-47F735714AFD}" destId="{C162BA31-5F9B-42C1-8308-ABFA4312095B}" srcOrd="1" destOrd="5" presId="urn:microsoft.com/office/officeart/2005/8/layout/cycle4"/>
    <dgm:cxn modelId="{BF54D8F0-8F41-4177-BA18-5F53A38F32EC}" type="presOf" srcId="{820613F4-F249-4202-8085-6AF450844279}" destId="{3A12BB4D-8F43-4CD7-BDB7-E3CED040F45B}" srcOrd="0" destOrd="4" presId="urn:microsoft.com/office/officeart/2005/8/layout/cycle4"/>
    <dgm:cxn modelId="{5228D454-2230-4A07-A2CD-BB13B94DE653}" srcId="{6AC6245E-08E1-4DAF-918A-02B84CA33B97}" destId="{CFA91420-8A37-4388-A027-47F735714AFD}" srcOrd="3" destOrd="0" parTransId="{3FF7E21A-889F-4841-A78E-8C25175F2A53}" sibTransId="{14AAE6C7-C4D2-4A05-8C9D-8D182940F990}"/>
    <dgm:cxn modelId="{2FA4A2CF-2438-40DC-B9E7-D0F28DA6DBE1}" type="presOf" srcId="{828CBD04-4B5A-4988-86B5-BDDD88FAA490}" destId="{2E0B7371-32AE-4E01-9FE3-71FD42E3E6D3}" srcOrd="0" destOrd="0" presId="urn:microsoft.com/office/officeart/2005/8/layout/cycle4"/>
    <dgm:cxn modelId="{F6BD808D-C309-4AC5-8473-A65441FFC2E6}" srcId="{C6199C45-82F8-4B54-A15A-920090407FDC}" destId="{A69DDCEA-7EA6-4416-8355-B4E954F03B55}" srcOrd="0" destOrd="0" parTransId="{4909E219-4E2F-4A76-AF64-7741DB07F97E}" sibTransId="{4F8E73B2-A7B8-4B53-8314-E74112777941}"/>
    <dgm:cxn modelId="{FD502ADB-43AC-48A5-987A-4E33518D0311}" type="presOf" srcId="{820613F4-F249-4202-8085-6AF450844279}" destId="{C162BA31-5F9B-42C1-8308-ABFA4312095B}" srcOrd="1" destOrd="4" presId="urn:microsoft.com/office/officeart/2005/8/layout/cycle4"/>
    <dgm:cxn modelId="{3F9BC7E8-1032-4520-BD24-F2A68326AE77}" srcId="{E7948366-9DB6-46FE-B6C1-34D8AE2D52C5}" destId="{6AEB78B0-8FF8-4C7D-825A-60DDC89987C4}" srcOrd="2" destOrd="0" parTransId="{843D0F18-BFE1-4AD9-A9B9-C1A7A8C8158B}" sibTransId="{C5D0A2FD-52F7-49B7-A0EC-033CB362D827}"/>
    <dgm:cxn modelId="{073CA2D4-C04B-464C-BEC9-FEA82C36942E}" type="presOf" srcId="{69861473-9236-447F-9624-BB433D4AFD77}" destId="{39A53E34-78ED-46C9-9059-34FFDBB7299C}" srcOrd="1" destOrd="2" presId="urn:microsoft.com/office/officeart/2005/8/layout/cycle4"/>
    <dgm:cxn modelId="{6491F77F-09A4-4340-9396-FA8D0262E4DF}" type="presOf" srcId="{88ED3913-180F-4996-9480-EB496DF61B4D}" destId="{0D420297-5F85-49AB-96C8-19FA539537B3}" srcOrd="0" destOrd="0" presId="urn:microsoft.com/office/officeart/2005/8/layout/cycle4"/>
    <dgm:cxn modelId="{C69BA543-C6F4-43F3-BD0B-DF3832B70AA1}" srcId="{828CBD04-4B5A-4988-86B5-BDDD88FAA490}" destId="{0FBC5DFE-352C-4B07-80E0-B14E4BA11B36}" srcOrd="7" destOrd="0" parTransId="{02E1EBBE-4FC2-45E9-A8DF-4CB16D8A1340}" sibTransId="{AA6C4CC6-FB62-4D37-BD6D-A4F73654BB89}"/>
    <dgm:cxn modelId="{58FBA6DE-FF61-434E-8386-22AD892DD136}" type="presOf" srcId="{9AE92709-7C03-495F-9F62-65B517DD8C26}" destId="{E04D7B61-2728-4A46-BA62-64246E0797AC}" srcOrd="0" destOrd="0" presId="urn:microsoft.com/office/officeart/2005/8/layout/cycle4"/>
    <dgm:cxn modelId="{EE226D39-C2CB-4470-9122-B49CF1E7D6A3}" type="presOf" srcId="{3DBB2249-AF81-4E90-BCCC-3628FEBC6A8A}" destId="{DC92434C-E3D1-4C3D-84B7-CD5DABF2910C}" srcOrd="1" destOrd="7" presId="urn:microsoft.com/office/officeart/2005/8/layout/cycle4"/>
    <dgm:cxn modelId="{4FFAA602-03BD-4388-8792-905A1EF2205D}" type="presOf" srcId="{CFA91420-8A37-4388-A027-47F735714AFD}" destId="{3A12BB4D-8F43-4CD7-BDB7-E3CED040F45B}" srcOrd="0" destOrd="5" presId="urn:microsoft.com/office/officeart/2005/8/layout/cycle4"/>
    <dgm:cxn modelId="{C2652DB5-3DD3-434F-87A8-4A7C6D538DC3}" type="presOf" srcId="{01473DD8-3C0A-4A0B-89CE-80B898B377E7}" destId="{2E0B7371-32AE-4E01-9FE3-71FD42E3E6D3}" srcOrd="0" destOrd="2" presId="urn:microsoft.com/office/officeart/2005/8/layout/cycle4"/>
    <dgm:cxn modelId="{75FDD252-8388-4148-9278-078A7E25994F}" type="presOf" srcId="{AD19F4AE-5D14-430A-89A6-BA35FF9215C3}" destId="{3A12BB4D-8F43-4CD7-BDB7-E3CED040F45B}" srcOrd="0" destOrd="0" presId="urn:microsoft.com/office/officeart/2005/8/layout/cycle4"/>
    <dgm:cxn modelId="{5ECB6174-02F8-4DB2-8910-99A55F6D586B}" srcId="{9AE92709-7C03-495F-9F62-65B517DD8C26}" destId="{F2EEC7A0-6BCD-4DF8-BB6C-5431B897D4BD}" srcOrd="0" destOrd="0" parTransId="{CC0745C5-A344-4674-BDD1-51030CDB8B25}" sibTransId="{E5338B31-85C6-44AC-B500-AF3852CB978C}"/>
    <dgm:cxn modelId="{9428D22B-A6AE-4686-A102-AA1C225C09E4}" type="presOf" srcId="{7F711DF2-0BFB-4B14-8779-9B8004CF898B}" destId="{DC92434C-E3D1-4C3D-84B7-CD5DABF2910C}" srcOrd="1" destOrd="1" presId="urn:microsoft.com/office/officeart/2005/8/layout/cycle4"/>
    <dgm:cxn modelId="{6ED2DF81-88DD-46AD-911B-2284282C03AF}" srcId="{A69DDCEA-7EA6-4416-8355-B4E954F03B55}" destId="{A668601B-9931-46C1-83C3-535199624230}" srcOrd="2" destOrd="0" parTransId="{20B8470D-012B-4A4D-9D66-3195C89C32DA}" sibTransId="{288E1B64-43A9-40E7-A95F-72738C638400}"/>
    <dgm:cxn modelId="{16A205E1-2CF8-4449-A455-A84ABC205550}" srcId="{828CBD04-4B5A-4988-86B5-BDDD88FAA490}" destId="{3DBB2249-AF81-4E90-BCCC-3628FEBC6A8A}" srcOrd="6" destOrd="0" parTransId="{7A39DC8F-69B3-4027-9205-87A7DCF2B040}" sibTransId="{79BB71C3-772A-4E43-9DED-E9E377B78DA8}"/>
    <dgm:cxn modelId="{E43BC0CA-5857-471A-9813-D7641080B4E8}" type="presOf" srcId="{79431EFD-E837-4730-8BCE-D170D5396511}" destId="{3A12BB4D-8F43-4CD7-BDB7-E3CED040F45B}" srcOrd="0" destOrd="3" presId="urn:microsoft.com/office/officeart/2005/8/layout/cycle4"/>
    <dgm:cxn modelId="{A670E0F5-7213-40B3-ADB9-0394220DB290}" type="presOf" srcId="{9E3FD538-DD5D-44BA-A619-09229FCCAD5C}" destId="{DC92434C-E3D1-4C3D-84B7-CD5DABF2910C}" srcOrd="1" destOrd="5" presId="urn:microsoft.com/office/officeart/2005/8/layout/cycle4"/>
    <dgm:cxn modelId="{3277232B-B096-44D2-ACBE-9FA5A56AAA4C}" srcId="{828CBD04-4B5A-4988-86B5-BDDD88FAA490}" destId="{9E3FD538-DD5D-44BA-A619-09229FCCAD5C}" srcOrd="4" destOrd="0" parTransId="{297FEADB-1A70-4046-936E-5814CAB092B3}" sibTransId="{4315BC1A-D9F4-45C1-A3A2-5763AAFF17EA}"/>
    <dgm:cxn modelId="{91855198-A433-4B92-9458-DB91AE2BA1B7}" srcId="{6AC6245E-08E1-4DAF-918A-02B84CA33B97}" destId="{79431EFD-E837-4730-8BCE-D170D5396511}" srcOrd="1" destOrd="0" parTransId="{80471CA4-25F3-4B33-B7AA-4C2CE29C7774}" sibTransId="{A922CA4D-6B9D-4871-AB44-E7FC9CB8D8C6}"/>
    <dgm:cxn modelId="{FB9809D7-AFB1-42DC-90B0-5BBE06964AB4}" type="presOf" srcId="{F2EEC7A0-6BCD-4DF8-BB6C-5431B897D4BD}" destId="{0F21CE31-EFE0-4024-A3EA-F25A7AC93E2E}" srcOrd="1" destOrd="0" presId="urn:microsoft.com/office/officeart/2005/8/layout/cycle4"/>
    <dgm:cxn modelId="{BF5DD6A9-B624-4780-8456-B6BF18D8472D}" srcId="{828CBD04-4B5A-4988-86B5-BDDD88FAA490}" destId="{01473DD8-3C0A-4A0B-89CE-80B898B377E7}" srcOrd="1" destOrd="0" parTransId="{C5BB759F-3CD9-428D-BEF8-B252B91BDFB8}" sibTransId="{6D3C6BF5-0E2C-4FEC-9A82-61A7156D692B}"/>
    <dgm:cxn modelId="{04D2AA23-1612-482F-99E6-784FE8D71478}" srcId="{F2EEC7A0-6BCD-4DF8-BB6C-5431B897D4BD}" destId="{E1AABF8F-253C-4AE1-BF3E-5D0A77596069}" srcOrd="0" destOrd="0" parTransId="{3077FB4D-0A6D-426B-96E2-75594F0F8C8B}" sibTransId="{978714AD-4F44-409A-9FE9-B05A317DDFCA}"/>
    <dgm:cxn modelId="{061391CE-C6B0-4509-9CB8-01A23E13869F}" type="presOf" srcId="{A69DDCEA-7EA6-4416-8355-B4E954F03B55}" destId="{39A53E34-78ED-46C9-9059-34FFDBB7299C}" srcOrd="1" destOrd="0" presId="urn:microsoft.com/office/officeart/2005/8/layout/cycle4"/>
    <dgm:cxn modelId="{83765626-E08E-4B25-B6AB-77527E3704CC}" srcId="{828CBD04-4B5A-4988-86B5-BDDD88FAA490}" destId="{76AB8A2C-5421-4E2C-825E-CBEFCBEF4BAE}" srcOrd="3" destOrd="0" parTransId="{23F81002-C686-4FC4-ACB7-657A0626DB4C}" sibTransId="{0DF6040C-0573-4957-851F-E27B0A55934A}"/>
    <dgm:cxn modelId="{A9157D56-6E56-4D65-AB4C-444DE621816C}" type="presOf" srcId="{9FAA2333-52DA-442E-A88D-3BCA0917528C}" destId="{CE27726F-066C-4778-893F-E09755299C2A}" srcOrd="0" destOrd="3" presId="urn:microsoft.com/office/officeart/2005/8/layout/cycle4"/>
    <dgm:cxn modelId="{FCD1A57F-4227-446C-9C72-C576FD0EA7C5}" type="presOf" srcId="{F2EEC7A0-6BCD-4DF8-BB6C-5431B897D4BD}" destId="{CE27726F-066C-4778-893F-E09755299C2A}" srcOrd="0" destOrd="0" presId="urn:microsoft.com/office/officeart/2005/8/layout/cycle4"/>
    <dgm:cxn modelId="{B6E6BE50-3968-425F-9654-7C5A1404FF20}" type="presOf" srcId="{E6C8332F-52E3-41BE-9B0C-4829F88CE333}" destId="{39A53E34-78ED-46C9-9059-34FFDBB7299C}" srcOrd="1" destOrd="1" presId="urn:microsoft.com/office/officeart/2005/8/layout/cycle4"/>
    <dgm:cxn modelId="{048D9EE5-8995-49DC-862D-5F94B35124D6}" type="presOf" srcId="{9CA06F8D-0DAC-45CD-BF4E-40EA85D22D0D}" destId="{0F21CE31-EFE0-4024-A3EA-F25A7AC93E2E}" srcOrd="1" destOrd="4" presId="urn:microsoft.com/office/officeart/2005/8/layout/cycle4"/>
    <dgm:cxn modelId="{80188F09-5725-4A5E-974E-05F81F6ECB99}" srcId="{6AC6245E-08E1-4DAF-918A-02B84CA33B97}" destId="{820613F4-F249-4202-8085-6AF450844279}" srcOrd="2" destOrd="0" parTransId="{AF2963D1-C3C7-4C97-96D5-39E19A62FBC0}" sibTransId="{74AFA704-626B-4BA9-B782-15A0340F9D87}"/>
    <dgm:cxn modelId="{4E354987-92C3-4C56-992C-CFEC2848D72B}" type="presOf" srcId="{7F711DF2-0BFB-4B14-8779-9B8004CF898B}" destId="{2E0B7371-32AE-4E01-9FE3-71FD42E3E6D3}" srcOrd="0" destOrd="1" presId="urn:microsoft.com/office/officeart/2005/8/layout/cycle4"/>
    <dgm:cxn modelId="{4CF1E14A-3966-4EF4-A302-BCCD08F08250}" srcId="{A69DDCEA-7EA6-4416-8355-B4E954F03B55}" destId="{69861473-9236-447F-9624-BB433D4AFD77}" srcOrd="1" destOrd="0" parTransId="{1451A4DD-7C26-467C-89C7-59B733CABCA8}" sibTransId="{8976721D-0CCB-49FF-9C42-DCFEA2BE825C}"/>
    <dgm:cxn modelId="{C8FE3FE9-CB3B-45DB-9373-56723E048FF2}" srcId="{F2EEC7A0-6BCD-4DF8-BB6C-5431B897D4BD}" destId="{9FAA2333-52DA-442E-A88D-3BCA0917528C}" srcOrd="2" destOrd="0" parTransId="{A1C286F9-F20A-4526-A426-E327C707CEDB}" sibTransId="{4D41CC81-B706-4C5F-99A5-A6EDB087C05F}"/>
    <dgm:cxn modelId="{02512D6D-673F-4E73-B0DC-A066008AD548}" type="presOf" srcId="{0FBC5DFE-352C-4B07-80E0-B14E4BA11B36}" destId="{2E0B7371-32AE-4E01-9FE3-71FD42E3E6D3}" srcOrd="0" destOrd="8" presId="urn:microsoft.com/office/officeart/2005/8/layout/cycle4"/>
    <dgm:cxn modelId="{FD4BFE3D-F38F-4D6E-9464-05BC80240B44}" type="presOf" srcId="{3DBB2249-AF81-4E90-BCCC-3628FEBC6A8A}" destId="{2E0B7371-32AE-4E01-9FE3-71FD42E3E6D3}" srcOrd="0" destOrd="7" presId="urn:microsoft.com/office/officeart/2005/8/layout/cycle4"/>
    <dgm:cxn modelId="{69C41984-C73F-4DEE-ABB1-720F38613EA4}" type="presOf" srcId="{94C53F2D-7480-4504-AE86-6A44ED20947E}" destId="{39A53E34-78ED-46C9-9059-34FFDBB7299C}" srcOrd="1" destOrd="4" presId="urn:microsoft.com/office/officeart/2005/8/layout/cycle4"/>
    <dgm:cxn modelId="{AA2A5E52-2AD1-4C51-AECC-865094BAD841}" type="presOf" srcId="{76AB8A2C-5421-4E2C-825E-CBEFCBEF4BAE}" destId="{DC92434C-E3D1-4C3D-84B7-CD5DABF2910C}" srcOrd="1" destOrd="4" presId="urn:microsoft.com/office/officeart/2005/8/layout/cycle4"/>
    <dgm:cxn modelId="{FA100423-FA82-44D1-814A-54DBA511AC12}" type="presOf" srcId="{AD19F4AE-5D14-430A-89A6-BA35FF9215C3}" destId="{C162BA31-5F9B-42C1-8308-ABFA4312095B}" srcOrd="1" destOrd="0" presId="urn:microsoft.com/office/officeart/2005/8/layout/cycle4"/>
    <dgm:cxn modelId="{1B06EFA5-56BB-4557-A1A6-73A321B15877}" type="presOf" srcId="{E7948366-9DB6-46FE-B6C1-34D8AE2D52C5}" destId="{A34A87BD-CE7F-4B83-BE11-CB1D1C7B8F1F}" srcOrd="0" destOrd="0" presId="urn:microsoft.com/office/officeart/2005/8/layout/cycle4"/>
    <dgm:cxn modelId="{A7D59BA0-BEC8-46AF-AC9A-7D50C8AA8212}" srcId="{828CBD04-4B5A-4988-86B5-BDDD88FAA490}" destId="{9AF32B0F-864A-4881-A9B1-098C2EDBB29B}" srcOrd="5" destOrd="0" parTransId="{3792B190-CFF6-4CFE-BEC4-B56CBBC567DA}" sibTransId="{32932B7B-B00C-4DD8-87FF-35CFB09D108B}"/>
    <dgm:cxn modelId="{428066E3-B362-48AC-93A6-3FC23EC2AAFA}" type="presOf" srcId="{C6199C45-82F8-4B54-A15A-920090407FDC}" destId="{912D0B13-5B24-4466-82D3-7D9A25A35E4B}" srcOrd="0" destOrd="0" presId="urn:microsoft.com/office/officeart/2005/8/layout/cycle4"/>
    <dgm:cxn modelId="{778C0FAD-E1FB-41FC-8573-3F44FD19B5C5}" srcId="{828CBD04-4B5A-4988-86B5-BDDD88FAA490}" destId="{7F711DF2-0BFB-4B14-8779-9B8004CF898B}" srcOrd="0" destOrd="0" parTransId="{73106235-69D3-479B-8ACA-65B44DB32B70}" sibTransId="{FE7BD685-0B63-49D9-89C0-8969E48263E4}"/>
    <dgm:cxn modelId="{8271B1EE-D4B4-460B-B08C-092D08C51152}" type="presOf" srcId="{39550942-D7C5-40F5-9633-5F75CE7D9177}" destId="{2E0B7371-32AE-4E01-9FE3-71FD42E3E6D3}" srcOrd="0" destOrd="9" presId="urn:microsoft.com/office/officeart/2005/8/layout/cycle4"/>
    <dgm:cxn modelId="{0B7C3065-6C69-4566-BF29-11E62371A99B}" type="presOf" srcId="{9E3FD538-DD5D-44BA-A619-09229FCCAD5C}" destId="{2E0B7371-32AE-4E01-9FE3-71FD42E3E6D3}" srcOrd="0" destOrd="5" presId="urn:microsoft.com/office/officeart/2005/8/layout/cycle4"/>
    <dgm:cxn modelId="{20D7CF69-D198-4FAE-A4B4-D1951A5EF8DC}" type="presOf" srcId="{E1AABF8F-253C-4AE1-BF3E-5D0A77596069}" destId="{0F21CE31-EFE0-4024-A3EA-F25A7AC93E2E}" srcOrd="1" destOrd="1" presId="urn:microsoft.com/office/officeart/2005/8/layout/cycle4"/>
    <dgm:cxn modelId="{AF052DF0-A534-4C10-854F-EAF3AC5E192A}" type="presParOf" srcId="{A34A87BD-CE7F-4B83-BE11-CB1D1C7B8F1F}" destId="{51367984-466B-4B35-9EDD-8F88F66D3E6F}" srcOrd="0" destOrd="0" presId="urn:microsoft.com/office/officeart/2005/8/layout/cycle4"/>
    <dgm:cxn modelId="{DF6FBE71-81ED-4267-B933-9774D8FEB3D2}" type="presParOf" srcId="{51367984-466B-4B35-9EDD-8F88F66D3E6F}" destId="{4D92DBFB-2761-4C25-9B45-B3778021CE93}" srcOrd="0" destOrd="0" presId="urn:microsoft.com/office/officeart/2005/8/layout/cycle4"/>
    <dgm:cxn modelId="{5FC9020C-4F94-4487-87FD-D2008DCB3E05}" type="presParOf" srcId="{4D92DBFB-2761-4C25-9B45-B3778021CE93}" destId="{2E0B7371-32AE-4E01-9FE3-71FD42E3E6D3}" srcOrd="0" destOrd="0" presId="urn:microsoft.com/office/officeart/2005/8/layout/cycle4"/>
    <dgm:cxn modelId="{28FA61DA-0B08-42C2-A638-53BC2D703F8F}" type="presParOf" srcId="{4D92DBFB-2761-4C25-9B45-B3778021CE93}" destId="{DC92434C-E3D1-4C3D-84B7-CD5DABF2910C}" srcOrd="1" destOrd="0" presId="urn:microsoft.com/office/officeart/2005/8/layout/cycle4"/>
    <dgm:cxn modelId="{32C5841F-F10A-4B70-ACC2-A2E69EB8430F}" type="presParOf" srcId="{51367984-466B-4B35-9EDD-8F88F66D3E6F}" destId="{B03201B4-49E4-48AD-9395-91062D04E54F}" srcOrd="1" destOrd="0" presId="urn:microsoft.com/office/officeart/2005/8/layout/cycle4"/>
    <dgm:cxn modelId="{AF14DD9A-AD19-4645-95E7-1A56E2501FB1}" type="presParOf" srcId="{B03201B4-49E4-48AD-9395-91062D04E54F}" destId="{CE27726F-066C-4778-893F-E09755299C2A}" srcOrd="0" destOrd="0" presId="urn:microsoft.com/office/officeart/2005/8/layout/cycle4"/>
    <dgm:cxn modelId="{C15EF884-04E2-48D1-BB06-0E7CD2452C93}" type="presParOf" srcId="{B03201B4-49E4-48AD-9395-91062D04E54F}" destId="{0F21CE31-EFE0-4024-A3EA-F25A7AC93E2E}" srcOrd="1" destOrd="0" presId="urn:microsoft.com/office/officeart/2005/8/layout/cycle4"/>
    <dgm:cxn modelId="{C5711C3C-3606-41DC-A761-E69BB8AE972B}" type="presParOf" srcId="{51367984-466B-4B35-9EDD-8F88F66D3E6F}" destId="{1B3343C4-A55E-4912-88F7-6B63472D118A}" srcOrd="2" destOrd="0" presId="urn:microsoft.com/office/officeart/2005/8/layout/cycle4"/>
    <dgm:cxn modelId="{30847091-2F5F-488F-A06D-7A2ACD674395}" type="presParOf" srcId="{1B3343C4-A55E-4912-88F7-6B63472D118A}" destId="{3A12BB4D-8F43-4CD7-BDB7-E3CED040F45B}" srcOrd="0" destOrd="0" presId="urn:microsoft.com/office/officeart/2005/8/layout/cycle4"/>
    <dgm:cxn modelId="{E54C8A38-EB1D-4B65-9108-8C22433A3692}" type="presParOf" srcId="{1B3343C4-A55E-4912-88F7-6B63472D118A}" destId="{C162BA31-5F9B-42C1-8308-ABFA4312095B}" srcOrd="1" destOrd="0" presId="urn:microsoft.com/office/officeart/2005/8/layout/cycle4"/>
    <dgm:cxn modelId="{21551538-47FC-4C6F-A8F5-FFB399E8DB10}" type="presParOf" srcId="{51367984-466B-4B35-9EDD-8F88F66D3E6F}" destId="{3664DF0E-735A-4127-8F4E-C86BF16D8EC1}" srcOrd="3" destOrd="0" presId="urn:microsoft.com/office/officeart/2005/8/layout/cycle4"/>
    <dgm:cxn modelId="{F935C7E2-8D5A-4655-80C6-3872A57F324A}" type="presParOf" srcId="{3664DF0E-735A-4127-8F4E-C86BF16D8EC1}" destId="{20891B6C-4B1B-47E6-9A06-15F478854F55}" srcOrd="0" destOrd="0" presId="urn:microsoft.com/office/officeart/2005/8/layout/cycle4"/>
    <dgm:cxn modelId="{579DF231-0E14-436D-BF60-9DD8B9BF45F3}" type="presParOf" srcId="{3664DF0E-735A-4127-8F4E-C86BF16D8EC1}" destId="{39A53E34-78ED-46C9-9059-34FFDBB7299C}" srcOrd="1" destOrd="0" presId="urn:microsoft.com/office/officeart/2005/8/layout/cycle4"/>
    <dgm:cxn modelId="{2E057F96-AEBE-4899-8B9F-7E24CFABDE36}" type="presParOf" srcId="{51367984-466B-4B35-9EDD-8F88F66D3E6F}" destId="{33D3A6CB-7E9C-4E07-A837-9A59681DF550}" srcOrd="4" destOrd="0" presId="urn:microsoft.com/office/officeart/2005/8/layout/cycle4"/>
    <dgm:cxn modelId="{D526D33E-FB65-4224-832D-EC2724D85624}" type="presParOf" srcId="{A34A87BD-CE7F-4B83-BE11-CB1D1C7B8F1F}" destId="{85104C95-C428-4E97-9638-24D4ECDD2CA8}" srcOrd="1" destOrd="0" presId="urn:microsoft.com/office/officeart/2005/8/layout/cycle4"/>
    <dgm:cxn modelId="{2BFF26E6-5B75-432B-B9CE-A4E9534EB948}" type="presParOf" srcId="{85104C95-C428-4E97-9638-24D4ECDD2CA8}" destId="{0D420297-5F85-49AB-96C8-19FA539537B3}" srcOrd="0" destOrd="0" presId="urn:microsoft.com/office/officeart/2005/8/layout/cycle4"/>
    <dgm:cxn modelId="{5792DEE6-F044-45D3-A48D-7C219C82AEF1}" type="presParOf" srcId="{85104C95-C428-4E97-9638-24D4ECDD2CA8}" destId="{E04D7B61-2728-4A46-BA62-64246E0797AC}" srcOrd="1" destOrd="0" presId="urn:microsoft.com/office/officeart/2005/8/layout/cycle4"/>
    <dgm:cxn modelId="{BB5D4B74-E6F0-4975-9AF3-C76FD863814B}" type="presParOf" srcId="{85104C95-C428-4E97-9638-24D4ECDD2CA8}" destId="{E1ED82D7-C98C-4004-8A91-F71F6D53A34F}" srcOrd="2" destOrd="0" presId="urn:microsoft.com/office/officeart/2005/8/layout/cycle4"/>
    <dgm:cxn modelId="{C53265F3-F5F1-42C4-8D57-A9D9A85C8EDD}" type="presParOf" srcId="{85104C95-C428-4E97-9638-24D4ECDD2CA8}" destId="{912D0B13-5B24-4466-82D3-7D9A25A35E4B}" srcOrd="3" destOrd="0" presId="urn:microsoft.com/office/officeart/2005/8/layout/cycle4"/>
    <dgm:cxn modelId="{A41771CF-DCA3-420F-B441-90FC265101DA}" type="presParOf" srcId="{85104C95-C428-4E97-9638-24D4ECDD2CA8}" destId="{7CD97322-6D69-4149-83C5-C731EFE78B40}" srcOrd="4" destOrd="0" presId="urn:microsoft.com/office/officeart/2005/8/layout/cycle4"/>
    <dgm:cxn modelId="{EA180BF8-7A8E-44A5-9644-29F2ADAF86D6}" type="presParOf" srcId="{A34A87BD-CE7F-4B83-BE11-CB1D1C7B8F1F}" destId="{DF75E1EA-CD80-4FF5-9C73-BC9EE607174C}" srcOrd="2" destOrd="0" presId="urn:microsoft.com/office/officeart/2005/8/layout/cycle4"/>
    <dgm:cxn modelId="{396AF099-663D-467A-B51A-11D64593C64A}" type="presParOf" srcId="{A34A87BD-CE7F-4B83-BE11-CB1D1C7B8F1F}" destId="{2ADB6AFD-2DDF-4C86-A722-47781EB7023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2BB4D-8F43-4CD7-BDB7-E3CED040F45B}">
      <dsp:nvSpPr>
        <dsp:cNvPr id="0" name=""/>
        <dsp:cNvSpPr/>
      </dsp:nvSpPr>
      <dsp:spPr>
        <a:xfrm>
          <a:off x="5514441" y="3158222"/>
          <a:ext cx="2560793" cy="1619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site ART Process flow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site  ART Processes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</a:t>
          </a:r>
          <a:r>
            <a:rPr lang="en-GB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EDT Mobile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</a:t>
          </a: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the main site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18244" y="3598552"/>
        <a:ext cx="1721425" cy="1143165"/>
      </dsp:txXfrm>
    </dsp:sp>
    <dsp:sp modelId="{20891B6C-4B1B-47E6-9A06-15F478854F55}">
      <dsp:nvSpPr>
        <dsp:cNvPr id="0" name=""/>
        <dsp:cNvSpPr/>
      </dsp:nvSpPr>
      <dsp:spPr>
        <a:xfrm>
          <a:off x="0" y="2634624"/>
          <a:ext cx="4035662" cy="2156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Facility, regional, and national level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Using predfined EDT reports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Completing the ART Monthly Reporting Template     at the main site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Data abstraction, validation and use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Improving EDT Data quality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7376" y="3221174"/>
        <a:ext cx="2730211" cy="1522769"/>
      </dsp:txXfrm>
    </dsp:sp>
    <dsp:sp modelId="{CE27726F-066C-4778-893F-E09755299C2A}">
      <dsp:nvSpPr>
        <dsp:cNvPr id="0" name=""/>
        <dsp:cNvSpPr/>
      </dsp:nvSpPr>
      <dsp:spPr>
        <a:xfrm>
          <a:off x="4850606" y="65937"/>
          <a:ext cx="3259955" cy="1688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Receiving and Issuing of stock from the EDT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Recording stock take details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Quantification of ARVs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stock for </a:t>
          </a:r>
          <a:r>
            <a:rPr lang="en-US" sz="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peripheral </a:t>
          </a:r>
          <a:r>
            <a:rPr lang="en-US" sz="8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site</a:t>
          </a:r>
        </a:p>
      </dsp:txBody>
      <dsp:txXfrm>
        <a:off x="5865694" y="103038"/>
        <a:ext cx="2207766" cy="1192534"/>
      </dsp:txXfrm>
    </dsp:sp>
    <dsp:sp modelId="{2E0B7371-32AE-4E01-9FE3-71FD42E3E6D3}">
      <dsp:nvSpPr>
        <dsp:cNvPr id="0" name=""/>
        <dsp:cNvSpPr/>
      </dsp:nvSpPr>
      <dsp:spPr>
        <a:xfrm>
          <a:off x="0" y="76552"/>
          <a:ext cx="4125103" cy="1956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  of new patients initiating ART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Entering patients on ART from other sites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Stopping patient management on the EDT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patient data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Monitoring patient adherence to ART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  to patients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Reversing a transaction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Managing patient appointments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969" y="119521"/>
        <a:ext cx="2801634" cy="1381125"/>
      </dsp:txXfrm>
    </dsp:sp>
    <dsp:sp modelId="{0D420297-5F85-49AB-96C8-19FA539537B3}">
      <dsp:nvSpPr>
        <dsp:cNvPr id="0" name=""/>
        <dsp:cNvSpPr/>
      </dsp:nvSpPr>
      <dsp:spPr>
        <a:xfrm>
          <a:off x="2253801" y="166360"/>
          <a:ext cx="2081689" cy="2081689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 at main site using the EDT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63514" y="776073"/>
        <a:ext cx="1471976" cy="1471976"/>
      </dsp:txXfrm>
    </dsp:sp>
    <dsp:sp modelId="{E04D7B61-2728-4A46-BA62-64246E0797AC}">
      <dsp:nvSpPr>
        <dsp:cNvPr id="0" name=""/>
        <dsp:cNvSpPr/>
      </dsp:nvSpPr>
      <dsp:spPr>
        <a:xfrm rot="5400000">
          <a:off x="4420568" y="166360"/>
          <a:ext cx="2081689" cy="2081689"/>
        </a:xfrm>
        <a:prstGeom prst="pieWedg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Stock Management at main site using the EDT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4420568" y="776073"/>
        <a:ext cx="1471976" cy="1471976"/>
      </dsp:txXfrm>
    </dsp:sp>
    <dsp:sp modelId="{E1ED82D7-C98C-4004-8A91-F71F6D53A34F}">
      <dsp:nvSpPr>
        <dsp:cNvPr id="0" name=""/>
        <dsp:cNvSpPr/>
      </dsp:nvSpPr>
      <dsp:spPr>
        <a:xfrm rot="10800000">
          <a:off x="4420568" y="2344201"/>
          <a:ext cx="2081689" cy="2081689"/>
        </a:xfrm>
        <a:prstGeom prst="pieWedg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at peripheral site using the EDT Mobile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4420568" y="2344201"/>
        <a:ext cx="1471976" cy="1471976"/>
      </dsp:txXfrm>
    </dsp:sp>
    <dsp:sp modelId="{912D0B13-5B24-4466-82D3-7D9A25A35E4B}">
      <dsp:nvSpPr>
        <dsp:cNvPr id="0" name=""/>
        <dsp:cNvSpPr/>
      </dsp:nvSpPr>
      <dsp:spPr>
        <a:xfrm rot="16200000">
          <a:off x="2175363" y="2511507"/>
          <a:ext cx="2081689" cy="2081689"/>
        </a:xfrm>
        <a:prstGeom prst="pieWedg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Reporting and Data Quality using EDT reports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5400000">
        <a:off x="2785076" y="2511507"/>
        <a:ext cx="1471976" cy="1471976"/>
      </dsp:txXfrm>
    </dsp:sp>
    <dsp:sp modelId="{DF75E1EA-CD80-4FF5-9C73-BC9EE607174C}">
      <dsp:nvSpPr>
        <dsp:cNvPr id="0" name=""/>
        <dsp:cNvSpPr/>
      </dsp:nvSpPr>
      <dsp:spPr>
        <a:xfrm>
          <a:off x="4013249" y="1863437"/>
          <a:ext cx="718735" cy="624987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DB6AFD-2DDF-4C86-A722-47781EB7023C}">
      <dsp:nvSpPr>
        <dsp:cNvPr id="0" name=""/>
        <dsp:cNvSpPr/>
      </dsp:nvSpPr>
      <dsp:spPr>
        <a:xfrm rot="10800000">
          <a:off x="4013249" y="2103817"/>
          <a:ext cx="718735" cy="624987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94E9-9A32-4C09-82AE-B1190F439DA6}" type="datetimeFigureOut">
              <a:rPr lang="en-GB" smtClean="0"/>
              <a:t>13/07/2016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1AC80-B456-45BE-BA5B-02661FE92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9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en-GB" sz="3600" kern="1200" cap="all" spc="300" baseline="0" dirty="0">
                <a:solidFill>
                  <a:srgbClr val="F79646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lang="en-GB" sz="2000" i="1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  <a:ea typeface="+mn-ea"/>
                <a:cs typeface="Garamon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 descr="MOHSS_Coat of Arms_CMY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0"/>
            <a:ext cx="1872208" cy="1800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" name="Picture 7" descr="USAID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7225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018655" y="6093415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32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2CBD-EE09-4FD2-852A-D056B811B8BD}" type="datetime1">
              <a:rPr lang="en-GB" smtClean="0"/>
              <a:t>13/07/2016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9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7C38-FD0E-46F9-8D83-BC76D353F337}" type="datetime1">
              <a:rPr lang="en-GB" smtClean="0"/>
              <a:t>13/07/2016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3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035"/>
          </a:xfrm>
        </p:spPr>
        <p:txBody>
          <a:bodyPr>
            <a:normAutofit/>
          </a:bodyPr>
          <a:lstStyle>
            <a:lvl1pPr>
              <a:defRPr lang="en-GB" sz="2800" u="none" kern="1200" cap="all" spc="300" baseline="0" dirty="0">
                <a:solidFill>
                  <a:schemeClr val="accent3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lang="en-US" sz="2800" kern="1200" cap="none" spc="200" baseline="0" dirty="0" smtClean="0">
                <a:solidFill>
                  <a:schemeClr val="tx2"/>
                </a:solidFill>
                <a:latin typeface="+mn-lt"/>
                <a:ea typeface="+mj-ea"/>
                <a:cs typeface="Gill Sans Ligh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 spc="100" baseline="0"/>
            </a:lvl2pPr>
            <a:lvl3pPr marL="1143000" indent="-228600">
              <a:buFont typeface="Arial" panose="020B0604020202020204" pitchFamily="34" charset="0"/>
              <a:buChar char="•"/>
              <a:defRPr sz="2000" spc="50" baseline="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158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76056" y="6453395"/>
            <a:ext cx="2133600" cy="268080"/>
          </a:xfrm>
        </p:spPr>
        <p:txBody>
          <a:bodyPr/>
          <a:lstStyle>
            <a:lvl1pPr algn="r">
              <a:defRPr/>
            </a:lvl1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45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lang="en-GB" sz="4000" kern="1200" cap="all" spc="300" baseline="0" dirty="0">
                <a:solidFill>
                  <a:srgbClr val="F79646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pc="5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MOHSS_Coat of Arms_CMY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3" name="Picture 12" descr="USAID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SIAPS_Logo_FINAL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6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035"/>
          </a:xfrm>
        </p:spPr>
        <p:txBody>
          <a:bodyPr>
            <a:normAutofit/>
          </a:bodyPr>
          <a:lstStyle>
            <a:lvl1pPr>
              <a:defRPr lang="en-GB" sz="2800" kern="1200" cap="all" spc="300" baseline="0" dirty="0">
                <a:solidFill>
                  <a:schemeClr val="accent3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lang="en-US" sz="2800" kern="1200" cap="none" spc="200" baseline="0" dirty="0" smtClean="0">
                <a:solidFill>
                  <a:schemeClr val="tx2"/>
                </a:solidFill>
                <a:latin typeface="+mn-lt"/>
                <a:ea typeface="+mj-ea"/>
                <a:cs typeface="Gill Sans Ligh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 spc="100" baseline="0"/>
            </a:lvl2pPr>
            <a:lvl3pPr>
              <a:defRPr sz="2000" spc="50" baseline="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lang="en-US" sz="2800" kern="1200" cap="none" spc="200" baseline="0" dirty="0" smtClean="0">
                <a:solidFill>
                  <a:schemeClr val="tx2"/>
                </a:solidFill>
                <a:latin typeface="+mn-lt"/>
                <a:ea typeface="+mj-ea"/>
                <a:cs typeface="Gill Sans Light"/>
              </a:defRPr>
            </a:lvl1pPr>
            <a:lvl2pPr marL="742950" indent="-285750">
              <a:buFont typeface="Courier New" panose="02070309020205020404" pitchFamily="49" charset="0"/>
              <a:buChar char="o"/>
              <a:defRPr lang="en-US" sz="2400" kern="1200" spc="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158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2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C4C-FF6E-44DD-A29B-05FC1A4BEF8A}" type="datetime1">
              <a:rPr lang="en-GB" smtClean="0"/>
              <a:t>13/07/2016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2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035"/>
          </a:xfrm>
        </p:spPr>
        <p:txBody>
          <a:bodyPr>
            <a:normAutofit/>
          </a:bodyPr>
          <a:lstStyle>
            <a:lvl1pPr>
              <a:defRPr lang="en-GB" sz="2800" kern="1200" cap="all" spc="300" baseline="0" dirty="0">
                <a:solidFill>
                  <a:schemeClr val="accent3"/>
                </a:solidFill>
                <a:latin typeface="+mj-lt"/>
                <a:ea typeface="+mj-ea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158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82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11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pc="300" baseline="0">
                <a:solidFill>
                  <a:srgbClr val="9BBB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800" spc="200" baseline="0">
                <a:solidFill>
                  <a:schemeClr val="tx2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 spc="100" baseline="0"/>
            </a:lvl2pPr>
            <a:lvl3pPr>
              <a:defRPr sz="2000" spc="50" baseline="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076056" y="6453395"/>
            <a:ext cx="2133600" cy="268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A5A5F-058D-41AA-A801-829C5C1AB1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6169025"/>
            <a:ext cx="8229600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 spc="1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1400" spc="100" baseline="0">
                <a:solidFill>
                  <a:schemeClr val="accent3"/>
                </a:solidFill>
              </a:defRPr>
            </a:lvl2pPr>
            <a:lvl3pPr marL="914400" indent="0">
              <a:buNone/>
              <a:defRPr sz="1400" spc="100" baseline="0">
                <a:solidFill>
                  <a:schemeClr val="accent3"/>
                </a:solidFill>
              </a:defRPr>
            </a:lvl3pPr>
            <a:lvl4pPr marL="1371600" indent="0">
              <a:buNone/>
              <a:defRPr sz="1400" spc="100" baseline="0">
                <a:solidFill>
                  <a:schemeClr val="accent3"/>
                </a:solidFill>
              </a:defRPr>
            </a:lvl4pPr>
            <a:lvl5pPr marL="1828800" indent="0">
              <a:buNone/>
              <a:defRPr sz="1400" spc="10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66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cap="all" spc="300" baseline="0">
                <a:solidFill>
                  <a:srgbClr val="9BBB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USAID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69233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APS_Logo_FINAL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7247255" y="6165423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HSS_Coat of Arms_CMY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974" y="274638"/>
            <a:ext cx="791826" cy="8770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8873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4CA2-5067-4482-9876-9ED3CB80AFC7}" type="datetime1">
              <a:rPr lang="en-GB" smtClean="0"/>
              <a:t>13/07/2016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5A5F-058D-41AA-A801-829C5C1A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0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Electronic Dispensing Tool FEATURES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Presented by: insert your name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5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functions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EDT Reporting Module comprises the following reports run for a given period of time, usually monthly</a:t>
            </a:r>
            <a:endParaRPr lang="en-GB" dirty="0"/>
          </a:p>
          <a:p>
            <a:pPr lvl="1"/>
            <a:r>
              <a:rPr lang="en-GB" dirty="0" smtClean="0"/>
              <a:t>New Patients Started on ART</a:t>
            </a:r>
            <a:endParaRPr lang="en-GB" dirty="0"/>
          </a:p>
          <a:p>
            <a:pPr lvl="1"/>
            <a:r>
              <a:rPr lang="en-GB" dirty="0" smtClean="0"/>
              <a:t>No. of Pickups</a:t>
            </a:r>
          </a:p>
          <a:p>
            <a:pPr lvl="1"/>
            <a:r>
              <a:rPr lang="en-GB" dirty="0" smtClean="0"/>
              <a:t>All Patients: Active, LTFU, etc.</a:t>
            </a:r>
          </a:p>
          <a:p>
            <a:pPr lvl="1"/>
            <a:r>
              <a:rPr lang="en-GB" dirty="0" smtClean="0"/>
              <a:t>All Regimen Switches including substitutes</a:t>
            </a:r>
          </a:p>
          <a:p>
            <a:pPr lvl="1"/>
            <a:r>
              <a:rPr lang="en-GB" dirty="0" smtClean="0"/>
              <a:t>No. of Patients: Transferred-In, LTFU this month etc.</a:t>
            </a:r>
          </a:p>
          <a:p>
            <a:pPr lvl="1"/>
            <a:r>
              <a:rPr lang="en-GB" dirty="0" smtClean="0"/>
              <a:t>Patients late for appointment</a:t>
            </a:r>
          </a:p>
          <a:p>
            <a:pPr lvl="1"/>
            <a:r>
              <a:rPr lang="en-GB" dirty="0" smtClean="0"/>
              <a:t>Patient Adherence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6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functions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EDT Reports, continued</a:t>
            </a:r>
            <a:endParaRPr lang="en-GB" dirty="0"/>
          </a:p>
          <a:p>
            <a:pPr lvl="1"/>
            <a:r>
              <a:rPr lang="en-GB" dirty="0" smtClean="0"/>
              <a:t>Current Stock Balances as of now</a:t>
            </a:r>
          </a:p>
          <a:p>
            <a:pPr lvl="1"/>
            <a:r>
              <a:rPr lang="en-GB" dirty="0" smtClean="0"/>
              <a:t>Medicines Dispensed by Period</a:t>
            </a:r>
          </a:p>
          <a:p>
            <a:pPr lvl="1"/>
            <a:r>
              <a:rPr lang="en-GB" dirty="0" smtClean="0"/>
              <a:t>Items presumed out of Stock</a:t>
            </a:r>
          </a:p>
          <a:p>
            <a:pPr lvl="1"/>
            <a:r>
              <a:rPr lang="en-GB" dirty="0" smtClean="0"/>
              <a:t>No. of Scripts per day</a:t>
            </a:r>
          </a:p>
          <a:p>
            <a:pPr lvl="1"/>
            <a:r>
              <a:rPr lang="en-GB" dirty="0" smtClean="0"/>
              <a:t>No. of Patients who ran out of ARVs by the time of the routine refill</a:t>
            </a:r>
          </a:p>
          <a:p>
            <a:pPr lvl="1"/>
            <a:r>
              <a:rPr lang="en-GB" dirty="0" smtClean="0"/>
              <a:t>Summary reports of Active Patients by Facility &amp; Region</a:t>
            </a:r>
          </a:p>
          <a:p>
            <a:pPr lvl="1"/>
            <a:r>
              <a:rPr lang="en-GB" dirty="0" smtClean="0"/>
              <a:t>Etc.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9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functions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EDT Reports, continued, HIVDR EWIs</a:t>
            </a:r>
            <a:endParaRPr lang="en-GB" dirty="0"/>
          </a:p>
          <a:p>
            <a:pPr lvl="1"/>
            <a:r>
              <a:rPr lang="en-GB" dirty="0" smtClean="0"/>
              <a:t>Retention in Care after 12 months (EWI2)</a:t>
            </a:r>
          </a:p>
          <a:p>
            <a:pPr lvl="2"/>
            <a:r>
              <a:rPr lang="en-GB" dirty="0"/>
              <a:t>% of patients retained on 1st line therapy at 12 months for a selected cohort</a:t>
            </a:r>
          </a:p>
          <a:p>
            <a:pPr lvl="2"/>
            <a:r>
              <a:rPr lang="en-GB" dirty="0"/>
              <a:t>% of patients LTFU at 12 months for a selected cohort</a:t>
            </a:r>
            <a:endParaRPr lang="en-GB" dirty="0" smtClean="0"/>
          </a:p>
          <a:p>
            <a:pPr lvl="1"/>
            <a:r>
              <a:rPr lang="en-GB" dirty="0" smtClean="0"/>
              <a:t>On-time Pill Pickup &amp; Dispensing Practices (EWI1&amp;4)</a:t>
            </a:r>
          </a:p>
          <a:p>
            <a:pPr lvl="2"/>
            <a:r>
              <a:rPr lang="en-GB" dirty="0"/>
              <a:t>% of patients picking up their ARVs on time for a selected </a:t>
            </a:r>
            <a:r>
              <a:rPr lang="en-GB" dirty="0" smtClean="0"/>
              <a:t>cohort</a:t>
            </a:r>
          </a:p>
          <a:p>
            <a:pPr lvl="2"/>
            <a:r>
              <a:rPr lang="en-GB" dirty="0"/>
              <a:t>% of patients started on an appropriate 1st line regimen</a:t>
            </a:r>
          </a:p>
          <a:p>
            <a:pPr lvl="1"/>
            <a:r>
              <a:rPr lang="en-GB" dirty="0" smtClean="0"/>
              <a:t>% </a:t>
            </a:r>
            <a:r>
              <a:rPr lang="en-GB" dirty="0"/>
              <a:t>of patients exhibiting &gt;75% adherence based on pill </a:t>
            </a:r>
            <a:r>
              <a:rPr lang="en-GB" dirty="0" smtClean="0"/>
              <a:t>count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EDT Mobile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  <p:pic>
        <p:nvPicPr>
          <p:cNvPr id="6" name="Picture 2" descr="P:\EDT Mobile pics\IMG_02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52" y="1196752"/>
            <a:ext cx="7468258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40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About The e-Dispensing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Electronic Dispensing Tool (EDT)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Microsoft Access </a:t>
            </a:r>
            <a:r>
              <a:rPr lang="en-GB" dirty="0" smtClean="0"/>
              <a:t>2010 software program running on Microsoft SQL Server 2008R2 database engine.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sed by the Namibia ART Programme to collect and manage pharmacy related data of patients on ART.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urrently in use at 50 public health facilities countrywide, including hospitals, health centres and clinics.</a:t>
            </a:r>
          </a:p>
          <a:p>
            <a:pPr lvl="1"/>
            <a:r>
              <a:rPr lang="en-GB" dirty="0" smtClean="0"/>
              <a:t>Has its mobile version - The EDT Mobile - which extends its reach to other primary health care facilities providing ART services.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4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Patients Statuses</a:t>
            </a:r>
          </a:p>
          <a:p>
            <a:pPr lvl="1"/>
            <a:r>
              <a:rPr lang="en-GB" dirty="0" smtClean="0"/>
              <a:t>Lost Status - 30 days after missed Pharmacy appointment.</a:t>
            </a:r>
            <a:endParaRPr lang="en-GB" dirty="0"/>
          </a:p>
          <a:p>
            <a:pPr lvl="1"/>
            <a:r>
              <a:rPr lang="en-GB" dirty="0" smtClean="0"/>
              <a:t>Loss </a:t>
            </a:r>
            <a:r>
              <a:rPr lang="en-GB" dirty="0"/>
              <a:t>To Follow Up Status (</a:t>
            </a:r>
            <a:r>
              <a:rPr lang="en-GB" dirty="0" smtClean="0"/>
              <a:t>LTFU) - 90 </a:t>
            </a:r>
            <a:r>
              <a:rPr lang="en-GB" dirty="0"/>
              <a:t>days </a:t>
            </a:r>
            <a:r>
              <a:rPr lang="en-GB" dirty="0" smtClean="0"/>
              <a:t>after missed Pharmacy appointment.</a:t>
            </a:r>
            <a:endParaRPr lang="en-GB" dirty="0"/>
          </a:p>
          <a:p>
            <a:r>
              <a:rPr lang="en-GB" dirty="0" smtClean="0"/>
              <a:t>Main site</a:t>
            </a:r>
          </a:p>
          <a:p>
            <a:pPr lvl="1"/>
            <a:r>
              <a:rPr lang="en-GB" dirty="0" smtClean="0"/>
              <a:t>An ART services providing </a:t>
            </a:r>
            <a:r>
              <a:rPr lang="en-GB" dirty="0"/>
              <a:t>hospital, health centre or clinic with its own EDT </a:t>
            </a:r>
            <a:r>
              <a:rPr lang="en-GB" dirty="0" smtClean="0"/>
              <a:t>computer.</a:t>
            </a:r>
            <a:endParaRPr lang="en-GB" dirty="0"/>
          </a:p>
          <a:p>
            <a:r>
              <a:rPr lang="en-GB" dirty="0" smtClean="0"/>
              <a:t>Peripheral site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neighbouring site (i.e. health centre or clinic), that does not have an EDT computer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7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the EDT to improve ART service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25656"/>
              </p:ext>
            </p:extLst>
          </p:nvPr>
        </p:nvGraphicFramePr>
        <p:xfrm>
          <a:off x="457200" y="1268413"/>
          <a:ext cx="8229600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0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EDT toolset comprises:</a:t>
            </a:r>
          </a:p>
          <a:p>
            <a:pPr lvl="1"/>
            <a:r>
              <a:rPr lang="en-GB" dirty="0"/>
              <a:t>The EDT desktop application (the main tool)</a:t>
            </a:r>
          </a:p>
          <a:p>
            <a:pPr lvl="1"/>
            <a:r>
              <a:rPr lang="en-GB" dirty="0"/>
              <a:t>EDT Reports desktop application (for generating reports)</a:t>
            </a:r>
          </a:p>
          <a:p>
            <a:pPr lvl="1"/>
            <a:r>
              <a:rPr lang="en-GB" dirty="0"/>
              <a:t>EDT Mobile (data collection terminal)</a:t>
            </a:r>
          </a:p>
          <a:p>
            <a:pPr lvl="1"/>
            <a:r>
              <a:rPr lang="en-GB" dirty="0"/>
              <a:t>EDT Printer (for printing medicine labels)</a:t>
            </a:r>
          </a:p>
          <a:p>
            <a:pPr lvl="1"/>
            <a:r>
              <a:rPr lang="en-GB" dirty="0"/>
              <a:t>ART national database (NDB)</a:t>
            </a:r>
          </a:p>
          <a:p>
            <a:pPr lvl="1"/>
            <a:r>
              <a:rPr lang="en-GB" dirty="0"/>
              <a:t>EDT 3G dongles (for electronic data transfer to the NDB)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tools used with the EDT toolset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ART Monthly Reporting Template</a:t>
            </a:r>
          </a:p>
          <a:p>
            <a:pPr lvl="1"/>
            <a:r>
              <a:rPr lang="en-GB" dirty="0"/>
              <a:t>ART Recruitment Form  (for peripheral sites)</a:t>
            </a:r>
          </a:p>
          <a:p>
            <a:pPr lvl="1"/>
            <a:r>
              <a:rPr lang="en-GB" dirty="0"/>
              <a:t>ARV Medicines Codes Leaflet</a:t>
            </a:r>
          </a:p>
          <a:p>
            <a:pPr lvl="1"/>
            <a:r>
              <a:rPr lang="en-GB" dirty="0"/>
              <a:t>Medicines Leaflet for Stock Taking</a:t>
            </a:r>
          </a:p>
          <a:p>
            <a:pPr lvl="1"/>
            <a:r>
              <a:rPr lang="en-GB" dirty="0"/>
              <a:t>Patient’s File (Patient Care Booklet)</a:t>
            </a:r>
          </a:p>
          <a:p>
            <a:pPr lvl="1"/>
            <a:r>
              <a:rPr lang="en-GB" dirty="0"/>
              <a:t>Patient’s Passport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0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functions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Patient </a:t>
            </a:r>
            <a:r>
              <a:rPr lang="en-GB" dirty="0"/>
              <a:t>Management</a:t>
            </a:r>
          </a:p>
          <a:p>
            <a:pPr lvl="1"/>
            <a:r>
              <a:rPr lang="en-GB" dirty="0"/>
              <a:t>Dispense: used to dispense to existing patients and automatically calculate adherence by pill count</a:t>
            </a:r>
          </a:p>
          <a:p>
            <a:pPr lvl="1"/>
            <a:r>
              <a:rPr lang="en-GB" dirty="0"/>
              <a:t>Patient View: used to manage existing patients</a:t>
            </a:r>
          </a:p>
          <a:p>
            <a:pPr lvl="1"/>
            <a:r>
              <a:rPr lang="en-GB" dirty="0"/>
              <a:t>Patient Add: used to add new, transferred-in or in-transit patient</a:t>
            </a:r>
          </a:p>
          <a:p>
            <a:pPr lvl="1"/>
            <a:r>
              <a:rPr lang="en-GB" dirty="0"/>
              <a:t>Appointments: used to manage patient </a:t>
            </a:r>
            <a:r>
              <a:rPr lang="en-GB" dirty="0" smtClean="0"/>
              <a:t>appointments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3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functions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Stock/Medicines Management</a:t>
            </a:r>
          </a:p>
          <a:p>
            <a:pPr lvl="1"/>
            <a:r>
              <a:rPr lang="en-GB" dirty="0"/>
              <a:t>Receiving stock: used to receive medicines into the system</a:t>
            </a:r>
          </a:p>
          <a:p>
            <a:pPr lvl="1"/>
            <a:r>
              <a:rPr lang="en-GB" dirty="0"/>
              <a:t>Issuing stock: used to issue medicines to other sites</a:t>
            </a:r>
          </a:p>
          <a:p>
            <a:pPr lvl="1"/>
            <a:r>
              <a:rPr lang="en-GB" dirty="0"/>
              <a:t>Medicines: view medicine details including dispensing, receiving, stock-take history, and quantification</a:t>
            </a:r>
          </a:p>
          <a:p>
            <a:pPr lvl="1"/>
            <a:r>
              <a:rPr lang="en-GB" dirty="0"/>
              <a:t>Stock Take: used during stock taking to update stock levels</a:t>
            </a:r>
          </a:p>
          <a:p>
            <a:pPr lvl="1"/>
            <a:r>
              <a:rPr lang="en-GB" dirty="0"/>
              <a:t>Quantification: view the recommended re-order quantities based on </a:t>
            </a:r>
            <a:r>
              <a:rPr lang="en-GB" dirty="0" smtClean="0"/>
              <a:t>consumption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5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functions of the EDT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Export/Import from the EDT Mobile</a:t>
            </a:r>
          </a:p>
          <a:p>
            <a:pPr lvl="1"/>
            <a:r>
              <a:rPr lang="en-GB" dirty="0"/>
              <a:t>Creating files and sending them to the EDT Mobile</a:t>
            </a:r>
          </a:p>
          <a:p>
            <a:pPr lvl="1"/>
            <a:r>
              <a:rPr lang="en-GB" dirty="0"/>
              <a:t>Receiving/importing files from the EDT Mobile</a:t>
            </a:r>
          </a:p>
          <a:p>
            <a:pPr lvl="1"/>
            <a:r>
              <a:rPr lang="en-GB" dirty="0"/>
              <a:t>Verifying imported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5A5F-058D-41AA-A801-829C5C1AB134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6455618"/>
            <a:ext cx="8229600" cy="285750"/>
          </a:xfrm>
        </p:spPr>
        <p:txBody>
          <a:bodyPr/>
          <a:lstStyle/>
          <a:p>
            <a:r>
              <a:rPr lang="en-GB" dirty="0" smtClean="0"/>
              <a:t>Overview of the EDT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0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FirstTemplate_2014_11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MyFirstTemplate_2014_11_10</Template>
  <TotalTime>360</TotalTime>
  <Words>832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MyFirstTemplate_2014_11_10</vt:lpstr>
      <vt:lpstr>The Electronic Dispensing Tool FEATURES</vt:lpstr>
      <vt:lpstr>About The e-Dispensing tool</vt:lpstr>
      <vt:lpstr>Definition of Terms</vt:lpstr>
      <vt:lpstr>Using the EDT to improve ART service delivery</vt:lpstr>
      <vt:lpstr>Overview of the EDT</vt:lpstr>
      <vt:lpstr>Overview of the EDT</vt:lpstr>
      <vt:lpstr>The main functions of the EDT</vt:lpstr>
      <vt:lpstr>The main functions of the EDT</vt:lpstr>
      <vt:lpstr>The main functions of the EDT</vt:lpstr>
      <vt:lpstr>The main functions of the EDT</vt:lpstr>
      <vt:lpstr>The main functions of the EDT</vt:lpstr>
      <vt:lpstr>The main functions of the EDT</vt:lpstr>
      <vt:lpstr>EDT Mobile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Electronic Dispensing Tool ART Processes</dc:title>
  <dc:creator>Samson Mwinga</dc:creator>
  <cp:lastModifiedBy>Samson Mwinga</cp:lastModifiedBy>
  <cp:revision>72</cp:revision>
  <dcterms:created xsi:type="dcterms:W3CDTF">2014-11-10T01:42:33Z</dcterms:created>
  <dcterms:modified xsi:type="dcterms:W3CDTF">2016-07-13T06:46:10Z</dcterms:modified>
</cp:coreProperties>
</file>