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5" r:id="rId2"/>
    <p:sldId id="281" r:id="rId3"/>
    <p:sldId id="282" r:id="rId4"/>
    <p:sldId id="283" r:id="rId5"/>
    <p:sldId id="286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318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pt-BR" smtClean="0"/>
              <a:t>Quick Reference EDT Processes Document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2F9BA11-7ED9-4A94-B4D1-70BAD08EAD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12026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pt-BR" smtClean="0"/>
              <a:t>Quick Reference EDT Processes Document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19282-74E1-4098-8484-B2EC1647FFCA}" type="datetimeFigureOut">
              <a:rPr lang="en-ZA" smtClean="0"/>
              <a:t>2013-09-12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556610B-A4C3-4708-A79E-275B60C854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69133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610B-A4C3-4708-A79E-275B60C854C9}" type="slidenum">
              <a:rPr lang="en-ZA" smtClean="0"/>
              <a:t>1</a:t>
            </a:fld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Quick Reference EDT Processes Document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732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80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9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64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92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1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4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83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9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1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24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2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Guidelines for getting the best out of the EDT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Autofit/>
          </a:bodyPr>
          <a:lstStyle/>
          <a:p>
            <a:pPr lvl="0">
              <a:lnSpc>
                <a:spcPct val="114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ZA" sz="2400" b="1" dirty="0" smtClean="0"/>
              <a:t>Do’s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ZA" sz="2400" dirty="0" smtClean="0">
                <a:solidFill>
                  <a:srgbClr val="00B050"/>
                </a:solidFill>
              </a:rPr>
              <a:t>Ensure that the unique number is entered on the EDT when starting or managing patients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ZA" sz="2400" dirty="0" smtClean="0">
                <a:solidFill>
                  <a:srgbClr val="00B050"/>
                </a:solidFill>
              </a:rPr>
              <a:t>Before you dispense always make sure the </a:t>
            </a:r>
            <a:r>
              <a:rPr lang="en-ZA" sz="2400" b="1" dirty="0" smtClean="0">
                <a:solidFill>
                  <a:srgbClr val="00B050"/>
                </a:solidFill>
              </a:rPr>
              <a:t>date of visit </a:t>
            </a:r>
            <a:r>
              <a:rPr lang="en-ZA" sz="2400" dirty="0" smtClean="0">
                <a:solidFill>
                  <a:srgbClr val="00B050"/>
                </a:solidFill>
              </a:rPr>
              <a:t>is accurate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ZA" sz="2400" dirty="0" smtClean="0">
                <a:solidFill>
                  <a:srgbClr val="00B050"/>
                </a:solidFill>
              </a:rPr>
              <a:t>Reverse the full dispensing done rather than dispensing the difference</a:t>
            </a:r>
            <a:endParaRPr lang="en-ZA" sz="2400" b="1" dirty="0" smtClean="0">
              <a:solidFill>
                <a:srgbClr val="00B050"/>
              </a:solidFill>
            </a:endParaRPr>
          </a:p>
          <a:p>
            <a:pPr lvl="0">
              <a:lnSpc>
                <a:spcPct val="114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ZA" sz="2400" b="1" dirty="0" smtClean="0"/>
              <a:t>Don’ts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Calibri" pitchFamily="34" charset="0"/>
              <a:buChar char="x"/>
            </a:pPr>
            <a:r>
              <a:rPr lang="en-ZA" sz="2400" dirty="0" smtClean="0">
                <a:solidFill>
                  <a:srgbClr val="FF0000"/>
                </a:solidFill>
              </a:rPr>
              <a:t>Do not change the EDT computer’s </a:t>
            </a:r>
            <a:r>
              <a:rPr lang="en-ZA" sz="2400" b="1" dirty="0" smtClean="0">
                <a:solidFill>
                  <a:srgbClr val="FF0000"/>
                </a:solidFill>
              </a:rPr>
              <a:t>system</a:t>
            </a:r>
            <a:r>
              <a:rPr lang="en-ZA" sz="2400" dirty="0" smtClean="0">
                <a:solidFill>
                  <a:srgbClr val="FF0000"/>
                </a:solidFill>
              </a:rPr>
              <a:t> time. This will affect the reliability and quality of your facility’s data and may corrupt your database.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Calibri" pitchFamily="34" charset="0"/>
              <a:buChar char="x"/>
            </a:pPr>
            <a:r>
              <a:rPr lang="en-GB" sz="2400" dirty="0" smtClean="0">
                <a:solidFill>
                  <a:srgbClr val="FF0000"/>
                </a:solidFill>
              </a:rPr>
              <a:t>DO NOT enter in-transit patients as NEW patients on your EDT system</a:t>
            </a:r>
            <a:r>
              <a:rPr lang="en-GB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72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Getting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3086100" y="4419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solidFill>
                  <a:srgbClr val="0000CC"/>
                </a:solidFill>
              </a:rPr>
              <a:t>User Manual Chapter 1</a:t>
            </a:r>
            <a:endParaRPr lang="en-ZA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17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Started, Objectives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400" b="1" dirty="0" smtClean="0"/>
              <a:t>By the end of this session  you should be able to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Understand the processes that take place when the EDT is started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Have an overall understanding of the EDT system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List the major functions available on the EDT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58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Started, cont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400" b="1" dirty="0" smtClean="0"/>
              <a:t>Processes that happen at EDT start-up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Stock take reminder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Automatic status updates: </a:t>
            </a:r>
          </a:p>
          <a:p>
            <a:pPr lvl="1">
              <a:spcBef>
                <a:spcPts val="528"/>
              </a:spcBef>
              <a:buFont typeface="Courier New" pitchFamily="49" charset="0"/>
              <a:buChar char="o"/>
            </a:pPr>
            <a:r>
              <a:rPr lang="en-GB" sz="2400" dirty="0" smtClean="0"/>
              <a:t>Active to Lost – 30 days</a:t>
            </a:r>
          </a:p>
          <a:p>
            <a:pPr lvl="1">
              <a:spcBef>
                <a:spcPts val="528"/>
              </a:spcBef>
              <a:buFont typeface="Courier New" pitchFamily="49" charset="0"/>
              <a:buChar char="o"/>
            </a:pPr>
            <a:r>
              <a:rPr lang="en-GB" sz="2400" dirty="0" smtClean="0"/>
              <a:t>Transferred-IN to Active – 30 days</a:t>
            </a:r>
          </a:p>
          <a:p>
            <a:pPr lvl="1">
              <a:spcBef>
                <a:spcPts val="528"/>
              </a:spcBef>
              <a:buFont typeface="Courier New" pitchFamily="49" charset="0"/>
              <a:buChar char="o"/>
            </a:pPr>
            <a:r>
              <a:rPr lang="en-GB" sz="2400" dirty="0" smtClean="0"/>
              <a:t>Re-start to Active – 30 days</a:t>
            </a:r>
          </a:p>
          <a:p>
            <a:pPr lvl="1">
              <a:spcBef>
                <a:spcPts val="528"/>
              </a:spcBef>
              <a:buFont typeface="Courier New" pitchFamily="49" charset="0"/>
              <a:buChar char="o"/>
            </a:pPr>
            <a:r>
              <a:rPr lang="en-GB" sz="2400" dirty="0" smtClean="0"/>
              <a:t>Lost to LTFU – 90 days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NOTE: it is important to regularly </a:t>
            </a:r>
            <a:r>
              <a:rPr lang="en-GB" sz="2400" dirty="0" err="1" smtClean="0"/>
              <a:t>startup</a:t>
            </a:r>
            <a:r>
              <a:rPr lang="en-GB" sz="2400" dirty="0" smtClean="0"/>
              <a:t> the EDT system as this will ensure that the status changes take place on time. This has an impact on the reliability of your data</a:t>
            </a:r>
            <a:r>
              <a:rPr lang="en-GB" sz="2400" dirty="0" smtClean="0"/>
              <a:t>.</a:t>
            </a: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 anchor="ctr"/>
          <a:lstStyle/>
          <a:p>
            <a:pPr marL="400050" lvl="1" indent="0">
              <a:buNone/>
            </a:pPr>
            <a:r>
              <a:rPr lang="en-ZA" sz="4400" b="1" dirty="0"/>
              <a:t>Familiarisation with the EDT menus and functions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34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230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Guidelines for getting the best out of the EDT</vt:lpstr>
      <vt:lpstr>01 Getting Started</vt:lpstr>
      <vt:lpstr>Getting Started, Objectives</vt:lpstr>
      <vt:lpstr>Getting Started, cont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DISPENSING TOOL (EDT)</dc:title>
  <dc:creator>Victor.Sumbi</dc:creator>
  <cp:lastModifiedBy>Victor Sumbi</cp:lastModifiedBy>
  <cp:revision>63</cp:revision>
  <cp:lastPrinted>2012-09-02T15:42:27Z</cp:lastPrinted>
  <dcterms:created xsi:type="dcterms:W3CDTF">2012-07-20T13:32:28Z</dcterms:created>
  <dcterms:modified xsi:type="dcterms:W3CDTF">2013-09-12T13:57:10Z</dcterms:modified>
</cp:coreProperties>
</file>