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318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pt-BR" smtClean="0"/>
              <a:t>Quick Reference EDT Processes Document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2F9BA11-7ED9-4A94-B4D1-70BAD08EAD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12026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pt-BR" smtClean="0"/>
              <a:t>Quick Reference EDT Processes Document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19282-74E1-4098-8484-B2EC1647FFCA}" type="datetimeFigureOut">
              <a:rPr lang="en-ZA" smtClean="0"/>
              <a:t>2013-09-12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556610B-A4C3-4708-A79E-275B60C854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69133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80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9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64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925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1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4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6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83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296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31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324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2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600200"/>
          </a:xfrm>
        </p:spPr>
        <p:txBody>
          <a:bodyPr>
            <a:normAutofit/>
          </a:bodyPr>
          <a:lstStyle/>
          <a:p>
            <a:r>
              <a:rPr lang="en-ZA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Managing </a:t>
            </a:r>
            <a:r>
              <a:rPr lang="en-ZA" sz="40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 Details on </a:t>
            </a:r>
            <a:r>
              <a:rPr lang="en-ZA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EDT</a:t>
            </a:r>
            <a:endParaRPr lang="en-ZA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3086100" y="44196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solidFill>
                  <a:srgbClr val="0000CC"/>
                </a:solidFill>
              </a:rPr>
              <a:t>User Manual Chapter 2B</a:t>
            </a:r>
            <a:endParaRPr lang="en-ZA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554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 Management, Objectives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400" b="1" dirty="0" smtClean="0"/>
              <a:t>By the end of this session you should be able to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Efficiently reflect regimen changes into the EDT based on the patient’s prescription from doctor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Easily update the EDT after a data quality assessment (DQA)  exercise between the EDT and the </a:t>
            </a:r>
            <a:r>
              <a:rPr lang="en-GB" sz="2400" dirty="0" err="1" smtClean="0"/>
              <a:t>ePMS</a:t>
            </a:r>
            <a:endParaRPr lang="en-GB" sz="24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Transfer patients from main site to outreach/IMAI site on the EDT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List the functions on the EDT that help to manage patient details</a:t>
            </a:r>
            <a:endParaRPr lang="en-ZA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Required: Patient’s Prescription from Doctor, EDT, FRDQA forms</a:t>
            </a: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63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the patient’s regimen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400" b="1" dirty="0" smtClean="0"/>
              <a:t>When is this applicable?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The patient’s prescription shows a regimen change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The prescribed medicines are different from the last medicines dispensed.</a:t>
            </a:r>
          </a:p>
          <a:p>
            <a:pPr>
              <a:spcBef>
                <a:spcPts val="528"/>
              </a:spcBef>
              <a:buNone/>
            </a:pPr>
            <a:r>
              <a:rPr lang="en-ZA" sz="2400" b="1" dirty="0" smtClean="0"/>
              <a:t>Implementation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Query the patient’s details and click on the Change menu in the Dispensing  or Patient View form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Indicate reason for change, or Other for reasons including corrections.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Specify type of change as Switch or Substitute, and save.</a:t>
            </a:r>
          </a:p>
          <a:p>
            <a:pPr>
              <a:spcBef>
                <a:spcPts val="528"/>
              </a:spcBef>
              <a:buNone/>
            </a:pPr>
            <a:r>
              <a:rPr lang="en-ZA" sz="2400" b="1" dirty="0" smtClean="0"/>
              <a:t>Implications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Updating the patient’s regimen in a timely manner improves data quality and guides the introduction of evidence based interventions</a:t>
            </a: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26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other details of the patient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2400" b="1" dirty="0" smtClean="0"/>
              <a:t>When is this applicable</a:t>
            </a:r>
          </a:p>
          <a:p>
            <a:pPr>
              <a:buFont typeface="Wingdings" pitchFamily="2" charset="2"/>
              <a:buChar char="q"/>
            </a:pPr>
            <a:r>
              <a:rPr lang="en-GB" sz="2400" dirty="0" smtClean="0"/>
              <a:t>Accurate information about the patient is now available: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 smtClean="0"/>
              <a:t>patient’s status, DOB, or names. e.g. after a DQA exercise </a:t>
            </a:r>
          </a:p>
          <a:p>
            <a:pPr>
              <a:buFont typeface="Wingdings" pitchFamily="2" charset="2"/>
              <a:buChar char="q"/>
            </a:pPr>
            <a:r>
              <a:rPr lang="en-GB" sz="2400" dirty="0" smtClean="0"/>
              <a:t>Previously missing data is now available: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 smtClean="0"/>
              <a:t>CDC number, unique number, mobile phone number, etc.</a:t>
            </a:r>
          </a:p>
          <a:p>
            <a:pPr>
              <a:buNone/>
            </a:pPr>
            <a:r>
              <a:rPr lang="en-ZA" sz="2400" b="1" dirty="0" smtClean="0"/>
              <a:t>Implementation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Using the Patient View form, query patient’s details and change into edit mode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Update the corresponding field(s) and save your changes</a:t>
            </a:r>
          </a:p>
          <a:p>
            <a:pPr>
              <a:buNone/>
            </a:pPr>
            <a:r>
              <a:rPr lang="en-ZA" sz="2400" b="1" dirty="0" smtClean="0"/>
              <a:t>Implications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Expected improvement in the quality of data from the EDT</a:t>
            </a:r>
            <a:endParaRPr lang="en-ZA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3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Transferring patients to an outreach/IMAI site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2400" b="1" dirty="0" smtClean="0"/>
              <a:t>When is this applicable?</a:t>
            </a:r>
          </a:p>
          <a:p>
            <a:pPr lvl="0">
              <a:buFont typeface="Wingdings" pitchFamily="2" charset="2"/>
              <a:buChar char="q"/>
            </a:pPr>
            <a:r>
              <a:rPr lang="en-GB" sz="2400" dirty="0" smtClean="0"/>
              <a:t>Before dispensing, you realise that the patient 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 smtClean="0"/>
              <a:t>is currently attached to the main site on the EDT and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 smtClean="0"/>
              <a:t>will be / has been seen at an outreach/IMAI site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 smtClean="0"/>
              <a:t>Vice-versa</a:t>
            </a:r>
          </a:p>
          <a:p>
            <a:pPr>
              <a:buNone/>
            </a:pPr>
            <a:r>
              <a:rPr lang="en-ZA" sz="2400" b="1" dirty="0" smtClean="0"/>
              <a:t>Implementation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On the EDT, change the Patient View form to edit mode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Update the Outreach field and save your changes</a:t>
            </a:r>
          </a:p>
          <a:p>
            <a:pPr>
              <a:buNone/>
            </a:pPr>
            <a:r>
              <a:rPr lang="en-ZA" sz="2400" b="1" dirty="0" smtClean="0"/>
              <a:t>Implications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Affects the use of the appointment list for outreach services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Population distribution on the EDT will become more accurate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2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 Management, Summary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400" b="1" dirty="0" smtClean="0"/>
              <a:t>This session introduced the following EDT processes:</a:t>
            </a:r>
          </a:p>
          <a:p>
            <a:pPr marL="0" indent="0">
              <a:spcBef>
                <a:spcPts val="528"/>
              </a:spcBef>
              <a:buNone/>
            </a:pPr>
            <a:endParaRPr lang="en-GB" sz="24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How to update patient’s regimen using the EDT’s  Dispense or Patient View form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How to update patient details such as patient’s status, unique number, mobile number, etc.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How to transfer patients from main site to outreach/IMAI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1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 Management, Examples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400" b="1" dirty="0" smtClean="0"/>
              <a:t>Examples: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The patient’s prescription shows a regimen change</a:t>
            </a:r>
          </a:p>
          <a:p>
            <a:pPr lvl="1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from AZT/3TC/NVP to AZT/3TC/EFV</a:t>
            </a:r>
          </a:p>
          <a:p>
            <a:pPr lvl="1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from AZT/3TC/NVP to TDF/3TC/LPV/R 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After a DQA exercise you realise that the patient’s</a:t>
            </a:r>
          </a:p>
          <a:p>
            <a:pPr lvl="1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Status is Deceased</a:t>
            </a:r>
          </a:p>
          <a:p>
            <a:pPr lvl="1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Unique number is XXX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An adherence intervention using SMS reminders has been introduced and you are required to enter a patient’s mobile number on the EDT.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A patient has been seen at an outreach site and is currently assigned to the main site. To reflect the change assign the patient to the relevant site using the EDT.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15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504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1.3 Managing Patient Details on the EDT</vt:lpstr>
      <vt:lpstr>Patient Management, Objectives</vt:lpstr>
      <vt:lpstr>Updating the patient’s regimen</vt:lpstr>
      <vt:lpstr>Updating other details of the patient</vt:lpstr>
      <vt:lpstr>Transferring patients to an outreach/IMAI site</vt:lpstr>
      <vt:lpstr>Patient Management, Summary</vt:lpstr>
      <vt:lpstr>Patient Management, Examples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DISPENSING TOOL (EDT)</dc:title>
  <dc:creator>Victor.Sumbi</dc:creator>
  <cp:lastModifiedBy>Victor Sumbi</cp:lastModifiedBy>
  <cp:revision>65</cp:revision>
  <cp:lastPrinted>2012-09-02T15:42:27Z</cp:lastPrinted>
  <dcterms:created xsi:type="dcterms:W3CDTF">2012-07-20T13:32:28Z</dcterms:created>
  <dcterms:modified xsi:type="dcterms:W3CDTF">2013-09-12T14:08:01Z</dcterms:modified>
</cp:coreProperties>
</file>