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7"/>
  </p:handoutMasterIdLst>
  <p:sldIdLst>
    <p:sldId id="256" r:id="rId2"/>
    <p:sldId id="261" r:id="rId3"/>
    <p:sldId id="262" r:id="rId4"/>
    <p:sldId id="264" r:id="rId5"/>
    <p:sldId id="266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25476-ED2F-4126-97A6-CA0F7789D3D0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D7998-68C9-4378-BE6D-FB37151FB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60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419-4C0E-4DD2-8EEB-039BC7B1FF54}" type="datetimeFigureOut">
              <a:rPr lang="en-ZA" smtClean="0"/>
              <a:pPr/>
              <a:t>15/05/2013</a:t>
            </a:fld>
            <a:endParaRPr lang="en-Z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419-4C0E-4DD2-8EEB-039BC7B1FF54}" type="datetimeFigureOut">
              <a:rPr lang="en-ZA" smtClean="0"/>
              <a:pPr/>
              <a:t>15/05/2013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419-4C0E-4DD2-8EEB-039BC7B1FF54}" type="datetimeFigureOut">
              <a:rPr lang="en-ZA" smtClean="0"/>
              <a:pPr/>
              <a:t>15/05/2013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419-4C0E-4DD2-8EEB-039BC7B1FF54}" type="datetimeFigureOut">
              <a:rPr lang="en-ZA" smtClean="0"/>
              <a:pPr/>
              <a:t>15/05/2013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419-4C0E-4DD2-8EEB-039BC7B1FF54}" type="datetimeFigureOut">
              <a:rPr lang="en-ZA" smtClean="0"/>
              <a:pPr/>
              <a:t>15/05/2013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419-4C0E-4DD2-8EEB-039BC7B1FF54}" type="datetimeFigureOut">
              <a:rPr lang="en-ZA" smtClean="0"/>
              <a:pPr/>
              <a:t>15/05/2013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419-4C0E-4DD2-8EEB-039BC7B1FF54}" type="datetimeFigureOut">
              <a:rPr lang="en-ZA" smtClean="0"/>
              <a:pPr/>
              <a:t>15/05/2013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419-4C0E-4DD2-8EEB-039BC7B1FF54}" type="datetimeFigureOut">
              <a:rPr lang="en-ZA" smtClean="0"/>
              <a:pPr/>
              <a:t>15/05/2013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419-4C0E-4DD2-8EEB-039BC7B1FF54}" type="datetimeFigureOut">
              <a:rPr lang="en-ZA" smtClean="0"/>
              <a:pPr/>
              <a:t>15/05/2013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419-4C0E-4DD2-8EEB-039BC7B1FF54}" type="datetimeFigureOut">
              <a:rPr lang="en-ZA" smtClean="0"/>
              <a:pPr/>
              <a:t>15/05/2013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419-4C0E-4DD2-8EEB-039BC7B1FF54}" type="datetimeFigureOut">
              <a:rPr lang="en-ZA" smtClean="0"/>
              <a:pPr/>
              <a:t>15/05/2013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BA87419-4C0E-4DD2-8EEB-039BC7B1FF54}" type="datetimeFigureOut">
              <a:rPr lang="en-ZA" smtClean="0"/>
              <a:pPr/>
              <a:t>15/05/2013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7417" y="2060848"/>
            <a:ext cx="7700392" cy="2088231"/>
          </a:xfrm>
        </p:spPr>
        <p:txBody>
          <a:bodyPr/>
          <a:lstStyle/>
          <a:p>
            <a:r>
              <a:rPr lang="en-ZA" sz="7000" dirty="0" smtClean="0"/>
              <a:t>Maintenance of  </a:t>
            </a:r>
            <a:r>
              <a:rPr lang="en-ZA" sz="7000" dirty="0" smtClean="0"/>
              <a:t>EDT Mobile</a:t>
            </a:r>
            <a:endParaRPr lang="en-ZA" sz="7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98363" y="4221088"/>
            <a:ext cx="6400800" cy="1219200"/>
          </a:xfrm>
        </p:spPr>
        <p:txBody>
          <a:bodyPr>
            <a:normAutofit fontScale="77500" lnSpcReduction="20000"/>
          </a:bodyPr>
          <a:lstStyle/>
          <a:p>
            <a:r>
              <a:rPr lang="en-ZA" dirty="0" smtClean="0"/>
              <a:t>Abraham Blom </a:t>
            </a:r>
          </a:p>
          <a:p>
            <a:r>
              <a:rPr lang="en-ZA" dirty="0" smtClean="0"/>
              <a:t>EDT Mobile Training </a:t>
            </a:r>
          </a:p>
          <a:p>
            <a:endParaRPr lang="en-ZA" dirty="0" smtClean="0"/>
          </a:p>
          <a:p>
            <a:r>
              <a:rPr lang="en-ZA" dirty="0" smtClean="0"/>
              <a:t>13-16 May 2013</a:t>
            </a:r>
            <a:endParaRPr lang="en-ZA" dirty="0"/>
          </a:p>
        </p:txBody>
      </p:sp>
      <p:pic>
        <p:nvPicPr>
          <p:cNvPr id="4" name="Picture 3" descr="MOHSS_Coat of Arms_CMY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32656"/>
            <a:ext cx="1656184" cy="159248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5" name="Picture 4" descr="USAI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593049"/>
            <a:ext cx="1871980" cy="5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SIAPS_Logo_FINAL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35007" r="30212" b="16273"/>
          <a:stretch>
            <a:fillRect/>
          </a:stretch>
        </p:blipFill>
        <p:spPr bwMode="auto">
          <a:xfrm>
            <a:off x="6948264" y="5589240"/>
            <a:ext cx="1439545" cy="575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10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20080"/>
          </a:xfrm>
        </p:spPr>
        <p:txBody>
          <a:bodyPr/>
          <a:lstStyle/>
          <a:p>
            <a:r>
              <a:rPr lang="en-ZA" sz="3600" dirty="0" smtClean="0"/>
              <a:t>Charging the device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ZA" dirty="0">
                <a:solidFill>
                  <a:schemeClr val="tx1"/>
                </a:solidFill>
              </a:rPr>
              <a:t>Connect cradle to power </a:t>
            </a:r>
            <a:r>
              <a:rPr lang="en-ZA" dirty="0" smtClean="0">
                <a:solidFill>
                  <a:schemeClr val="tx1"/>
                </a:solidFill>
              </a:rPr>
              <a:t>source</a:t>
            </a:r>
          </a:p>
          <a:p>
            <a:pPr lvl="0"/>
            <a:endParaRPr lang="en-ZA" dirty="0">
              <a:solidFill>
                <a:schemeClr val="tx1"/>
              </a:solidFill>
            </a:endParaRPr>
          </a:p>
          <a:p>
            <a:pPr lvl="0"/>
            <a:r>
              <a:rPr lang="en-ZA" dirty="0">
                <a:solidFill>
                  <a:schemeClr val="tx1"/>
                </a:solidFill>
              </a:rPr>
              <a:t>Switch on the cradle and put the device on the cradle</a:t>
            </a:r>
            <a:r>
              <a:rPr lang="en-ZA" dirty="0" smtClean="0">
                <a:solidFill>
                  <a:schemeClr val="tx1"/>
                </a:solidFill>
              </a:rPr>
              <a:t>.</a:t>
            </a:r>
          </a:p>
          <a:p>
            <a:pPr lvl="0"/>
            <a:endParaRPr lang="en-ZA" dirty="0">
              <a:solidFill>
                <a:schemeClr val="tx1"/>
              </a:solidFill>
            </a:endParaRPr>
          </a:p>
          <a:p>
            <a:pPr lvl="0"/>
            <a:r>
              <a:rPr lang="en-ZA" dirty="0">
                <a:solidFill>
                  <a:schemeClr val="tx1"/>
                </a:solidFill>
              </a:rPr>
              <a:t>Switch off the cradle when not in use </a:t>
            </a:r>
            <a:endParaRPr lang="en-ZA" dirty="0" smtClean="0">
              <a:solidFill>
                <a:schemeClr val="tx1"/>
              </a:solidFill>
            </a:endParaRPr>
          </a:p>
          <a:p>
            <a:pPr lvl="0"/>
            <a:endParaRPr lang="en-ZA" dirty="0">
              <a:solidFill>
                <a:schemeClr val="tx1"/>
              </a:solidFill>
            </a:endParaRPr>
          </a:p>
          <a:p>
            <a:pPr lvl="0"/>
            <a:r>
              <a:rPr lang="en-ZA" dirty="0">
                <a:solidFill>
                  <a:schemeClr val="tx1"/>
                </a:solidFill>
              </a:rPr>
              <a:t>Do not charge the mobile device for more than 1 hour at a time, preferred charge time is lunch hour</a:t>
            </a:r>
            <a:r>
              <a:rPr lang="en-ZA" dirty="0" smtClean="0">
                <a:solidFill>
                  <a:schemeClr val="tx1"/>
                </a:solidFill>
              </a:rPr>
              <a:t>.</a:t>
            </a:r>
            <a:endParaRPr lang="en-GB" dirty="0">
              <a:solidFill>
                <a:schemeClr val="tx1"/>
              </a:solidFill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5680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64704"/>
          </a:xfrm>
        </p:spPr>
        <p:txBody>
          <a:bodyPr/>
          <a:lstStyle/>
          <a:p>
            <a:r>
              <a:rPr lang="en-ZA" sz="3600" dirty="0" smtClean="0"/>
              <a:t>When batteries fail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ZA" sz="2800" dirty="0">
                <a:solidFill>
                  <a:schemeClr val="tx1"/>
                </a:solidFill>
              </a:rPr>
              <a:t>The devices are shipped with rechargeable AA Casio </a:t>
            </a:r>
            <a:r>
              <a:rPr lang="en-ZA" sz="2800" dirty="0" smtClean="0">
                <a:solidFill>
                  <a:schemeClr val="tx1"/>
                </a:solidFill>
              </a:rPr>
              <a:t>batteries</a:t>
            </a:r>
          </a:p>
          <a:p>
            <a:pPr lvl="0"/>
            <a:endParaRPr lang="en-ZA" sz="2800" dirty="0">
              <a:solidFill>
                <a:schemeClr val="tx1"/>
              </a:solidFill>
            </a:endParaRPr>
          </a:p>
          <a:p>
            <a:pPr lvl="0"/>
            <a:r>
              <a:rPr lang="en-ZA" sz="2800" dirty="0">
                <a:solidFill>
                  <a:schemeClr val="tx1"/>
                </a:solidFill>
              </a:rPr>
              <a:t>You may procure AA batteries and replace the ones in the </a:t>
            </a:r>
            <a:r>
              <a:rPr lang="en-ZA" sz="2800" dirty="0" smtClean="0">
                <a:solidFill>
                  <a:schemeClr val="tx1"/>
                </a:solidFill>
              </a:rPr>
              <a:t>device</a:t>
            </a:r>
          </a:p>
          <a:p>
            <a:pPr lvl="0"/>
            <a:endParaRPr lang="en-ZA" sz="2800" dirty="0">
              <a:solidFill>
                <a:schemeClr val="tx1"/>
              </a:solidFill>
            </a:endParaRPr>
          </a:p>
          <a:p>
            <a:pPr lvl="0"/>
            <a:r>
              <a:rPr lang="en-ZA" sz="2800" u="sng" dirty="0">
                <a:solidFill>
                  <a:schemeClr val="tx1"/>
                </a:solidFill>
              </a:rPr>
              <a:t>Do not</a:t>
            </a:r>
            <a:r>
              <a:rPr lang="en-ZA" sz="2800" dirty="0">
                <a:solidFill>
                  <a:schemeClr val="tx1"/>
                </a:solidFill>
              </a:rPr>
              <a:t> replace batteries unless they do not work </a:t>
            </a:r>
            <a:r>
              <a:rPr lang="en-ZA" sz="2800" dirty="0" smtClean="0">
                <a:solidFill>
                  <a:schemeClr val="tx1"/>
                </a:solidFill>
              </a:rPr>
              <a:t>anymore</a:t>
            </a:r>
            <a:endParaRPr lang="en-Z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1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64704"/>
          </a:xfrm>
        </p:spPr>
        <p:txBody>
          <a:bodyPr/>
          <a:lstStyle/>
          <a:p>
            <a:r>
              <a:rPr lang="en-ZA" sz="2800" dirty="0" smtClean="0"/>
              <a:t>Preparing the device after long time of NOT using</a:t>
            </a:r>
            <a:endParaRPr lang="en-Z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5217443"/>
          </a:xfrm>
        </p:spPr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When device is switched off for </a:t>
            </a:r>
            <a:r>
              <a:rPr lang="en-ZA" smtClean="0">
                <a:solidFill>
                  <a:schemeClr val="tx1"/>
                </a:solidFill>
              </a:rPr>
              <a:t>a very </a:t>
            </a:r>
            <a:r>
              <a:rPr lang="en-ZA" dirty="0">
                <a:solidFill>
                  <a:schemeClr val="tx1"/>
                </a:solidFill>
              </a:rPr>
              <a:t>long time, upon switching it on, a system setup screen appears and asks for formatting A drive. Proceed as follows</a:t>
            </a:r>
            <a:r>
              <a:rPr lang="en-ZA" dirty="0" smtClean="0">
                <a:solidFill>
                  <a:schemeClr val="tx1"/>
                </a:solidFill>
              </a:rPr>
              <a:t>:</a:t>
            </a:r>
          </a:p>
          <a:p>
            <a:endParaRPr lang="en-ZA" dirty="0">
              <a:solidFill>
                <a:schemeClr val="tx1"/>
              </a:solidFill>
            </a:endParaRPr>
          </a:p>
          <a:p>
            <a:pPr lvl="0"/>
            <a:r>
              <a:rPr lang="en-ZA" dirty="0">
                <a:solidFill>
                  <a:schemeClr val="tx1"/>
                </a:solidFill>
              </a:rPr>
              <a:t>Press “1” and the “ENT” to confirm formatting of A Drive</a:t>
            </a:r>
          </a:p>
          <a:p>
            <a:pPr lvl="0"/>
            <a:r>
              <a:rPr lang="en-ZA" dirty="0">
                <a:solidFill>
                  <a:schemeClr val="tx1"/>
                </a:solidFill>
              </a:rPr>
              <a:t>After formatting is complete, select “(1) Install AP” on the device and confirm through ‘ENT’</a:t>
            </a:r>
          </a:p>
          <a:p>
            <a:pPr lvl="0"/>
            <a:r>
              <a:rPr lang="en-ZA" dirty="0">
                <a:solidFill>
                  <a:schemeClr val="tx1"/>
                </a:solidFill>
              </a:rPr>
              <a:t>When installation is complete, Press “1” to launch application</a:t>
            </a:r>
          </a:p>
          <a:p>
            <a:r>
              <a:rPr lang="en-ZA" dirty="0">
                <a:solidFill>
                  <a:schemeClr val="tx1"/>
                </a:solidFill>
              </a:rPr>
              <a:t>The device will now be ready for use/dispensing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5402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  <a:effectLst>
            <a:glow rad="228600">
              <a:schemeClr val="accent1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127000" stA="73000" endPos="650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ZA" sz="6000" dirty="0" smtClean="0"/>
              <a:t>THANK YOU</a:t>
            </a:r>
            <a:endParaRPr lang="en-ZA" sz="6000" dirty="0"/>
          </a:p>
        </p:txBody>
      </p:sp>
    </p:spTree>
    <p:extLst>
      <p:ext uri="{BB962C8B-B14F-4D97-AF65-F5344CB8AC3E}">
        <p14:creationId xmlns:p14="http://schemas.microsoft.com/office/powerpoint/2010/main" val="1866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263</TotalTime>
  <Words>195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Executive</vt:lpstr>
      <vt:lpstr>Maintenance of  EDT Mobile</vt:lpstr>
      <vt:lpstr>Charging the device</vt:lpstr>
      <vt:lpstr>When batteries fail</vt:lpstr>
      <vt:lpstr>Preparing the device after long time of NOT using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Blom</dc:creator>
  <cp:lastModifiedBy>Abraham Blom</cp:lastModifiedBy>
  <cp:revision>31</cp:revision>
  <dcterms:created xsi:type="dcterms:W3CDTF">2013-04-18T11:27:39Z</dcterms:created>
  <dcterms:modified xsi:type="dcterms:W3CDTF">2013-05-15T08:54:44Z</dcterms:modified>
</cp:coreProperties>
</file>