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74" r:id="rId4"/>
    <p:sldId id="259" r:id="rId5"/>
    <p:sldId id="276" r:id="rId6"/>
    <p:sldId id="260" r:id="rId7"/>
    <p:sldId id="278" r:id="rId8"/>
    <p:sldId id="262" r:id="rId9"/>
    <p:sldId id="263" r:id="rId10"/>
    <p:sldId id="261" r:id="rId11"/>
    <p:sldId id="265" r:id="rId12"/>
    <p:sldId id="264" r:id="rId13"/>
    <p:sldId id="266" r:id="rId14"/>
    <p:sldId id="267" r:id="rId15"/>
    <p:sldId id="268" r:id="rId16"/>
    <p:sldId id="277" r:id="rId17"/>
    <p:sldId id="269" r:id="rId18"/>
    <p:sldId id="270" r:id="rId19"/>
    <p:sldId id="271" r:id="rId20"/>
    <p:sldId id="272"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674" y="-2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948366-9DB6-46FE-B6C1-34D8AE2D52C5}" type="doc">
      <dgm:prSet loTypeId="urn:microsoft.com/office/officeart/2005/8/layout/cycle4" loCatId="cycle" qsTypeId="urn:microsoft.com/office/officeart/2005/8/quickstyle/3d1" qsCatId="3D" csTypeId="urn:microsoft.com/office/officeart/2005/8/colors/colorful5" csCatId="colorful" phldr="1"/>
      <dgm:spPr/>
      <dgm:t>
        <a:bodyPr/>
        <a:lstStyle/>
        <a:p>
          <a:endParaRPr lang="en-US"/>
        </a:p>
      </dgm:t>
    </dgm:pt>
    <dgm:pt modelId="{88ED3913-180F-4996-9480-EB496DF61B4D}">
      <dgm:prSet phldrT="[Text]"/>
      <dgm:spPr/>
      <dgm:t>
        <a:bodyPr/>
        <a:lstStyle/>
        <a:p>
          <a:r>
            <a:rPr lang="en-ZA" dirty="0" smtClean="0">
              <a:latin typeface="Segoe UI" panose="020B0502040204020203" pitchFamily="34" charset="0"/>
              <a:ea typeface="Segoe UI" panose="020B0502040204020203" pitchFamily="34" charset="0"/>
              <a:cs typeface="Segoe UI" panose="020B0502040204020203" pitchFamily="34" charset="0"/>
            </a:rPr>
            <a:t>Patient </a:t>
          </a:r>
          <a:r>
            <a:rPr lang="en-ZA" dirty="0" err="1" smtClean="0">
              <a:latin typeface="Segoe UI" panose="020B0502040204020203" pitchFamily="34" charset="0"/>
              <a:ea typeface="Segoe UI" panose="020B0502040204020203" pitchFamily="34" charset="0"/>
              <a:cs typeface="Segoe UI" panose="020B0502040204020203" pitchFamily="34" charset="0"/>
            </a:rPr>
            <a:t>Management</a:t>
          </a:r>
          <a:r>
            <a:rPr lang="en-ZA" dirty="0" smtClean="0">
              <a:latin typeface="Segoe UI" panose="020B0502040204020203" pitchFamily="34" charset="0"/>
              <a:ea typeface="Segoe UI" panose="020B0502040204020203" pitchFamily="34" charset="0"/>
              <a:cs typeface="Segoe UI" panose="020B0502040204020203" pitchFamily="34" charset="0"/>
            </a:rPr>
            <a:t>  at Main Site using the EDT</a:t>
          </a:r>
          <a:endParaRPr lang="en-US" dirty="0">
            <a:latin typeface="Segoe UI" panose="020B0502040204020203" pitchFamily="34" charset="0"/>
            <a:ea typeface="Segoe UI" panose="020B0502040204020203" pitchFamily="34" charset="0"/>
            <a:cs typeface="Segoe UI" panose="020B0502040204020203" pitchFamily="34" charset="0"/>
          </a:endParaRPr>
        </a:p>
      </dgm:t>
    </dgm:pt>
    <dgm:pt modelId="{99B7EB1A-E8A7-444B-9E1F-3825BFD40075}" type="parTrans" cxnId="{17A48A32-1227-445F-A01A-789E8F7296C4}">
      <dgm:prSet/>
      <dgm:spPr/>
      <dgm:t>
        <a:bodyPr/>
        <a:lstStyle/>
        <a:p>
          <a:endParaRPr lang="en-US"/>
        </a:p>
      </dgm:t>
    </dgm:pt>
    <dgm:pt modelId="{7A73A42E-B63D-457D-8114-0133E919407E}" type="sibTrans" cxnId="{17A48A32-1227-445F-A01A-789E8F7296C4}">
      <dgm:prSet/>
      <dgm:spPr/>
      <dgm:t>
        <a:bodyPr/>
        <a:lstStyle/>
        <a:p>
          <a:endParaRPr lang="en-US"/>
        </a:p>
      </dgm:t>
    </dgm:pt>
    <dgm:pt modelId="{01473DD8-3C0A-4A0B-89CE-80B898B377E7}">
      <dgm:prSet phldrT="[Text]" custT="1"/>
      <dgm:spPr/>
      <dgm:t>
        <a:bodyPr/>
        <a:lstStyle/>
        <a:p>
          <a:r>
            <a:rPr lang="en-ZA" sz="800" b="0" dirty="0" smtClean="0">
              <a:latin typeface="Segoe UI" panose="020B0502040204020203" pitchFamily="34" charset="0"/>
              <a:ea typeface="Segoe UI" panose="020B0502040204020203" pitchFamily="34" charset="0"/>
              <a:cs typeface="Segoe UI" panose="020B0502040204020203" pitchFamily="34" charset="0"/>
            </a:rPr>
            <a:t>Entering patients on ART from other sites</a:t>
          </a:r>
          <a:endParaRPr lang="en-US" sz="800" b="0" dirty="0">
            <a:latin typeface="Segoe UI" panose="020B0502040204020203" pitchFamily="34" charset="0"/>
            <a:ea typeface="Segoe UI" panose="020B0502040204020203" pitchFamily="34" charset="0"/>
            <a:cs typeface="Segoe UI" panose="020B0502040204020203" pitchFamily="34" charset="0"/>
          </a:endParaRPr>
        </a:p>
      </dgm:t>
    </dgm:pt>
    <dgm:pt modelId="{C5BB759F-3CD9-428D-BEF8-B252B91BDFB8}" type="parTrans" cxnId="{BF5DD6A9-B624-4780-8456-B6BF18D8472D}">
      <dgm:prSet/>
      <dgm:spPr/>
      <dgm:t>
        <a:bodyPr/>
        <a:lstStyle/>
        <a:p>
          <a:endParaRPr lang="en-US"/>
        </a:p>
      </dgm:t>
    </dgm:pt>
    <dgm:pt modelId="{6D3C6BF5-0E2C-4FEC-9A82-61A7156D692B}" type="sibTrans" cxnId="{BF5DD6A9-B624-4780-8456-B6BF18D8472D}">
      <dgm:prSet/>
      <dgm:spPr/>
      <dgm:t>
        <a:bodyPr/>
        <a:lstStyle/>
        <a:p>
          <a:endParaRPr lang="en-US"/>
        </a:p>
      </dgm:t>
    </dgm:pt>
    <dgm:pt modelId="{9AE92709-7C03-495F-9F62-65B517DD8C26}">
      <dgm:prSet phldrT="[Text]"/>
      <dgm:spPr/>
      <dgm:t>
        <a:bodyPr/>
        <a:lstStyle/>
        <a:p>
          <a:r>
            <a:rPr lang="en-ZA" dirty="0" smtClean="0">
              <a:latin typeface="Segoe UI" panose="020B0502040204020203" pitchFamily="34" charset="0"/>
              <a:ea typeface="Segoe UI" panose="020B0502040204020203" pitchFamily="34" charset="0"/>
              <a:cs typeface="Segoe UI" panose="020B0502040204020203" pitchFamily="34" charset="0"/>
            </a:rPr>
            <a:t>Stock </a:t>
          </a:r>
          <a:r>
            <a:rPr lang="en-ZA" dirty="0" err="1" smtClean="0">
              <a:latin typeface="Segoe UI" panose="020B0502040204020203" pitchFamily="34" charset="0"/>
              <a:ea typeface="Segoe UI" panose="020B0502040204020203" pitchFamily="34" charset="0"/>
              <a:cs typeface="Segoe UI" panose="020B0502040204020203" pitchFamily="34" charset="0"/>
            </a:rPr>
            <a:t>Management</a:t>
          </a:r>
          <a:r>
            <a:rPr lang="en-ZA" dirty="0" smtClean="0">
              <a:latin typeface="Segoe UI" panose="020B0502040204020203" pitchFamily="34" charset="0"/>
              <a:ea typeface="Segoe UI" panose="020B0502040204020203" pitchFamily="34" charset="0"/>
              <a:cs typeface="Segoe UI" panose="020B0502040204020203" pitchFamily="34" charset="0"/>
            </a:rPr>
            <a:t> at Main Site using the EDT</a:t>
          </a:r>
          <a:endParaRPr lang="en-US" dirty="0">
            <a:latin typeface="Segoe UI" panose="020B0502040204020203" pitchFamily="34" charset="0"/>
            <a:ea typeface="Segoe UI" panose="020B0502040204020203" pitchFamily="34" charset="0"/>
            <a:cs typeface="Segoe UI" panose="020B0502040204020203" pitchFamily="34" charset="0"/>
          </a:endParaRPr>
        </a:p>
      </dgm:t>
    </dgm:pt>
    <dgm:pt modelId="{0A8458B3-B386-4D74-A35E-197678211554}" type="parTrans" cxnId="{30A46163-C5BA-4626-85E5-E42AC7BFFE11}">
      <dgm:prSet/>
      <dgm:spPr/>
      <dgm:t>
        <a:bodyPr/>
        <a:lstStyle/>
        <a:p>
          <a:endParaRPr lang="en-US"/>
        </a:p>
      </dgm:t>
    </dgm:pt>
    <dgm:pt modelId="{C71AA8D9-1F60-4CB3-BF77-69A8DBDCDD39}" type="sibTrans" cxnId="{30A46163-C5BA-4626-85E5-E42AC7BFFE11}">
      <dgm:prSet/>
      <dgm:spPr/>
      <dgm:t>
        <a:bodyPr/>
        <a:lstStyle/>
        <a:p>
          <a:endParaRPr lang="en-US"/>
        </a:p>
      </dgm:t>
    </dgm:pt>
    <dgm:pt modelId="{F2EEC7A0-6BCD-4DF8-BB6C-5431B897D4BD}">
      <dgm:prSet phldrT="[Text]" custT="1"/>
      <dgm:spPr/>
      <dgm:t>
        <a:bodyPr/>
        <a:lstStyle/>
        <a:p>
          <a:r>
            <a:rPr lang="en-US" sz="800" b="0" dirty="0">
              <a:latin typeface="Segoe UI" panose="020B0502040204020203" pitchFamily="34" charset="0"/>
              <a:ea typeface="Segoe UI" panose="020B0502040204020203" pitchFamily="34" charset="0"/>
              <a:cs typeface="Segoe UI" panose="020B0502040204020203" pitchFamily="34" charset="0"/>
            </a:rPr>
            <a:t>Main site ART processes</a:t>
          </a:r>
          <a:endParaRPr lang="en-US" sz="800" dirty="0">
            <a:latin typeface="Segoe UI" panose="020B0502040204020203" pitchFamily="34" charset="0"/>
            <a:ea typeface="Segoe UI" panose="020B0502040204020203" pitchFamily="34" charset="0"/>
            <a:cs typeface="Segoe UI" panose="020B0502040204020203" pitchFamily="34" charset="0"/>
          </a:endParaRPr>
        </a:p>
      </dgm:t>
    </dgm:pt>
    <dgm:pt modelId="{CC0745C5-A344-4674-BDD1-51030CDB8B25}" type="parTrans" cxnId="{5ECB6174-02F8-4DB2-8910-99A55F6D586B}">
      <dgm:prSet/>
      <dgm:spPr/>
      <dgm:t>
        <a:bodyPr/>
        <a:lstStyle/>
        <a:p>
          <a:endParaRPr lang="en-US"/>
        </a:p>
      </dgm:t>
    </dgm:pt>
    <dgm:pt modelId="{E5338B31-85C6-44AC-B500-AF3852CB978C}" type="sibTrans" cxnId="{5ECB6174-02F8-4DB2-8910-99A55F6D586B}">
      <dgm:prSet/>
      <dgm:spPr/>
      <dgm:t>
        <a:bodyPr/>
        <a:lstStyle/>
        <a:p>
          <a:endParaRPr lang="en-US"/>
        </a:p>
      </dgm:t>
    </dgm:pt>
    <dgm:pt modelId="{6AEB78B0-8FF8-4C7D-825A-60DDC89987C4}">
      <dgm:prSet phldrT="[Text]"/>
      <dgm:spPr/>
      <dgm:t>
        <a:bodyPr/>
        <a:lstStyle/>
        <a:p>
          <a:r>
            <a:rPr lang="en-ZA" dirty="0" smtClean="0">
              <a:latin typeface="Segoe UI" panose="020B0502040204020203" pitchFamily="34" charset="0"/>
              <a:ea typeface="Segoe UI" panose="020B0502040204020203" pitchFamily="34" charset="0"/>
              <a:cs typeface="Segoe UI" panose="020B0502040204020203" pitchFamily="34" charset="0"/>
            </a:rPr>
            <a:t>Patient Management at Referral Site</a:t>
          </a:r>
        </a:p>
        <a:p>
          <a:r>
            <a:rPr lang="en-ZA" dirty="0" smtClean="0">
              <a:latin typeface="Segoe UI" panose="020B0502040204020203" pitchFamily="34" charset="0"/>
              <a:ea typeface="Segoe UI" panose="020B0502040204020203" pitchFamily="34" charset="0"/>
              <a:cs typeface="Segoe UI" panose="020B0502040204020203" pitchFamily="34" charset="0"/>
            </a:rPr>
            <a:t>using the EDT Mobile</a:t>
          </a:r>
          <a:endParaRPr lang="en-US" dirty="0">
            <a:latin typeface="Segoe UI" panose="020B0502040204020203" pitchFamily="34" charset="0"/>
            <a:ea typeface="Segoe UI" panose="020B0502040204020203" pitchFamily="34" charset="0"/>
            <a:cs typeface="Segoe UI" panose="020B0502040204020203" pitchFamily="34" charset="0"/>
          </a:endParaRPr>
        </a:p>
      </dgm:t>
    </dgm:pt>
    <dgm:pt modelId="{843D0F18-BFE1-4AD9-A9B9-C1A7A8C8158B}" type="parTrans" cxnId="{3F9BC7E8-1032-4520-BD24-F2A68326AE77}">
      <dgm:prSet/>
      <dgm:spPr/>
      <dgm:t>
        <a:bodyPr/>
        <a:lstStyle/>
        <a:p>
          <a:endParaRPr lang="en-US"/>
        </a:p>
      </dgm:t>
    </dgm:pt>
    <dgm:pt modelId="{C5D0A2FD-52F7-49B7-A0EC-033CB362D827}" type="sibTrans" cxnId="{3F9BC7E8-1032-4520-BD24-F2A68326AE77}">
      <dgm:prSet/>
      <dgm:spPr/>
      <dgm:t>
        <a:bodyPr/>
        <a:lstStyle/>
        <a:p>
          <a:endParaRPr lang="en-US"/>
        </a:p>
      </dgm:t>
    </dgm:pt>
    <dgm:pt modelId="{C6199C45-82F8-4B54-A15A-920090407FDC}">
      <dgm:prSet phldrT="[Text]"/>
      <dgm:spPr/>
      <dgm:t>
        <a:bodyPr/>
        <a:lstStyle/>
        <a:p>
          <a:r>
            <a:rPr lang="en-ZA" dirty="0" smtClean="0">
              <a:latin typeface="Segoe UI" panose="020B0502040204020203" pitchFamily="34" charset="0"/>
              <a:ea typeface="Segoe UI" panose="020B0502040204020203" pitchFamily="34" charset="0"/>
              <a:cs typeface="Segoe UI" panose="020B0502040204020203" pitchFamily="34" charset="0"/>
            </a:rPr>
            <a:t>ART Reporting and Data Quality using EDT reports</a:t>
          </a:r>
          <a:endParaRPr lang="en-US" dirty="0">
            <a:latin typeface="Segoe UI" panose="020B0502040204020203" pitchFamily="34" charset="0"/>
            <a:ea typeface="Segoe UI" panose="020B0502040204020203" pitchFamily="34" charset="0"/>
            <a:cs typeface="Segoe UI" panose="020B0502040204020203" pitchFamily="34" charset="0"/>
          </a:endParaRPr>
        </a:p>
      </dgm:t>
    </dgm:pt>
    <dgm:pt modelId="{88F1960D-364F-48BC-9A48-1C2DCB80A8E0}" type="parTrans" cxnId="{77131868-790E-4FAD-80AE-CD5779CEE4CD}">
      <dgm:prSet/>
      <dgm:spPr/>
      <dgm:t>
        <a:bodyPr/>
        <a:lstStyle/>
        <a:p>
          <a:endParaRPr lang="en-US"/>
        </a:p>
      </dgm:t>
    </dgm:pt>
    <dgm:pt modelId="{DEE5FCEB-31D9-4F28-A98D-56E3844B55C8}" type="sibTrans" cxnId="{77131868-790E-4FAD-80AE-CD5779CEE4CD}">
      <dgm:prSet/>
      <dgm:spPr/>
      <dgm:t>
        <a:bodyPr/>
        <a:lstStyle/>
        <a:p>
          <a:endParaRPr lang="en-US"/>
        </a:p>
      </dgm:t>
    </dgm:pt>
    <dgm:pt modelId="{CD550027-4E46-4402-AD65-24E1D65EB101}">
      <dgm:prSet phldrT="[Text]" custT="1"/>
      <dgm:spPr/>
      <dgm:t>
        <a:bodyPr/>
        <a:lstStyle/>
        <a:p>
          <a:r>
            <a:rPr lang="en-US" sz="800" b="0" dirty="0">
              <a:latin typeface="Segoe UI" panose="020B0502040204020203" pitchFamily="34" charset="0"/>
              <a:ea typeface="Segoe UI" panose="020B0502040204020203" pitchFamily="34" charset="0"/>
              <a:cs typeface="Segoe UI" panose="020B0502040204020203" pitchFamily="34" charset="0"/>
            </a:rPr>
            <a:t>Completing the Monthly ART Reporting Template at main site</a:t>
          </a:r>
        </a:p>
      </dgm:t>
    </dgm:pt>
    <dgm:pt modelId="{BDA7982B-8383-4869-8B46-485EB0BCA1A9}" type="parTrans" cxnId="{57449D10-59FF-41DD-BCB1-85B7E9EE265E}">
      <dgm:prSet/>
      <dgm:spPr/>
      <dgm:t>
        <a:bodyPr/>
        <a:lstStyle/>
        <a:p>
          <a:endParaRPr lang="en-US"/>
        </a:p>
      </dgm:t>
    </dgm:pt>
    <dgm:pt modelId="{995D1F46-652C-417A-94C5-88641F38BEDB}" type="sibTrans" cxnId="{57449D10-59FF-41DD-BCB1-85B7E9EE265E}">
      <dgm:prSet/>
      <dgm:spPr/>
      <dgm:t>
        <a:bodyPr/>
        <a:lstStyle/>
        <a:p>
          <a:endParaRPr lang="en-US"/>
        </a:p>
      </dgm:t>
    </dgm:pt>
    <dgm:pt modelId="{338BF64E-AB87-42AF-8AD5-FB4E8E8BB21D}">
      <dgm:prSet phldrT="[Text]" custT="1"/>
      <dgm:spPr/>
      <dgm:t>
        <a:bodyPr/>
        <a:lstStyle/>
        <a:p>
          <a:r>
            <a:rPr lang="en-ZA" sz="800" b="0" dirty="0" smtClean="0">
              <a:latin typeface="Segoe UI" panose="020B0502040204020203" pitchFamily="34" charset="0"/>
              <a:ea typeface="Segoe UI" panose="020B0502040204020203" pitchFamily="34" charset="0"/>
              <a:cs typeface="Segoe UI" panose="020B0502040204020203" pitchFamily="34" charset="0"/>
            </a:rPr>
            <a:t>Stopping patient management on the EDT</a:t>
          </a:r>
          <a:endParaRPr lang="en-US" sz="800" b="0" dirty="0">
            <a:latin typeface="Segoe UI" panose="020B0502040204020203" pitchFamily="34" charset="0"/>
            <a:ea typeface="Segoe UI" panose="020B0502040204020203" pitchFamily="34" charset="0"/>
            <a:cs typeface="Segoe UI" panose="020B0502040204020203" pitchFamily="34" charset="0"/>
          </a:endParaRPr>
        </a:p>
      </dgm:t>
    </dgm:pt>
    <dgm:pt modelId="{166FCF5C-686A-4F22-A121-7E243466C487}" type="parTrans" cxnId="{51F64667-3351-452C-91A2-9D4C95A9F921}">
      <dgm:prSet/>
      <dgm:spPr/>
      <dgm:t>
        <a:bodyPr/>
        <a:lstStyle/>
        <a:p>
          <a:endParaRPr lang="en-US"/>
        </a:p>
      </dgm:t>
    </dgm:pt>
    <dgm:pt modelId="{09E40E78-65C6-49B8-98B8-36259A4D1A0F}" type="sibTrans" cxnId="{51F64667-3351-452C-91A2-9D4C95A9F921}">
      <dgm:prSet/>
      <dgm:spPr/>
      <dgm:t>
        <a:bodyPr/>
        <a:lstStyle/>
        <a:p>
          <a:endParaRPr lang="en-US"/>
        </a:p>
      </dgm:t>
    </dgm:pt>
    <dgm:pt modelId="{76AB8A2C-5421-4E2C-825E-CBEFCBEF4BAE}">
      <dgm:prSet phldrT="[Text]" custT="1"/>
      <dgm:spPr/>
      <dgm:t>
        <a:bodyPr/>
        <a:lstStyle/>
        <a:p>
          <a:r>
            <a:rPr lang="en-ZA" sz="800" b="0" dirty="0" smtClean="0">
              <a:latin typeface="Segoe UI" panose="020B0502040204020203" pitchFamily="34" charset="0"/>
              <a:ea typeface="Segoe UI" panose="020B0502040204020203" pitchFamily="34" charset="0"/>
              <a:cs typeface="Segoe UI" panose="020B0502040204020203" pitchFamily="34" charset="0"/>
            </a:rPr>
            <a:t>Updating patient data</a:t>
          </a:r>
          <a:endParaRPr lang="en-US" sz="800" b="0" dirty="0">
            <a:latin typeface="Segoe UI" panose="020B0502040204020203" pitchFamily="34" charset="0"/>
            <a:ea typeface="Segoe UI" panose="020B0502040204020203" pitchFamily="34" charset="0"/>
            <a:cs typeface="Segoe UI" panose="020B0502040204020203" pitchFamily="34" charset="0"/>
          </a:endParaRPr>
        </a:p>
      </dgm:t>
    </dgm:pt>
    <dgm:pt modelId="{23F81002-C686-4FC4-ACB7-657A0626DB4C}" type="parTrans" cxnId="{83765626-E08E-4B25-B6AB-77527E3704CC}">
      <dgm:prSet/>
      <dgm:spPr/>
      <dgm:t>
        <a:bodyPr/>
        <a:lstStyle/>
        <a:p>
          <a:endParaRPr lang="en-US"/>
        </a:p>
      </dgm:t>
    </dgm:pt>
    <dgm:pt modelId="{0DF6040C-0573-4957-851F-E27B0A55934A}" type="sibTrans" cxnId="{83765626-E08E-4B25-B6AB-77527E3704CC}">
      <dgm:prSet/>
      <dgm:spPr/>
      <dgm:t>
        <a:bodyPr/>
        <a:lstStyle/>
        <a:p>
          <a:endParaRPr lang="en-US"/>
        </a:p>
      </dgm:t>
    </dgm:pt>
    <dgm:pt modelId="{5DFC57D0-7215-4BC6-B441-02C41B3610D9}">
      <dgm:prSet phldrT="[Text]" custT="1"/>
      <dgm:spPr/>
      <dgm:t>
        <a:bodyPr/>
        <a:lstStyle/>
        <a:p>
          <a:r>
            <a:rPr lang="en-ZA" sz="800" dirty="0" smtClean="0">
              <a:latin typeface="Segoe UI" panose="020B0502040204020203" pitchFamily="34" charset="0"/>
              <a:ea typeface="Segoe UI" panose="020B0502040204020203" pitchFamily="34" charset="0"/>
              <a:cs typeface="Segoe UI" panose="020B0502040204020203" pitchFamily="34" charset="0"/>
            </a:rPr>
            <a:t>Recording stock take details</a:t>
          </a:r>
          <a:endParaRPr lang="en-US" sz="800" dirty="0">
            <a:latin typeface="Segoe UI" panose="020B0502040204020203" pitchFamily="34" charset="0"/>
            <a:ea typeface="Segoe UI" panose="020B0502040204020203" pitchFamily="34" charset="0"/>
            <a:cs typeface="Segoe UI" panose="020B0502040204020203" pitchFamily="34" charset="0"/>
          </a:endParaRPr>
        </a:p>
      </dgm:t>
    </dgm:pt>
    <dgm:pt modelId="{80E22148-FE8B-4FA8-B9B9-B1CA9B3BF301}" type="parTrans" cxnId="{197D9805-3F07-4E93-A34C-8540D50498E1}">
      <dgm:prSet/>
      <dgm:spPr/>
      <dgm:t>
        <a:bodyPr/>
        <a:lstStyle/>
        <a:p>
          <a:endParaRPr lang="en-US"/>
        </a:p>
      </dgm:t>
    </dgm:pt>
    <dgm:pt modelId="{C0B0343D-F4DE-4E22-B14C-6F85246D20F2}" type="sibTrans" cxnId="{197D9805-3F07-4E93-A34C-8540D50498E1}">
      <dgm:prSet/>
      <dgm:spPr/>
      <dgm:t>
        <a:bodyPr/>
        <a:lstStyle/>
        <a:p>
          <a:endParaRPr lang="en-US"/>
        </a:p>
      </dgm:t>
    </dgm:pt>
    <dgm:pt modelId="{AD19F4AE-5D14-430A-89A6-BA35FF9215C3}">
      <dgm:prSet phldrT="[Text]" custT="1"/>
      <dgm:spPr/>
      <dgm:t>
        <a:bodyPr/>
        <a:lstStyle/>
        <a:p>
          <a:r>
            <a:rPr lang="en-ZA" sz="800" b="0" dirty="0" smtClean="0">
              <a:latin typeface="Segoe UI" panose="020B0502040204020203" pitchFamily="34" charset="0"/>
              <a:ea typeface="Segoe UI" panose="020B0502040204020203" pitchFamily="34" charset="0"/>
              <a:cs typeface="Segoe UI" panose="020B0502040204020203" pitchFamily="34" charset="0"/>
            </a:rPr>
            <a:t>Referral site ART Process flow</a:t>
          </a:r>
          <a:endParaRPr lang="en-US" sz="800" dirty="0">
            <a:latin typeface="Segoe UI" panose="020B0502040204020203" pitchFamily="34" charset="0"/>
            <a:ea typeface="Segoe UI" panose="020B0502040204020203" pitchFamily="34" charset="0"/>
            <a:cs typeface="Segoe UI" panose="020B0502040204020203" pitchFamily="34" charset="0"/>
          </a:endParaRPr>
        </a:p>
      </dgm:t>
    </dgm:pt>
    <dgm:pt modelId="{D7F7C926-8D01-4A11-9A62-289DE02278FA}" type="parTrans" cxnId="{CBE5C898-9002-44AB-9FBE-0465C0915A1E}">
      <dgm:prSet/>
      <dgm:spPr/>
      <dgm:t>
        <a:bodyPr/>
        <a:lstStyle/>
        <a:p>
          <a:endParaRPr lang="en-US"/>
        </a:p>
      </dgm:t>
    </dgm:pt>
    <dgm:pt modelId="{2EA3AA5E-86E4-4519-A9B4-EE9712F5EB4B}" type="sibTrans" cxnId="{CBE5C898-9002-44AB-9FBE-0465C0915A1E}">
      <dgm:prSet/>
      <dgm:spPr/>
      <dgm:t>
        <a:bodyPr/>
        <a:lstStyle/>
        <a:p>
          <a:endParaRPr lang="en-US"/>
        </a:p>
      </dgm:t>
    </dgm:pt>
    <dgm:pt modelId="{9AF32B0F-864A-4881-A9B1-098C2EDBB29B}">
      <dgm:prSet phldrT="[Text]" custT="1"/>
      <dgm:spPr/>
      <dgm:t>
        <a:bodyPr/>
        <a:lstStyle/>
        <a:p>
          <a:r>
            <a:rPr lang="en-ZA" sz="800" b="0" dirty="0" smtClean="0">
              <a:latin typeface="Segoe UI" panose="020B0502040204020203" pitchFamily="34" charset="0"/>
              <a:ea typeface="Segoe UI" panose="020B0502040204020203" pitchFamily="34" charset="0"/>
              <a:cs typeface="Segoe UI" panose="020B0502040204020203" pitchFamily="34" charset="0"/>
            </a:rPr>
            <a:t>Dispensing  to patients</a:t>
          </a:r>
          <a:endParaRPr lang="en-US" sz="800" b="0" dirty="0">
            <a:latin typeface="Segoe UI" panose="020B0502040204020203" pitchFamily="34" charset="0"/>
            <a:ea typeface="Segoe UI" panose="020B0502040204020203" pitchFamily="34" charset="0"/>
            <a:cs typeface="Segoe UI" panose="020B0502040204020203" pitchFamily="34" charset="0"/>
          </a:endParaRPr>
        </a:p>
      </dgm:t>
    </dgm:pt>
    <dgm:pt modelId="{3792B190-CFF6-4CFE-BEC4-B56CBBC567DA}" type="parTrans" cxnId="{A7D59BA0-BEC8-46AF-AC9A-7D50C8AA8212}">
      <dgm:prSet/>
      <dgm:spPr/>
      <dgm:t>
        <a:bodyPr/>
        <a:lstStyle/>
        <a:p>
          <a:endParaRPr lang="en-GB"/>
        </a:p>
      </dgm:t>
    </dgm:pt>
    <dgm:pt modelId="{32932B7B-B00C-4DD8-87FF-35CFB09D108B}" type="sibTrans" cxnId="{A7D59BA0-BEC8-46AF-AC9A-7D50C8AA8212}">
      <dgm:prSet/>
      <dgm:spPr/>
      <dgm:t>
        <a:bodyPr/>
        <a:lstStyle/>
        <a:p>
          <a:endParaRPr lang="en-GB"/>
        </a:p>
      </dgm:t>
    </dgm:pt>
    <dgm:pt modelId="{828CBD04-4B5A-4988-86B5-BDDD88FAA490}">
      <dgm:prSet phldrT="[Text]" custT="1"/>
      <dgm:spPr/>
      <dgm:t>
        <a:bodyPr/>
        <a:lstStyle/>
        <a:p>
          <a:r>
            <a:rPr lang="en-US" sz="800" b="0" dirty="0">
              <a:latin typeface="Segoe UI" panose="020B0502040204020203" pitchFamily="34" charset="0"/>
              <a:ea typeface="Segoe UI" panose="020B0502040204020203" pitchFamily="34" charset="0"/>
              <a:cs typeface="Segoe UI" panose="020B0502040204020203" pitchFamily="34" charset="0"/>
            </a:rPr>
            <a:t>Main site ART processes</a:t>
          </a:r>
        </a:p>
      </dgm:t>
    </dgm:pt>
    <dgm:pt modelId="{1D8F4F17-FD1B-41B0-B082-8371B802F39A}" type="parTrans" cxnId="{C55DE033-0106-4704-9417-AC8A87AB2695}">
      <dgm:prSet/>
      <dgm:spPr/>
      <dgm:t>
        <a:bodyPr/>
        <a:lstStyle/>
        <a:p>
          <a:endParaRPr lang="en-GB"/>
        </a:p>
      </dgm:t>
    </dgm:pt>
    <dgm:pt modelId="{DEBBAEEA-95BB-4AEC-A915-DFEE0E1AC73B}" type="sibTrans" cxnId="{C55DE033-0106-4704-9417-AC8A87AB2695}">
      <dgm:prSet/>
      <dgm:spPr/>
      <dgm:t>
        <a:bodyPr/>
        <a:lstStyle/>
        <a:p>
          <a:endParaRPr lang="en-GB"/>
        </a:p>
      </dgm:t>
    </dgm:pt>
    <dgm:pt modelId="{7F711DF2-0BFB-4B14-8779-9B8004CF898B}">
      <dgm:prSet phldrT="[Text]" custT="1"/>
      <dgm:spPr/>
      <dgm:t>
        <a:bodyPr/>
        <a:lstStyle/>
        <a:p>
          <a:r>
            <a:rPr lang="en-ZA" sz="800" b="0" dirty="0" smtClean="0">
              <a:latin typeface="Segoe UI" panose="020B0502040204020203" pitchFamily="34" charset="0"/>
              <a:ea typeface="Segoe UI" panose="020B0502040204020203" pitchFamily="34" charset="0"/>
              <a:cs typeface="Segoe UI" panose="020B0502040204020203" pitchFamily="34" charset="0"/>
            </a:rPr>
            <a:t>Recruitment  of new patients initiating ART</a:t>
          </a:r>
          <a:endParaRPr lang="en-US" sz="800" b="0" dirty="0">
            <a:latin typeface="Segoe UI" panose="020B0502040204020203" pitchFamily="34" charset="0"/>
            <a:ea typeface="Segoe UI" panose="020B0502040204020203" pitchFamily="34" charset="0"/>
            <a:cs typeface="Segoe UI" panose="020B0502040204020203" pitchFamily="34" charset="0"/>
          </a:endParaRPr>
        </a:p>
      </dgm:t>
    </dgm:pt>
    <dgm:pt modelId="{73106235-69D3-479B-8ACA-65B44DB32B70}" type="parTrans" cxnId="{778C0FAD-E1FB-41FC-8573-3F44FD19B5C5}">
      <dgm:prSet/>
      <dgm:spPr/>
      <dgm:t>
        <a:bodyPr/>
        <a:lstStyle/>
        <a:p>
          <a:endParaRPr lang="en-GB"/>
        </a:p>
      </dgm:t>
    </dgm:pt>
    <dgm:pt modelId="{FE7BD685-0B63-49D9-89C0-8969E48263E4}" type="sibTrans" cxnId="{778C0FAD-E1FB-41FC-8573-3F44FD19B5C5}">
      <dgm:prSet/>
      <dgm:spPr/>
      <dgm:t>
        <a:bodyPr/>
        <a:lstStyle/>
        <a:p>
          <a:endParaRPr lang="en-GB"/>
        </a:p>
      </dgm:t>
    </dgm:pt>
    <dgm:pt modelId="{3DBB2249-AF81-4E90-BCCC-3628FEBC6A8A}">
      <dgm:prSet phldrT="[Text]" custT="1"/>
      <dgm:spPr/>
      <dgm:t>
        <a:bodyPr/>
        <a:lstStyle/>
        <a:p>
          <a:r>
            <a:rPr lang="en-ZA" sz="800" b="0" dirty="0" smtClean="0">
              <a:latin typeface="Segoe UI" panose="020B0502040204020203" pitchFamily="34" charset="0"/>
              <a:ea typeface="Segoe UI" panose="020B0502040204020203" pitchFamily="34" charset="0"/>
              <a:cs typeface="Segoe UI" panose="020B0502040204020203" pitchFamily="34" charset="0"/>
            </a:rPr>
            <a:t>Reversing a transaction</a:t>
          </a:r>
          <a:endParaRPr lang="en-US" sz="800" b="0" dirty="0">
            <a:latin typeface="Segoe UI" panose="020B0502040204020203" pitchFamily="34" charset="0"/>
            <a:ea typeface="Segoe UI" panose="020B0502040204020203" pitchFamily="34" charset="0"/>
            <a:cs typeface="Segoe UI" panose="020B0502040204020203" pitchFamily="34" charset="0"/>
          </a:endParaRPr>
        </a:p>
      </dgm:t>
    </dgm:pt>
    <dgm:pt modelId="{7A39DC8F-69B3-4027-9205-87A7DCF2B040}" type="parTrans" cxnId="{16A205E1-2CF8-4449-A455-A84ABC205550}">
      <dgm:prSet/>
      <dgm:spPr/>
      <dgm:t>
        <a:bodyPr/>
        <a:lstStyle/>
        <a:p>
          <a:endParaRPr lang="en-GB"/>
        </a:p>
      </dgm:t>
    </dgm:pt>
    <dgm:pt modelId="{79BB71C3-772A-4E43-9DED-E9E377B78DA8}" type="sibTrans" cxnId="{16A205E1-2CF8-4449-A455-A84ABC205550}">
      <dgm:prSet/>
      <dgm:spPr/>
      <dgm:t>
        <a:bodyPr/>
        <a:lstStyle/>
        <a:p>
          <a:endParaRPr lang="en-GB"/>
        </a:p>
      </dgm:t>
    </dgm:pt>
    <dgm:pt modelId="{0FBC5DFE-352C-4B07-80E0-B14E4BA11B36}">
      <dgm:prSet phldrT="[Text]" custT="1"/>
      <dgm:spPr/>
      <dgm:t>
        <a:bodyPr/>
        <a:lstStyle/>
        <a:p>
          <a:r>
            <a:rPr lang="en-US" sz="800" b="0" dirty="0">
              <a:latin typeface="Segoe UI" panose="020B0502040204020203" pitchFamily="34" charset="0"/>
              <a:ea typeface="Segoe UI" panose="020B0502040204020203" pitchFamily="34" charset="0"/>
              <a:cs typeface="Segoe UI" panose="020B0502040204020203" pitchFamily="34" charset="0"/>
            </a:rPr>
            <a:t>Managing patient appointments</a:t>
          </a:r>
        </a:p>
      </dgm:t>
    </dgm:pt>
    <dgm:pt modelId="{02E1EBBE-4FC2-45E9-A8DF-4CB16D8A1340}" type="parTrans" cxnId="{C69BA543-C6F4-43F3-BD0B-DF3832B70AA1}">
      <dgm:prSet/>
      <dgm:spPr/>
      <dgm:t>
        <a:bodyPr/>
        <a:lstStyle/>
        <a:p>
          <a:endParaRPr lang="en-GB"/>
        </a:p>
      </dgm:t>
    </dgm:pt>
    <dgm:pt modelId="{AA6C4CC6-FB62-4D37-BD6D-A4F73654BB89}" type="sibTrans" cxnId="{C69BA543-C6F4-43F3-BD0B-DF3832B70AA1}">
      <dgm:prSet/>
      <dgm:spPr/>
      <dgm:t>
        <a:bodyPr/>
        <a:lstStyle/>
        <a:p>
          <a:endParaRPr lang="en-GB"/>
        </a:p>
      </dgm:t>
    </dgm:pt>
    <dgm:pt modelId="{E1AABF8F-253C-4AE1-BF3E-5D0A77596069}">
      <dgm:prSet phldrT="[Text]" custT="1"/>
      <dgm:spPr/>
      <dgm:t>
        <a:bodyPr/>
        <a:lstStyle/>
        <a:p>
          <a:r>
            <a:rPr lang="en-ZA" sz="800" dirty="0" smtClean="0">
              <a:latin typeface="Segoe UI" panose="020B0502040204020203" pitchFamily="34" charset="0"/>
              <a:ea typeface="Segoe UI" panose="020B0502040204020203" pitchFamily="34" charset="0"/>
              <a:cs typeface="Segoe UI" panose="020B0502040204020203" pitchFamily="34" charset="0"/>
            </a:rPr>
            <a:t>Receiving and Issuing of stock from the EDT</a:t>
          </a:r>
          <a:endParaRPr lang="en-US" sz="800" dirty="0">
            <a:latin typeface="Segoe UI" panose="020B0502040204020203" pitchFamily="34" charset="0"/>
            <a:ea typeface="Segoe UI" panose="020B0502040204020203" pitchFamily="34" charset="0"/>
            <a:cs typeface="Segoe UI" panose="020B0502040204020203" pitchFamily="34" charset="0"/>
          </a:endParaRPr>
        </a:p>
      </dgm:t>
    </dgm:pt>
    <dgm:pt modelId="{3077FB4D-0A6D-426B-96E2-75594F0F8C8B}" type="parTrans" cxnId="{04D2AA23-1612-482F-99E6-784FE8D71478}">
      <dgm:prSet/>
      <dgm:spPr/>
      <dgm:t>
        <a:bodyPr/>
        <a:lstStyle/>
        <a:p>
          <a:endParaRPr lang="en-GB"/>
        </a:p>
      </dgm:t>
    </dgm:pt>
    <dgm:pt modelId="{978714AD-4F44-409A-9FE9-B05A317DDFCA}" type="sibTrans" cxnId="{04D2AA23-1612-482F-99E6-784FE8D71478}">
      <dgm:prSet/>
      <dgm:spPr/>
      <dgm:t>
        <a:bodyPr/>
        <a:lstStyle/>
        <a:p>
          <a:endParaRPr lang="en-GB"/>
        </a:p>
      </dgm:t>
    </dgm:pt>
    <dgm:pt modelId="{9FAA2333-52DA-442E-A88D-3BCA0917528C}">
      <dgm:prSet phldrT="[Text]" custT="1"/>
      <dgm:spPr/>
      <dgm:t>
        <a:bodyPr/>
        <a:lstStyle/>
        <a:p>
          <a:r>
            <a:rPr lang="en-US" sz="800" dirty="0">
              <a:latin typeface="Segoe UI" panose="020B0502040204020203" pitchFamily="34" charset="0"/>
              <a:ea typeface="Segoe UI" panose="020B0502040204020203" pitchFamily="34" charset="0"/>
              <a:cs typeface="Segoe UI" panose="020B0502040204020203" pitchFamily="34" charset="0"/>
            </a:rPr>
            <a:t>Quantification of ARVs</a:t>
          </a:r>
        </a:p>
      </dgm:t>
    </dgm:pt>
    <dgm:pt modelId="{A1C286F9-F20A-4526-A426-E327C707CEDB}" type="parTrans" cxnId="{C8FE3FE9-CB3B-45DB-9373-56723E048FF2}">
      <dgm:prSet/>
      <dgm:spPr/>
      <dgm:t>
        <a:bodyPr/>
        <a:lstStyle/>
        <a:p>
          <a:endParaRPr lang="en-GB"/>
        </a:p>
      </dgm:t>
    </dgm:pt>
    <dgm:pt modelId="{4D41CC81-B706-4C5F-99A5-A6EDB087C05F}" type="sibTrans" cxnId="{C8FE3FE9-CB3B-45DB-9373-56723E048FF2}">
      <dgm:prSet/>
      <dgm:spPr/>
      <dgm:t>
        <a:bodyPr/>
        <a:lstStyle/>
        <a:p>
          <a:endParaRPr lang="en-GB"/>
        </a:p>
      </dgm:t>
    </dgm:pt>
    <dgm:pt modelId="{9CA06F8D-0DAC-45CD-BF4E-40EA85D22D0D}">
      <dgm:prSet phldrT="[Text]" custT="1"/>
      <dgm:spPr/>
      <dgm:t>
        <a:bodyPr/>
        <a:lstStyle/>
        <a:p>
          <a:r>
            <a:rPr lang="en-US" sz="800" dirty="0">
              <a:latin typeface="Segoe UI" panose="020B0502040204020203" pitchFamily="34" charset="0"/>
              <a:ea typeface="Segoe UI" panose="020B0502040204020203" pitchFamily="34" charset="0"/>
              <a:cs typeface="Segoe UI" panose="020B0502040204020203" pitchFamily="34" charset="0"/>
            </a:rPr>
            <a:t>Preparing stock for referral site</a:t>
          </a:r>
        </a:p>
      </dgm:t>
    </dgm:pt>
    <dgm:pt modelId="{68D09D73-4651-47A1-8149-649197ECE295}" type="parTrans" cxnId="{C64D011F-48E2-4378-B881-1F12FD83FE1B}">
      <dgm:prSet/>
      <dgm:spPr/>
      <dgm:t>
        <a:bodyPr/>
        <a:lstStyle/>
        <a:p>
          <a:endParaRPr lang="en-GB"/>
        </a:p>
      </dgm:t>
    </dgm:pt>
    <dgm:pt modelId="{3DBD2F51-DB73-45B4-A20D-908997B788FF}" type="sibTrans" cxnId="{C64D011F-48E2-4378-B881-1F12FD83FE1B}">
      <dgm:prSet/>
      <dgm:spPr/>
      <dgm:t>
        <a:bodyPr/>
        <a:lstStyle/>
        <a:p>
          <a:endParaRPr lang="en-GB"/>
        </a:p>
      </dgm:t>
    </dgm:pt>
    <dgm:pt modelId="{6AC6245E-08E1-4DAF-918A-02B84CA33B97}">
      <dgm:prSet custT="1"/>
      <dgm:spPr/>
      <dgm:t>
        <a:bodyPr/>
        <a:lstStyle/>
        <a:p>
          <a:r>
            <a:rPr lang="en-ZA" sz="800" b="0" dirty="0" smtClean="0">
              <a:latin typeface="Segoe UI" panose="020B0502040204020203" pitchFamily="34" charset="0"/>
              <a:ea typeface="Segoe UI" panose="020B0502040204020203" pitchFamily="34" charset="0"/>
              <a:cs typeface="Segoe UI" panose="020B0502040204020203" pitchFamily="34" charset="0"/>
            </a:rPr>
            <a:t>Referral site  ART Processes</a:t>
          </a:r>
          <a:endParaRPr lang="en-US" sz="800" b="0" dirty="0">
            <a:latin typeface="Segoe UI" panose="020B0502040204020203" pitchFamily="34" charset="0"/>
            <a:ea typeface="Segoe UI" panose="020B0502040204020203" pitchFamily="34" charset="0"/>
            <a:cs typeface="Segoe UI" panose="020B0502040204020203" pitchFamily="34" charset="0"/>
          </a:endParaRPr>
        </a:p>
      </dgm:t>
    </dgm:pt>
    <dgm:pt modelId="{B7F1E0CB-8414-4F23-A72F-29B18AACD980}" type="parTrans" cxnId="{FB9FC338-458D-4FBD-92A8-C501E4C0D198}">
      <dgm:prSet/>
      <dgm:spPr/>
      <dgm:t>
        <a:bodyPr/>
        <a:lstStyle/>
        <a:p>
          <a:endParaRPr lang="en-GB"/>
        </a:p>
      </dgm:t>
    </dgm:pt>
    <dgm:pt modelId="{2DAE47AD-CCD0-45B4-A011-8EE04DD03AE6}" type="sibTrans" cxnId="{FB9FC338-458D-4FBD-92A8-C501E4C0D198}">
      <dgm:prSet/>
      <dgm:spPr/>
      <dgm:t>
        <a:bodyPr/>
        <a:lstStyle/>
        <a:p>
          <a:endParaRPr lang="en-GB"/>
        </a:p>
      </dgm:t>
    </dgm:pt>
    <dgm:pt modelId="{D8476CCB-38D9-41C2-BF93-C361411C4971}">
      <dgm:prSet custT="1"/>
      <dgm:spPr/>
      <dgm:t>
        <a:bodyPr/>
        <a:lstStyle/>
        <a:p>
          <a:r>
            <a:rPr lang="en-US" sz="800" b="0" dirty="0">
              <a:latin typeface="Segoe UI" panose="020B0502040204020203" pitchFamily="34" charset="0"/>
              <a:ea typeface="Segoe UI" panose="020B0502040204020203" pitchFamily="34" charset="0"/>
              <a:cs typeface="Segoe UI" panose="020B0502040204020203" pitchFamily="34" charset="0"/>
            </a:rPr>
            <a:t>Preparing for r</a:t>
          </a:r>
          <a:r>
            <a:rPr lang="en-ZA" sz="800" b="0" dirty="0" smtClean="0">
              <a:latin typeface="Segoe UI" panose="020B0502040204020203" pitchFamily="34" charset="0"/>
              <a:ea typeface="Segoe UI" panose="020B0502040204020203" pitchFamily="34" charset="0"/>
              <a:cs typeface="Segoe UI" panose="020B0502040204020203" pitchFamily="34" charset="0"/>
            </a:rPr>
            <a:t>eferral site </a:t>
          </a:r>
          <a:r>
            <a:rPr lang="en-US" sz="800" b="0" dirty="0">
              <a:latin typeface="Segoe UI" panose="020B0502040204020203" pitchFamily="34" charset="0"/>
              <a:ea typeface="Segoe UI" panose="020B0502040204020203" pitchFamily="34" charset="0"/>
              <a:cs typeface="Segoe UI" panose="020B0502040204020203" pitchFamily="34" charset="0"/>
            </a:rPr>
            <a:t>visit</a:t>
          </a:r>
        </a:p>
      </dgm:t>
    </dgm:pt>
    <dgm:pt modelId="{ECCF6CAF-601E-48FA-846B-40F763A5BAD9}" type="parTrans" cxnId="{3FA4F2C1-184F-4653-A113-D45DED8A650F}">
      <dgm:prSet/>
      <dgm:spPr/>
      <dgm:t>
        <a:bodyPr/>
        <a:lstStyle/>
        <a:p>
          <a:endParaRPr lang="en-GB"/>
        </a:p>
      </dgm:t>
    </dgm:pt>
    <dgm:pt modelId="{99F9C72C-8915-4167-BB47-7A9B4DA62551}" type="sibTrans" cxnId="{3FA4F2C1-184F-4653-A113-D45DED8A650F}">
      <dgm:prSet/>
      <dgm:spPr/>
      <dgm:t>
        <a:bodyPr/>
        <a:lstStyle/>
        <a:p>
          <a:endParaRPr lang="en-GB"/>
        </a:p>
      </dgm:t>
    </dgm:pt>
    <dgm:pt modelId="{79431EFD-E837-4730-8BCE-D170D5396511}">
      <dgm:prSet custT="1"/>
      <dgm:spPr/>
      <dgm:t>
        <a:bodyPr/>
        <a:lstStyle/>
        <a:p>
          <a:r>
            <a:rPr lang="en-US" sz="800" b="0" dirty="0">
              <a:latin typeface="Segoe UI" panose="020B0502040204020203" pitchFamily="34" charset="0"/>
              <a:ea typeface="Segoe UI" panose="020B0502040204020203" pitchFamily="34" charset="0"/>
              <a:cs typeface="Segoe UI" panose="020B0502040204020203" pitchFamily="34" charset="0"/>
            </a:rPr>
            <a:t>Dispensing at r</a:t>
          </a:r>
          <a:r>
            <a:rPr lang="en-ZA" sz="800" b="0" dirty="0" smtClean="0">
              <a:latin typeface="Segoe UI" panose="020B0502040204020203" pitchFamily="34" charset="0"/>
              <a:ea typeface="Segoe UI" panose="020B0502040204020203" pitchFamily="34" charset="0"/>
              <a:cs typeface="Segoe UI" panose="020B0502040204020203" pitchFamily="34" charset="0"/>
            </a:rPr>
            <a:t>eferral </a:t>
          </a:r>
          <a:r>
            <a:rPr lang="en-US" sz="800" b="0" dirty="0">
              <a:latin typeface="Segoe UI" panose="020B0502040204020203" pitchFamily="34" charset="0"/>
              <a:ea typeface="Segoe UI" panose="020B0502040204020203" pitchFamily="34" charset="0"/>
              <a:cs typeface="Segoe UI" panose="020B0502040204020203" pitchFamily="34" charset="0"/>
            </a:rPr>
            <a:t>site</a:t>
          </a:r>
        </a:p>
      </dgm:t>
    </dgm:pt>
    <dgm:pt modelId="{80471CA4-25F3-4B33-B7AA-4C2CE29C7774}" type="parTrans" cxnId="{91855198-A433-4B92-9458-DB91AE2BA1B7}">
      <dgm:prSet/>
      <dgm:spPr/>
      <dgm:t>
        <a:bodyPr/>
        <a:lstStyle/>
        <a:p>
          <a:endParaRPr lang="en-GB"/>
        </a:p>
      </dgm:t>
    </dgm:pt>
    <dgm:pt modelId="{A922CA4D-6B9D-4871-AB44-E7FC9CB8D8C6}" type="sibTrans" cxnId="{91855198-A433-4B92-9458-DB91AE2BA1B7}">
      <dgm:prSet/>
      <dgm:spPr/>
      <dgm:t>
        <a:bodyPr/>
        <a:lstStyle/>
        <a:p>
          <a:endParaRPr lang="en-GB"/>
        </a:p>
      </dgm:t>
    </dgm:pt>
    <dgm:pt modelId="{820613F4-F249-4202-8085-6AF450844279}">
      <dgm:prSet custT="1"/>
      <dgm:spPr/>
      <dgm:t>
        <a:bodyPr/>
        <a:lstStyle/>
        <a:p>
          <a:r>
            <a:rPr lang="en-US" sz="800" b="0" dirty="0">
              <a:latin typeface="Segoe UI" panose="020B0502040204020203" pitchFamily="34" charset="0"/>
              <a:ea typeface="Segoe UI" panose="020B0502040204020203" pitchFamily="34" charset="0"/>
              <a:cs typeface="Segoe UI" panose="020B0502040204020203" pitchFamily="34" charset="0"/>
            </a:rPr>
            <a:t>ART recruitment at IMAI site</a:t>
          </a:r>
        </a:p>
      </dgm:t>
    </dgm:pt>
    <dgm:pt modelId="{AF2963D1-C3C7-4C97-96D5-39E19A62FBC0}" type="parTrans" cxnId="{80188F09-5725-4A5E-974E-05F81F6ECB99}">
      <dgm:prSet/>
      <dgm:spPr/>
      <dgm:t>
        <a:bodyPr/>
        <a:lstStyle/>
        <a:p>
          <a:endParaRPr lang="en-GB"/>
        </a:p>
      </dgm:t>
    </dgm:pt>
    <dgm:pt modelId="{74AFA704-626B-4BA9-B782-15A0340F9D87}" type="sibTrans" cxnId="{80188F09-5725-4A5E-974E-05F81F6ECB99}">
      <dgm:prSet/>
      <dgm:spPr/>
      <dgm:t>
        <a:bodyPr/>
        <a:lstStyle/>
        <a:p>
          <a:endParaRPr lang="en-GB"/>
        </a:p>
      </dgm:t>
    </dgm:pt>
    <dgm:pt modelId="{A69DDCEA-7EA6-4416-8355-B4E954F03B55}">
      <dgm:prSet phldrT="[Text]" custT="1"/>
      <dgm:spPr/>
      <dgm:t>
        <a:bodyPr/>
        <a:lstStyle/>
        <a:p>
          <a:r>
            <a:rPr lang="en-US" sz="800" b="0" dirty="0">
              <a:latin typeface="Segoe UI" panose="020B0502040204020203" pitchFamily="34" charset="0"/>
              <a:ea typeface="Segoe UI" panose="020B0502040204020203" pitchFamily="34" charset="0"/>
              <a:cs typeface="Segoe UI" panose="020B0502040204020203" pitchFamily="34" charset="0"/>
            </a:rPr>
            <a:t>Facility, regional, and national level</a:t>
          </a:r>
        </a:p>
      </dgm:t>
    </dgm:pt>
    <dgm:pt modelId="{4909E219-4E2F-4A76-AF64-7741DB07F97E}" type="parTrans" cxnId="{F6BD808D-C309-4AC5-8473-A65441FFC2E6}">
      <dgm:prSet/>
      <dgm:spPr/>
      <dgm:t>
        <a:bodyPr/>
        <a:lstStyle/>
        <a:p>
          <a:endParaRPr lang="en-GB"/>
        </a:p>
      </dgm:t>
    </dgm:pt>
    <dgm:pt modelId="{4F8E73B2-A7B8-4B53-8314-E74112777941}" type="sibTrans" cxnId="{F6BD808D-C309-4AC5-8473-A65441FFC2E6}">
      <dgm:prSet/>
      <dgm:spPr/>
      <dgm:t>
        <a:bodyPr/>
        <a:lstStyle/>
        <a:p>
          <a:endParaRPr lang="en-GB"/>
        </a:p>
      </dgm:t>
    </dgm:pt>
    <dgm:pt modelId="{E6C8332F-52E3-41BE-9B0C-4829F88CE333}">
      <dgm:prSet phldrT="[Text]" custT="1"/>
      <dgm:spPr/>
      <dgm:t>
        <a:bodyPr/>
        <a:lstStyle/>
        <a:p>
          <a:r>
            <a:rPr lang="en-US" sz="800" b="0" dirty="0">
              <a:latin typeface="Segoe UI" panose="020B0502040204020203" pitchFamily="34" charset="0"/>
              <a:ea typeface="Segoe UI" panose="020B0502040204020203" pitchFamily="34" charset="0"/>
              <a:cs typeface="Segoe UI" panose="020B0502040204020203" pitchFamily="34" charset="0"/>
            </a:rPr>
            <a:t>Using predfined EDT reports</a:t>
          </a:r>
        </a:p>
      </dgm:t>
    </dgm:pt>
    <dgm:pt modelId="{628B6A03-C645-4063-AA92-EF604081CC17}" type="parTrans" cxnId="{E7669C00-CCA8-44EF-ABDB-1AD1ACFF3288}">
      <dgm:prSet/>
      <dgm:spPr/>
      <dgm:t>
        <a:bodyPr/>
        <a:lstStyle/>
        <a:p>
          <a:endParaRPr lang="en-GB"/>
        </a:p>
      </dgm:t>
    </dgm:pt>
    <dgm:pt modelId="{E923BA09-9BD9-4683-9187-9CFF345C8A9F}" type="sibTrans" cxnId="{E7669C00-CCA8-44EF-ABDB-1AD1ACFF3288}">
      <dgm:prSet/>
      <dgm:spPr/>
      <dgm:t>
        <a:bodyPr/>
        <a:lstStyle/>
        <a:p>
          <a:endParaRPr lang="en-GB"/>
        </a:p>
      </dgm:t>
    </dgm:pt>
    <dgm:pt modelId="{0508233A-8FDB-4D9D-AF3C-59D69F6FBE8A}">
      <dgm:prSet phldrT="[Text]" custT="1"/>
      <dgm:spPr/>
      <dgm:t>
        <a:bodyPr/>
        <a:lstStyle/>
        <a:p>
          <a:endParaRPr lang="en-US" sz="800" b="0" dirty="0">
            <a:latin typeface="Segoe UI" panose="020B0502040204020203" pitchFamily="34" charset="0"/>
            <a:ea typeface="Segoe UI" panose="020B0502040204020203" pitchFamily="34" charset="0"/>
            <a:cs typeface="Segoe UI" panose="020B0502040204020203" pitchFamily="34" charset="0"/>
          </a:endParaRPr>
        </a:p>
      </dgm:t>
    </dgm:pt>
    <dgm:pt modelId="{59BB1333-8A1B-4D70-AA5E-5CDFD986F3DF}" type="parTrans" cxnId="{56FDD784-1674-4067-B1F1-3CB753C5AD44}">
      <dgm:prSet/>
      <dgm:spPr/>
      <dgm:t>
        <a:bodyPr/>
        <a:lstStyle/>
        <a:p>
          <a:endParaRPr lang="en-GB"/>
        </a:p>
      </dgm:t>
    </dgm:pt>
    <dgm:pt modelId="{514EB59C-9403-4940-A6D0-B44F70D16AAE}" type="sibTrans" cxnId="{56FDD784-1674-4067-B1F1-3CB753C5AD44}">
      <dgm:prSet/>
      <dgm:spPr/>
      <dgm:t>
        <a:bodyPr/>
        <a:lstStyle/>
        <a:p>
          <a:endParaRPr lang="en-GB"/>
        </a:p>
      </dgm:t>
    </dgm:pt>
    <dgm:pt modelId="{008F6DDB-B985-413C-999C-60A22699BE34}">
      <dgm:prSet phldrT="[Text]" custT="1"/>
      <dgm:spPr/>
      <dgm:t>
        <a:bodyPr/>
        <a:lstStyle/>
        <a:p>
          <a:r>
            <a:rPr lang="en-US" sz="800" b="0" dirty="0">
              <a:latin typeface="Segoe UI" panose="020B0502040204020203" pitchFamily="34" charset="0"/>
              <a:ea typeface="Segoe UI" panose="020B0502040204020203" pitchFamily="34" charset="0"/>
              <a:cs typeface="Segoe UI" panose="020B0502040204020203" pitchFamily="34" charset="0"/>
            </a:rPr>
            <a:t>Improving EDT Data qaulity</a:t>
          </a:r>
        </a:p>
      </dgm:t>
    </dgm:pt>
    <dgm:pt modelId="{03A5F5AA-63DE-40B6-93B2-3FC8372D69B3}" type="parTrans" cxnId="{8C8A5C71-FA9F-4EF8-AA1F-B41B4945157E}">
      <dgm:prSet/>
      <dgm:spPr/>
      <dgm:t>
        <a:bodyPr/>
        <a:lstStyle/>
        <a:p>
          <a:endParaRPr lang="en-GB"/>
        </a:p>
      </dgm:t>
    </dgm:pt>
    <dgm:pt modelId="{866ACB79-7DFD-4B3A-A5BE-02CB9B2B6AC5}" type="sibTrans" cxnId="{8C8A5C71-FA9F-4EF8-AA1F-B41B4945157E}">
      <dgm:prSet/>
      <dgm:spPr/>
      <dgm:t>
        <a:bodyPr/>
        <a:lstStyle/>
        <a:p>
          <a:endParaRPr lang="en-GB"/>
        </a:p>
      </dgm:t>
    </dgm:pt>
    <dgm:pt modelId="{E9605C9E-E505-4285-A5F4-983B21140C9F}">
      <dgm:prSet phldrT="[Text]" custT="1"/>
      <dgm:spPr/>
      <dgm:t>
        <a:bodyPr/>
        <a:lstStyle/>
        <a:p>
          <a:r>
            <a:rPr lang="en-US" sz="800" b="0" dirty="0">
              <a:latin typeface="Segoe UI" panose="020B0502040204020203" pitchFamily="34" charset="0"/>
              <a:ea typeface="Segoe UI" panose="020B0502040204020203" pitchFamily="34" charset="0"/>
              <a:cs typeface="Segoe UI" panose="020B0502040204020203" pitchFamily="34" charset="0"/>
            </a:rPr>
            <a:t>ART Data abstraction, validation and use</a:t>
          </a:r>
        </a:p>
      </dgm:t>
    </dgm:pt>
    <dgm:pt modelId="{5581A982-F8CB-4E75-BF19-F082187F6DF9}" type="parTrans" cxnId="{1CB0C342-9F2E-4F52-BD90-28240B8CA804}">
      <dgm:prSet/>
      <dgm:spPr/>
      <dgm:t>
        <a:bodyPr/>
        <a:lstStyle/>
        <a:p>
          <a:endParaRPr lang="en-GB"/>
        </a:p>
      </dgm:t>
    </dgm:pt>
    <dgm:pt modelId="{1875342E-EBD2-45C0-B013-65EFE946FA58}" type="sibTrans" cxnId="{1CB0C342-9F2E-4F52-BD90-28240B8CA804}">
      <dgm:prSet/>
      <dgm:spPr/>
      <dgm:t>
        <a:bodyPr/>
        <a:lstStyle/>
        <a:p>
          <a:endParaRPr lang="en-GB"/>
        </a:p>
      </dgm:t>
    </dgm:pt>
    <dgm:pt modelId="{39550942-D7C5-40F5-9633-5F75CE7D9177}">
      <dgm:prSet phldrT="[Text]" custT="1"/>
      <dgm:spPr/>
      <dgm:t>
        <a:bodyPr/>
        <a:lstStyle/>
        <a:p>
          <a:endParaRPr lang="en-US" sz="800" b="0" dirty="0">
            <a:latin typeface="Segoe UI" panose="020B0502040204020203" pitchFamily="34" charset="0"/>
            <a:ea typeface="Segoe UI" panose="020B0502040204020203" pitchFamily="34" charset="0"/>
            <a:cs typeface="Segoe UI" panose="020B0502040204020203" pitchFamily="34" charset="0"/>
          </a:endParaRPr>
        </a:p>
      </dgm:t>
    </dgm:pt>
    <dgm:pt modelId="{356EC94A-3E97-4A27-8A23-CB1C8B8CD8BC}" type="parTrans" cxnId="{8F5EA101-2DD4-422E-BB0A-4D38C7391155}">
      <dgm:prSet/>
      <dgm:spPr/>
      <dgm:t>
        <a:bodyPr/>
        <a:lstStyle/>
        <a:p>
          <a:endParaRPr lang="en-GB"/>
        </a:p>
      </dgm:t>
    </dgm:pt>
    <dgm:pt modelId="{C8EDB93B-6393-491A-9489-87CB8C413ADD}" type="sibTrans" cxnId="{8F5EA101-2DD4-422E-BB0A-4D38C7391155}">
      <dgm:prSet/>
      <dgm:spPr/>
      <dgm:t>
        <a:bodyPr/>
        <a:lstStyle/>
        <a:p>
          <a:endParaRPr lang="en-GB"/>
        </a:p>
      </dgm:t>
    </dgm:pt>
    <dgm:pt modelId="{9E3FD538-DD5D-44BA-A619-09229FCCAD5C}">
      <dgm:prSet phldrT="[Text]" custT="1"/>
      <dgm:spPr/>
      <dgm:t>
        <a:bodyPr/>
        <a:lstStyle/>
        <a:p>
          <a:r>
            <a:rPr lang="en-US" sz="800" b="0" dirty="0">
              <a:latin typeface="Segoe UI" panose="020B0502040204020203" pitchFamily="34" charset="0"/>
              <a:ea typeface="Segoe UI" panose="020B0502040204020203" pitchFamily="34" charset="0"/>
              <a:cs typeface="Segoe UI" panose="020B0502040204020203" pitchFamily="34" charset="0"/>
            </a:rPr>
            <a:t>Monitoring patient adherence to ART</a:t>
          </a:r>
        </a:p>
      </dgm:t>
    </dgm:pt>
    <dgm:pt modelId="{297FEADB-1A70-4046-936E-5814CAB092B3}" type="parTrans" cxnId="{3277232B-B096-44D2-ACBE-9FA5A56AAA4C}">
      <dgm:prSet/>
      <dgm:spPr/>
      <dgm:t>
        <a:bodyPr/>
        <a:lstStyle/>
        <a:p>
          <a:endParaRPr lang="en-GB"/>
        </a:p>
      </dgm:t>
    </dgm:pt>
    <dgm:pt modelId="{4315BC1A-D9F4-45C1-A3A2-5763AAFF17EA}" type="sibTrans" cxnId="{3277232B-B096-44D2-ACBE-9FA5A56AAA4C}">
      <dgm:prSet/>
      <dgm:spPr/>
      <dgm:t>
        <a:bodyPr/>
        <a:lstStyle/>
        <a:p>
          <a:endParaRPr lang="en-GB"/>
        </a:p>
      </dgm:t>
    </dgm:pt>
    <dgm:pt modelId="{A34A87BD-CE7F-4B83-BE11-CB1D1C7B8F1F}" type="pres">
      <dgm:prSet presAssocID="{E7948366-9DB6-46FE-B6C1-34D8AE2D52C5}" presName="cycleMatrixDiagram" presStyleCnt="0">
        <dgm:presLayoutVars>
          <dgm:chMax val="1"/>
          <dgm:dir/>
          <dgm:animLvl val="lvl"/>
          <dgm:resizeHandles val="exact"/>
        </dgm:presLayoutVars>
      </dgm:prSet>
      <dgm:spPr/>
      <dgm:t>
        <a:bodyPr/>
        <a:lstStyle/>
        <a:p>
          <a:endParaRPr lang="en-US"/>
        </a:p>
      </dgm:t>
    </dgm:pt>
    <dgm:pt modelId="{51367984-466B-4B35-9EDD-8F88F66D3E6F}" type="pres">
      <dgm:prSet presAssocID="{E7948366-9DB6-46FE-B6C1-34D8AE2D52C5}" presName="children" presStyleCnt="0"/>
      <dgm:spPr/>
      <dgm:t>
        <a:bodyPr/>
        <a:lstStyle/>
        <a:p>
          <a:endParaRPr lang="en-US"/>
        </a:p>
      </dgm:t>
    </dgm:pt>
    <dgm:pt modelId="{4D92DBFB-2761-4C25-9B45-B3778021CE93}" type="pres">
      <dgm:prSet presAssocID="{E7948366-9DB6-46FE-B6C1-34D8AE2D52C5}" presName="child1group" presStyleCnt="0"/>
      <dgm:spPr/>
      <dgm:t>
        <a:bodyPr/>
        <a:lstStyle/>
        <a:p>
          <a:endParaRPr lang="en-US"/>
        </a:p>
      </dgm:t>
    </dgm:pt>
    <dgm:pt modelId="{2E0B7371-32AE-4E01-9FE3-71FD42E3E6D3}" type="pres">
      <dgm:prSet presAssocID="{E7948366-9DB6-46FE-B6C1-34D8AE2D52C5}" presName="child1" presStyleLbl="bgAcc1" presStyleIdx="0" presStyleCnt="4" custScaleX="216140" custScaleY="127148" custLinFactNeighborX="-34739" custLinFactNeighborY="20180"/>
      <dgm:spPr/>
      <dgm:t>
        <a:bodyPr/>
        <a:lstStyle/>
        <a:p>
          <a:endParaRPr lang="en-US"/>
        </a:p>
      </dgm:t>
    </dgm:pt>
    <dgm:pt modelId="{DC92434C-E3D1-4C3D-84B7-CD5DABF2910C}" type="pres">
      <dgm:prSet presAssocID="{E7948366-9DB6-46FE-B6C1-34D8AE2D52C5}" presName="child1Text" presStyleLbl="bgAcc1" presStyleIdx="0" presStyleCnt="4">
        <dgm:presLayoutVars>
          <dgm:bulletEnabled val="1"/>
        </dgm:presLayoutVars>
      </dgm:prSet>
      <dgm:spPr/>
      <dgm:t>
        <a:bodyPr/>
        <a:lstStyle/>
        <a:p>
          <a:endParaRPr lang="en-US"/>
        </a:p>
      </dgm:t>
    </dgm:pt>
    <dgm:pt modelId="{B03201B4-49E4-48AD-9395-91062D04E54F}" type="pres">
      <dgm:prSet presAssocID="{E7948366-9DB6-46FE-B6C1-34D8AE2D52C5}" presName="child2group" presStyleCnt="0"/>
      <dgm:spPr/>
      <dgm:t>
        <a:bodyPr/>
        <a:lstStyle/>
        <a:p>
          <a:endParaRPr lang="en-US"/>
        </a:p>
      </dgm:t>
    </dgm:pt>
    <dgm:pt modelId="{CE27726F-066C-4778-893F-E09755299C2A}" type="pres">
      <dgm:prSet presAssocID="{E7948366-9DB6-46FE-B6C1-34D8AE2D52C5}" presName="child2" presStyleLbl="bgAcc1" presStyleIdx="1" presStyleCnt="4" custScaleX="137264" custScaleY="109786" custLinFactNeighborX="8928" custLinFactNeighborY="10809"/>
      <dgm:spPr/>
      <dgm:t>
        <a:bodyPr/>
        <a:lstStyle/>
        <a:p>
          <a:endParaRPr lang="en-US"/>
        </a:p>
      </dgm:t>
    </dgm:pt>
    <dgm:pt modelId="{0F21CE31-EFE0-4024-A3EA-F25A7AC93E2E}" type="pres">
      <dgm:prSet presAssocID="{E7948366-9DB6-46FE-B6C1-34D8AE2D52C5}" presName="child2Text" presStyleLbl="bgAcc1" presStyleIdx="1" presStyleCnt="4">
        <dgm:presLayoutVars>
          <dgm:bulletEnabled val="1"/>
        </dgm:presLayoutVars>
      </dgm:prSet>
      <dgm:spPr/>
      <dgm:t>
        <a:bodyPr/>
        <a:lstStyle/>
        <a:p>
          <a:endParaRPr lang="en-US"/>
        </a:p>
      </dgm:t>
    </dgm:pt>
    <dgm:pt modelId="{1B3343C4-A55E-4912-88F7-6B63472D118A}" type="pres">
      <dgm:prSet presAssocID="{E7948366-9DB6-46FE-B6C1-34D8AE2D52C5}" presName="child3group" presStyleCnt="0"/>
      <dgm:spPr/>
      <dgm:t>
        <a:bodyPr/>
        <a:lstStyle/>
        <a:p>
          <a:endParaRPr lang="en-US"/>
        </a:p>
      </dgm:t>
    </dgm:pt>
    <dgm:pt modelId="{3A12BB4D-8F43-4CD7-BDB7-E3CED040F45B}" type="pres">
      <dgm:prSet presAssocID="{E7948366-9DB6-46FE-B6C1-34D8AE2D52C5}" presName="child3" presStyleLbl="bgAcc1" presStyleIdx="2" presStyleCnt="4" custScaleX="137708" custScaleY="105241" custLinFactNeighborX="8817" custLinFactNeighborY="-2961"/>
      <dgm:spPr/>
      <dgm:t>
        <a:bodyPr/>
        <a:lstStyle/>
        <a:p>
          <a:endParaRPr lang="en-US"/>
        </a:p>
      </dgm:t>
    </dgm:pt>
    <dgm:pt modelId="{C162BA31-5F9B-42C1-8308-ABFA4312095B}" type="pres">
      <dgm:prSet presAssocID="{E7948366-9DB6-46FE-B6C1-34D8AE2D52C5}" presName="child3Text" presStyleLbl="bgAcc1" presStyleIdx="2" presStyleCnt="4">
        <dgm:presLayoutVars>
          <dgm:bulletEnabled val="1"/>
        </dgm:presLayoutVars>
      </dgm:prSet>
      <dgm:spPr/>
      <dgm:t>
        <a:bodyPr/>
        <a:lstStyle/>
        <a:p>
          <a:endParaRPr lang="en-US"/>
        </a:p>
      </dgm:t>
    </dgm:pt>
    <dgm:pt modelId="{3664DF0E-735A-4127-8F4E-C86BF16D8EC1}" type="pres">
      <dgm:prSet presAssocID="{E7948366-9DB6-46FE-B6C1-34D8AE2D52C5}" presName="child4group" presStyleCnt="0"/>
      <dgm:spPr/>
      <dgm:t>
        <a:bodyPr/>
        <a:lstStyle/>
        <a:p>
          <a:endParaRPr lang="en-US"/>
        </a:p>
      </dgm:t>
    </dgm:pt>
    <dgm:pt modelId="{20891B6C-4B1B-47E6-9A06-15F478854F55}" type="pres">
      <dgm:prSet presAssocID="{E7948366-9DB6-46FE-B6C1-34D8AE2D52C5}" presName="child4" presStyleLbl="bgAcc1" presStyleIdx="3" presStyleCnt="4" custScaleX="169926" custScaleY="140188" custLinFactNeighborX="-31924" custLinFactNeighborY="-19522"/>
      <dgm:spPr/>
      <dgm:t>
        <a:bodyPr/>
        <a:lstStyle/>
        <a:p>
          <a:endParaRPr lang="en-US"/>
        </a:p>
      </dgm:t>
    </dgm:pt>
    <dgm:pt modelId="{39A53E34-78ED-46C9-9059-34FFDBB7299C}" type="pres">
      <dgm:prSet presAssocID="{E7948366-9DB6-46FE-B6C1-34D8AE2D52C5}" presName="child4Text" presStyleLbl="bgAcc1" presStyleIdx="3" presStyleCnt="4">
        <dgm:presLayoutVars>
          <dgm:bulletEnabled val="1"/>
        </dgm:presLayoutVars>
      </dgm:prSet>
      <dgm:spPr/>
      <dgm:t>
        <a:bodyPr/>
        <a:lstStyle/>
        <a:p>
          <a:endParaRPr lang="en-US"/>
        </a:p>
      </dgm:t>
    </dgm:pt>
    <dgm:pt modelId="{33D3A6CB-7E9C-4E07-A837-9A59681DF550}" type="pres">
      <dgm:prSet presAssocID="{E7948366-9DB6-46FE-B6C1-34D8AE2D52C5}" presName="childPlaceholder" presStyleCnt="0"/>
      <dgm:spPr/>
      <dgm:t>
        <a:bodyPr/>
        <a:lstStyle/>
        <a:p>
          <a:endParaRPr lang="en-US"/>
        </a:p>
      </dgm:t>
    </dgm:pt>
    <dgm:pt modelId="{85104C95-C428-4E97-9638-24D4ECDD2CA8}" type="pres">
      <dgm:prSet presAssocID="{E7948366-9DB6-46FE-B6C1-34D8AE2D52C5}" presName="circle" presStyleCnt="0"/>
      <dgm:spPr/>
      <dgm:t>
        <a:bodyPr/>
        <a:lstStyle/>
        <a:p>
          <a:endParaRPr lang="en-US"/>
        </a:p>
      </dgm:t>
    </dgm:pt>
    <dgm:pt modelId="{0D420297-5F85-49AB-96C8-19FA539537B3}" type="pres">
      <dgm:prSet presAssocID="{E7948366-9DB6-46FE-B6C1-34D8AE2D52C5}" presName="quadrant1" presStyleLbl="node1" presStyleIdx="0" presStyleCnt="4" custLinFactNeighborX="12911" custLinFactNeighborY="-6377">
        <dgm:presLayoutVars>
          <dgm:chMax val="1"/>
          <dgm:bulletEnabled val="1"/>
        </dgm:presLayoutVars>
      </dgm:prSet>
      <dgm:spPr/>
      <dgm:t>
        <a:bodyPr/>
        <a:lstStyle/>
        <a:p>
          <a:endParaRPr lang="en-US"/>
        </a:p>
      </dgm:t>
    </dgm:pt>
    <dgm:pt modelId="{E04D7B61-2728-4A46-BA62-64246E0797AC}" type="pres">
      <dgm:prSet presAssocID="{E7948366-9DB6-46FE-B6C1-34D8AE2D52C5}" presName="quadrant2" presStyleLbl="node1" presStyleIdx="1" presStyleCnt="4" custLinFactNeighborX="12379" custLinFactNeighborY="-6377">
        <dgm:presLayoutVars>
          <dgm:chMax val="1"/>
          <dgm:bulletEnabled val="1"/>
        </dgm:presLayoutVars>
      </dgm:prSet>
      <dgm:spPr/>
      <dgm:t>
        <a:bodyPr/>
        <a:lstStyle/>
        <a:p>
          <a:endParaRPr lang="en-US"/>
        </a:p>
      </dgm:t>
    </dgm:pt>
    <dgm:pt modelId="{E1ED82D7-C98C-4004-8A91-F71F6D53A34F}" type="pres">
      <dgm:prSet presAssocID="{E7948366-9DB6-46FE-B6C1-34D8AE2D52C5}" presName="quadrant3" presStyleLbl="node1" presStyleIdx="2" presStyleCnt="4" custLinFactNeighborX="12379" custLinFactNeighborY="-6377">
        <dgm:presLayoutVars>
          <dgm:chMax val="1"/>
          <dgm:bulletEnabled val="1"/>
        </dgm:presLayoutVars>
      </dgm:prSet>
      <dgm:spPr/>
      <dgm:t>
        <a:bodyPr/>
        <a:lstStyle/>
        <a:p>
          <a:endParaRPr lang="en-US"/>
        </a:p>
      </dgm:t>
    </dgm:pt>
    <dgm:pt modelId="{912D0B13-5B24-4466-82D3-7D9A25A35E4B}" type="pres">
      <dgm:prSet presAssocID="{E7948366-9DB6-46FE-B6C1-34D8AE2D52C5}" presName="quadrant4" presStyleLbl="node1" presStyleIdx="3" presStyleCnt="4" custLinFactNeighborX="9143" custLinFactNeighborY="1660">
        <dgm:presLayoutVars>
          <dgm:chMax val="1"/>
          <dgm:bulletEnabled val="1"/>
        </dgm:presLayoutVars>
      </dgm:prSet>
      <dgm:spPr/>
      <dgm:t>
        <a:bodyPr/>
        <a:lstStyle/>
        <a:p>
          <a:endParaRPr lang="en-US"/>
        </a:p>
      </dgm:t>
    </dgm:pt>
    <dgm:pt modelId="{7CD97322-6D69-4149-83C5-C731EFE78B40}" type="pres">
      <dgm:prSet presAssocID="{E7948366-9DB6-46FE-B6C1-34D8AE2D52C5}" presName="quadrantPlaceholder" presStyleCnt="0"/>
      <dgm:spPr/>
      <dgm:t>
        <a:bodyPr/>
        <a:lstStyle/>
        <a:p>
          <a:endParaRPr lang="en-US"/>
        </a:p>
      </dgm:t>
    </dgm:pt>
    <dgm:pt modelId="{DF75E1EA-CD80-4FF5-9C73-BC9EE607174C}" type="pres">
      <dgm:prSet presAssocID="{E7948366-9DB6-46FE-B6C1-34D8AE2D52C5}" presName="center1" presStyleLbl="fgShp" presStyleIdx="0" presStyleCnt="2" custLinFactNeighborX="35871" custLinFactNeighborY="-21241"/>
      <dgm:spPr/>
      <dgm:t>
        <a:bodyPr/>
        <a:lstStyle/>
        <a:p>
          <a:endParaRPr lang="en-US"/>
        </a:p>
      </dgm:t>
    </dgm:pt>
    <dgm:pt modelId="{2ADB6AFD-2DDF-4C86-A722-47781EB7023C}" type="pres">
      <dgm:prSet presAssocID="{E7948366-9DB6-46FE-B6C1-34D8AE2D52C5}" presName="center2" presStyleLbl="fgShp" presStyleIdx="1" presStyleCnt="2" custLinFactNeighborX="35871" custLinFactNeighborY="-21241"/>
      <dgm:spPr/>
      <dgm:t>
        <a:bodyPr/>
        <a:lstStyle/>
        <a:p>
          <a:endParaRPr lang="en-US"/>
        </a:p>
      </dgm:t>
    </dgm:pt>
  </dgm:ptLst>
  <dgm:cxnLst>
    <dgm:cxn modelId="{351114AF-6DB0-4061-A112-0626AE784F5C}" type="presOf" srcId="{39550942-D7C5-40F5-9633-5F75CE7D9177}" destId="{2E0B7371-32AE-4E01-9FE3-71FD42E3E6D3}" srcOrd="0" destOrd="9" presId="urn:microsoft.com/office/officeart/2005/8/layout/cycle4"/>
    <dgm:cxn modelId="{CD253C68-99D2-4A6D-A74C-766CAF89EE0F}" type="presOf" srcId="{7F711DF2-0BFB-4B14-8779-9B8004CF898B}" destId="{DC92434C-E3D1-4C3D-84B7-CD5DABF2910C}" srcOrd="1" destOrd="1" presId="urn:microsoft.com/office/officeart/2005/8/layout/cycle4"/>
    <dgm:cxn modelId="{30A46163-C5BA-4626-85E5-E42AC7BFFE11}" srcId="{E7948366-9DB6-46FE-B6C1-34D8AE2D52C5}" destId="{9AE92709-7C03-495F-9F62-65B517DD8C26}" srcOrd="1" destOrd="0" parTransId="{0A8458B3-B386-4D74-A35E-197678211554}" sibTransId="{C71AA8D9-1F60-4CB3-BF77-69A8DBDCDD39}"/>
    <dgm:cxn modelId="{889536D2-9728-4969-BD15-20533E6D9C70}" type="presOf" srcId="{828CBD04-4B5A-4988-86B5-BDDD88FAA490}" destId="{2E0B7371-32AE-4E01-9FE3-71FD42E3E6D3}" srcOrd="0" destOrd="0" presId="urn:microsoft.com/office/officeart/2005/8/layout/cycle4"/>
    <dgm:cxn modelId="{7F3951CC-31FC-49D7-8E30-C081BAD3ECC2}" type="presOf" srcId="{D8476CCB-38D9-41C2-BF93-C361411C4971}" destId="{C162BA31-5F9B-42C1-8308-ABFA4312095B}" srcOrd="1" destOrd="2" presId="urn:microsoft.com/office/officeart/2005/8/layout/cycle4"/>
    <dgm:cxn modelId="{9588B228-022D-4876-BBE7-459FC3C10AAC}" type="presOf" srcId="{E9605C9E-E505-4285-A5F4-983B21140C9F}" destId="{39A53E34-78ED-46C9-9059-34FFDBB7299C}" srcOrd="1" destOrd="4" presId="urn:microsoft.com/office/officeart/2005/8/layout/cycle4"/>
    <dgm:cxn modelId="{06A28B8B-2FFD-46E4-92A2-1D0FAF6313B8}" type="presOf" srcId="{008F6DDB-B985-413C-999C-60A22699BE34}" destId="{39A53E34-78ED-46C9-9059-34FFDBB7299C}" srcOrd="1" destOrd="3" presId="urn:microsoft.com/office/officeart/2005/8/layout/cycle4"/>
    <dgm:cxn modelId="{7D0AF4D8-FDDE-4642-BF80-B13D1C989BA1}" type="presOf" srcId="{E6C8332F-52E3-41BE-9B0C-4829F88CE333}" destId="{39A53E34-78ED-46C9-9059-34FFDBB7299C}" srcOrd="1" destOrd="1" presId="urn:microsoft.com/office/officeart/2005/8/layout/cycle4"/>
    <dgm:cxn modelId="{8F5EA101-2DD4-422E-BB0A-4D38C7391155}" srcId="{828CBD04-4B5A-4988-86B5-BDDD88FAA490}" destId="{39550942-D7C5-40F5-9633-5F75CE7D9177}" srcOrd="8" destOrd="0" parTransId="{356EC94A-3E97-4A27-8A23-CB1C8B8CD8BC}" sibTransId="{C8EDB93B-6393-491A-9489-87CB8C413ADD}"/>
    <dgm:cxn modelId="{E7669C00-CCA8-44EF-ABDB-1AD1ACFF3288}" srcId="{A69DDCEA-7EA6-4416-8355-B4E954F03B55}" destId="{E6C8332F-52E3-41BE-9B0C-4829F88CE333}" srcOrd="0" destOrd="0" parTransId="{628B6A03-C645-4063-AA92-EF604081CC17}" sibTransId="{E923BA09-9BD9-4683-9187-9CFF345C8A9F}"/>
    <dgm:cxn modelId="{E8661A03-7DCF-48D6-9DF6-8763E23BA28F}" type="presOf" srcId="{E1AABF8F-253C-4AE1-BF3E-5D0A77596069}" destId="{CE27726F-066C-4778-893F-E09755299C2A}" srcOrd="0" destOrd="1" presId="urn:microsoft.com/office/officeart/2005/8/layout/cycle4"/>
    <dgm:cxn modelId="{0C9190CD-BECB-4383-B864-2CD6D93D3ADE}" type="presOf" srcId="{0FBC5DFE-352C-4B07-80E0-B14E4BA11B36}" destId="{2E0B7371-32AE-4E01-9FE3-71FD42E3E6D3}" srcOrd="0" destOrd="8" presId="urn:microsoft.com/office/officeart/2005/8/layout/cycle4"/>
    <dgm:cxn modelId="{77131868-790E-4FAD-80AE-CD5779CEE4CD}" srcId="{E7948366-9DB6-46FE-B6C1-34D8AE2D52C5}" destId="{C6199C45-82F8-4B54-A15A-920090407FDC}" srcOrd="3" destOrd="0" parTransId="{88F1960D-364F-48BC-9A48-1C2DCB80A8E0}" sibTransId="{DEE5FCEB-31D9-4F28-A98D-56E3844B55C8}"/>
    <dgm:cxn modelId="{FB9FC338-458D-4FBD-92A8-C501E4C0D198}" srcId="{6AEB78B0-8FF8-4C7D-825A-60DDC89987C4}" destId="{6AC6245E-08E1-4DAF-918A-02B84CA33B97}" srcOrd="1" destOrd="0" parTransId="{B7F1E0CB-8414-4F23-A72F-29B18AACD980}" sibTransId="{2DAE47AD-CCD0-45B4-A011-8EE04DD03AE6}"/>
    <dgm:cxn modelId="{197D9805-3F07-4E93-A34C-8540D50498E1}" srcId="{F2EEC7A0-6BCD-4DF8-BB6C-5431B897D4BD}" destId="{5DFC57D0-7215-4BC6-B441-02C41B3610D9}" srcOrd="1" destOrd="0" parTransId="{80E22148-FE8B-4FA8-B9B9-B1CA9B3BF301}" sibTransId="{C0B0343D-F4DE-4E22-B14C-6F85246D20F2}"/>
    <dgm:cxn modelId="{6A526FE0-173B-47C3-9ED9-734265A37296}" type="presOf" srcId="{9E3FD538-DD5D-44BA-A619-09229FCCAD5C}" destId="{DC92434C-E3D1-4C3D-84B7-CD5DABF2910C}" srcOrd="1" destOrd="5" presId="urn:microsoft.com/office/officeart/2005/8/layout/cycle4"/>
    <dgm:cxn modelId="{57449D10-59FF-41DD-BCB1-85B7E9EE265E}" srcId="{A69DDCEA-7EA6-4416-8355-B4E954F03B55}" destId="{CD550027-4E46-4402-AD65-24E1D65EB101}" srcOrd="1" destOrd="0" parTransId="{BDA7982B-8383-4869-8B46-485EB0BCA1A9}" sibTransId="{995D1F46-652C-417A-94C5-88641F38BEDB}"/>
    <dgm:cxn modelId="{48A7EA12-F69A-4130-AB3A-4FAF3B1386AA}" type="presOf" srcId="{E1AABF8F-253C-4AE1-BF3E-5D0A77596069}" destId="{0F21CE31-EFE0-4024-A3EA-F25A7AC93E2E}" srcOrd="1" destOrd="1" presId="urn:microsoft.com/office/officeart/2005/8/layout/cycle4"/>
    <dgm:cxn modelId="{F0F37F8E-B0BA-44C2-B311-C17802CD609E}" type="presOf" srcId="{F2EEC7A0-6BCD-4DF8-BB6C-5431B897D4BD}" destId="{CE27726F-066C-4778-893F-E09755299C2A}" srcOrd="0" destOrd="0" presId="urn:microsoft.com/office/officeart/2005/8/layout/cycle4"/>
    <dgm:cxn modelId="{7B4F6C07-CB40-4821-A45B-2CCBD2CFDA79}" type="presOf" srcId="{01473DD8-3C0A-4A0B-89CE-80B898B377E7}" destId="{2E0B7371-32AE-4E01-9FE3-71FD42E3E6D3}" srcOrd="0" destOrd="2" presId="urn:microsoft.com/office/officeart/2005/8/layout/cycle4"/>
    <dgm:cxn modelId="{8C8A5C71-FA9F-4EF8-AA1F-B41B4945157E}" srcId="{A69DDCEA-7EA6-4416-8355-B4E954F03B55}" destId="{008F6DDB-B985-413C-999C-60A22699BE34}" srcOrd="2" destOrd="0" parTransId="{03A5F5AA-63DE-40B6-93B2-3FC8372D69B3}" sibTransId="{866ACB79-7DFD-4B3A-A5BE-02CB9B2B6AC5}"/>
    <dgm:cxn modelId="{51F64667-3351-452C-91A2-9D4C95A9F921}" srcId="{828CBD04-4B5A-4988-86B5-BDDD88FAA490}" destId="{338BF64E-AB87-42AF-8AD5-FB4E8E8BB21D}" srcOrd="2" destOrd="0" parTransId="{166FCF5C-686A-4F22-A121-7E243466C487}" sibTransId="{09E40E78-65C6-49B8-98B8-36259A4D1A0F}"/>
    <dgm:cxn modelId="{79B6B731-55AE-4816-BB94-3B632AFE13B3}" type="presOf" srcId="{338BF64E-AB87-42AF-8AD5-FB4E8E8BB21D}" destId="{2E0B7371-32AE-4E01-9FE3-71FD42E3E6D3}" srcOrd="0" destOrd="3" presId="urn:microsoft.com/office/officeart/2005/8/layout/cycle4"/>
    <dgm:cxn modelId="{C64D011F-48E2-4378-B881-1F12FD83FE1B}" srcId="{F2EEC7A0-6BCD-4DF8-BB6C-5431B897D4BD}" destId="{9CA06F8D-0DAC-45CD-BF4E-40EA85D22D0D}" srcOrd="3" destOrd="0" parTransId="{68D09D73-4651-47A1-8149-649197ECE295}" sibTransId="{3DBD2F51-DB73-45B4-A20D-908997B788FF}"/>
    <dgm:cxn modelId="{1CB0C342-9F2E-4F52-BD90-28240B8CA804}" srcId="{A69DDCEA-7EA6-4416-8355-B4E954F03B55}" destId="{E9605C9E-E505-4285-A5F4-983B21140C9F}" srcOrd="3" destOrd="0" parTransId="{5581A982-F8CB-4E75-BF19-F082187F6DF9}" sibTransId="{1875342E-EBD2-45C0-B013-65EFE946FA58}"/>
    <dgm:cxn modelId="{C55DE033-0106-4704-9417-AC8A87AB2695}" srcId="{88ED3913-180F-4996-9480-EB496DF61B4D}" destId="{828CBD04-4B5A-4988-86B5-BDDD88FAA490}" srcOrd="0" destOrd="0" parTransId="{1D8F4F17-FD1B-41B0-B082-8371B802F39A}" sibTransId="{DEBBAEEA-95BB-4AEC-A915-DFEE0E1AC73B}"/>
    <dgm:cxn modelId="{D9B6B8AF-1114-4221-A411-6F0869061648}" type="presOf" srcId="{A69DDCEA-7EA6-4416-8355-B4E954F03B55}" destId="{39A53E34-78ED-46C9-9059-34FFDBB7299C}" srcOrd="1" destOrd="0" presId="urn:microsoft.com/office/officeart/2005/8/layout/cycle4"/>
    <dgm:cxn modelId="{4032C856-6CD0-417F-A5D8-3634F98F4652}" type="presOf" srcId="{6AC6245E-08E1-4DAF-918A-02B84CA33B97}" destId="{C162BA31-5F9B-42C1-8308-ABFA4312095B}" srcOrd="1" destOrd="1" presId="urn:microsoft.com/office/officeart/2005/8/layout/cycle4"/>
    <dgm:cxn modelId="{4E19AF7D-30B3-4768-924E-9DE613DE6E3A}" type="presOf" srcId="{6AC6245E-08E1-4DAF-918A-02B84CA33B97}" destId="{3A12BB4D-8F43-4CD7-BDB7-E3CED040F45B}" srcOrd="0" destOrd="1" presId="urn:microsoft.com/office/officeart/2005/8/layout/cycle4"/>
    <dgm:cxn modelId="{56FDD784-1674-4067-B1F1-3CB753C5AD44}" srcId="{C6199C45-82F8-4B54-A15A-920090407FDC}" destId="{0508233A-8FDB-4D9D-AF3C-59D69F6FBE8A}" srcOrd="1" destOrd="0" parTransId="{59BB1333-8A1B-4D70-AA5E-5CDFD986F3DF}" sibTransId="{514EB59C-9403-4940-A6D0-B44F70D16AAE}"/>
    <dgm:cxn modelId="{3FA4F2C1-184F-4653-A113-D45DED8A650F}" srcId="{6AC6245E-08E1-4DAF-918A-02B84CA33B97}" destId="{D8476CCB-38D9-41C2-BF93-C361411C4971}" srcOrd="0" destOrd="0" parTransId="{ECCF6CAF-601E-48FA-846B-40F763A5BAD9}" sibTransId="{99F9C72C-8915-4167-BB47-7A9B4DA62551}"/>
    <dgm:cxn modelId="{A8A32BFA-DFC1-4224-A2F1-182B6FEE6CDA}" type="presOf" srcId="{5DFC57D0-7215-4BC6-B441-02C41B3610D9}" destId="{CE27726F-066C-4778-893F-E09755299C2A}" srcOrd="0" destOrd="2" presId="urn:microsoft.com/office/officeart/2005/8/layout/cycle4"/>
    <dgm:cxn modelId="{9A697678-C6BB-4307-AF99-FA0A4FA14421}" type="presOf" srcId="{F2EEC7A0-6BCD-4DF8-BB6C-5431B897D4BD}" destId="{0F21CE31-EFE0-4024-A3EA-F25A7AC93E2E}" srcOrd="1" destOrd="0" presId="urn:microsoft.com/office/officeart/2005/8/layout/cycle4"/>
    <dgm:cxn modelId="{CBE5C898-9002-44AB-9FBE-0465C0915A1E}" srcId="{6AEB78B0-8FF8-4C7D-825A-60DDC89987C4}" destId="{AD19F4AE-5D14-430A-89A6-BA35FF9215C3}" srcOrd="0" destOrd="0" parTransId="{D7F7C926-8D01-4A11-9A62-289DE02278FA}" sibTransId="{2EA3AA5E-86E4-4519-A9B4-EE9712F5EB4B}"/>
    <dgm:cxn modelId="{3190D236-05EF-4059-8955-F16432300AD6}" type="presOf" srcId="{E7948366-9DB6-46FE-B6C1-34D8AE2D52C5}" destId="{A34A87BD-CE7F-4B83-BE11-CB1D1C7B8F1F}" srcOrd="0" destOrd="0" presId="urn:microsoft.com/office/officeart/2005/8/layout/cycle4"/>
    <dgm:cxn modelId="{E9FCD9B0-89C8-4B36-8430-7C7155B02DF0}" type="presOf" srcId="{3DBB2249-AF81-4E90-BCCC-3628FEBC6A8A}" destId="{DC92434C-E3D1-4C3D-84B7-CD5DABF2910C}" srcOrd="1" destOrd="7" presId="urn:microsoft.com/office/officeart/2005/8/layout/cycle4"/>
    <dgm:cxn modelId="{92D34FFC-2A86-4CBE-BD59-F66812B6E026}" type="presOf" srcId="{9E3FD538-DD5D-44BA-A619-09229FCCAD5C}" destId="{2E0B7371-32AE-4E01-9FE3-71FD42E3E6D3}" srcOrd="0" destOrd="5" presId="urn:microsoft.com/office/officeart/2005/8/layout/cycle4"/>
    <dgm:cxn modelId="{17A48A32-1227-445F-A01A-789E8F7296C4}" srcId="{E7948366-9DB6-46FE-B6C1-34D8AE2D52C5}" destId="{88ED3913-180F-4996-9480-EB496DF61B4D}" srcOrd="0" destOrd="0" parTransId="{99B7EB1A-E8A7-444B-9E1F-3825BFD40075}" sibTransId="{7A73A42E-B63D-457D-8114-0133E919407E}"/>
    <dgm:cxn modelId="{58E578F1-8F7A-4F55-BFDB-86C2E7AB254A}" type="presOf" srcId="{76AB8A2C-5421-4E2C-825E-CBEFCBEF4BAE}" destId="{2E0B7371-32AE-4E01-9FE3-71FD42E3E6D3}" srcOrd="0" destOrd="4" presId="urn:microsoft.com/office/officeart/2005/8/layout/cycle4"/>
    <dgm:cxn modelId="{FFAD2BF8-2B09-4E28-A98E-7ADD1871D446}" type="presOf" srcId="{9AF32B0F-864A-4881-A9B1-098C2EDBB29B}" destId="{2E0B7371-32AE-4E01-9FE3-71FD42E3E6D3}" srcOrd="0" destOrd="6" presId="urn:microsoft.com/office/officeart/2005/8/layout/cycle4"/>
    <dgm:cxn modelId="{F1D4F774-6697-417C-9854-8C2E839DA738}" type="presOf" srcId="{008F6DDB-B985-413C-999C-60A22699BE34}" destId="{20891B6C-4B1B-47E6-9A06-15F478854F55}" srcOrd="0" destOrd="3" presId="urn:microsoft.com/office/officeart/2005/8/layout/cycle4"/>
    <dgm:cxn modelId="{D5FEA80E-ED3F-451C-A25E-4B03E3C5271B}" type="presOf" srcId="{CD550027-4E46-4402-AD65-24E1D65EB101}" destId="{20891B6C-4B1B-47E6-9A06-15F478854F55}" srcOrd="0" destOrd="2" presId="urn:microsoft.com/office/officeart/2005/8/layout/cycle4"/>
    <dgm:cxn modelId="{FCFF6E1A-9929-47AB-ABEE-451EDE1BF30E}" type="presOf" srcId="{C6199C45-82F8-4B54-A15A-920090407FDC}" destId="{912D0B13-5B24-4466-82D3-7D9A25A35E4B}" srcOrd="0" destOrd="0" presId="urn:microsoft.com/office/officeart/2005/8/layout/cycle4"/>
    <dgm:cxn modelId="{771C89D0-342D-41A7-93EE-E148B259482F}" type="presOf" srcId="{5DFC57D0-7215-4BC6-B441-02C41B3610D9}" destId="{0F21CE31-EFE0-4024-A3EA-F25A7AC93E2E}" srcOrd="1" destOrd="2" presId="urn:microsoft.com/office/officeart/2005/8/layout/cycle4"/>
    <dgm:cxn modelId="{D67F21C2-F3DC-4424-B7E8-2B335A36BD73}" type="presOf" srcId="{E6C8332F-52E3-41BE-9B0C-4829F88CE333}" destId="{20891B6C-4B1B-47E6-9A06-15F478854F55}" srcOrd="0" destOrd="1" presId="urn:microsoft.com/office/officeart/2005/8/layout/cycle4"/>
    <dgm:cxn modelId="{5AD1B1E7-F5D8-441E-B776-A3E3407EDB06}" type="presOf" srcId="{0FBC5DFE-352C-4B07-80E0-B14E4BA11B36}" destId="{DC92434C-E3D1-4C3D-84B7-CD5DABF2910C}" srcOrd="1" destOrd="8" presId="urn:microsoft.com/office/officeart/2005/8/layout/cycle4"/>
    <dgm:cxn modelId="{F6BD808D-C309-4AC5-8473-A65441FFC2E6}" srcId="{C6199C45-82F8-4B54-A15A-920090407FDC}" destId="{A69DDCEA-7EA6-4416-8355-B4E954F03B55}" srcOrd="0" destOrd="0" parTransId="{4909E219-4E2F-4A76-AF64-7741DB07F97E}" sibTransId="{4F8E73B2-A7B8-4B53-8314-E74112777941}"/>
    <dgm:cxn modelId="{F223D08B-09C2-455A-A666-7A6ABA0D6735}" type="presOf" srcId="{A69DDCEA-7EA6-4416-8355-B4E954F03B55}" destId="{20891B6C-4B1B-47E6-9A06-15F478854F55}" srcOrd="0" destOrd="0" presId="urn:microsoft.com/office/officeart/2005/8/layout/cycle4"/>
    <dgm:cxn modelId="{3F9BC7E8-1032-4520-BD24-F2A68326AE77}" srcId="{E7948366-9DB6-46FE-B6C1-34D8AE2D52C5}" destId="{6AEB78B0-8FF8-4C7D-825A-60DDC89987C4}" srcOrd="2" destOrd="0" parTransId="{843D0F18-BFE1-4AD9-A9B9-C1A7A8C8158B}" sibTransId="{C5D0A2FD-52F7-49B7-A0EC-033CB362D827}"/>
    <dgm:cxn modelId="{C69BA543-C6F4-43F3-BD0B-DF3832B70AA1}" srcId="{828CBD04-4B5A-4988-86B5-BDDD88FAA490}" destId="{0FBC5DFE-352C-4B07-80E0-B14E4BA11B36}" srcOrd="7" destOrd="0" parTransId="{02E1EBBE-4FC2-45E9-A8DF-4CB16D8A1340}" sibTransId="{AA6C4CC6-FB62-4D37-BD6D-A4F73654BB89}"/>
    <dgm:cxn modelId="{8D3E5D02-3E3E-44FC-97F9-5BA9AC7D9A64}" type="presOf" srcId="{9CA06F8D-0DAC-45CD-BF4E-40EA85D22D0D}" destId="{CE27726F-066C-4778-893F-E09755299C2A}" srcOrd="0" destOrd="4" presId="urn:microsoft.com/office/officeart/2005/8/layout/cycle4"/>
    <dgm:cxn modelId="{171A886A-DABD-470E-BD7D-509629578365}" type="presOf" srcId="{9FAA2333-52DA-442E-A88D-3BCA0917528C}" destId="{0F21CE31-EFE0-4024-A3EA-F25A7AC93E2E}" srcOrd="1" destOrd="3" presId="urn:microsoft.com/office/officeart/2005/8/layout/cycle4"/>
    <dgm:cxn modelId="{3E74F2ED-F6DF-4741-9BB8-96766DBEBA69}" type="presOf" srcId="{01473DD8-3C0A-4A0B-89CE-80B898B377E7}" destId="{DC92434C-E3D1-4C3D-84B7-CD5DABF2910C}" srcOrd="1" destOrd="2" presId="urn:microsoft.com/office/officeart/2005/8/layout/cycle4"/>
    <dgm:cxn modelId="{5ECB6174-02F8-4DB2-8910-99A55F6D586B}" srcId="{9AE92709-7C03-495F-9F62-65B517DD8C26}" destId="{F2EEC7A0-6BCD-4DF8-BB6C-5431B897D4BD}" srcOrd="0" destOrd="0" parTransId="{CC0745C5-A344-4674-BDD1-51030CDB8B25}" sibTransId="{E5338B31-85C6-44AC-B500-AF3852CB978C}"/>
    <dgm:cxn modelId="{A5FDF7A2-7863-4D76-B695-A8E462F076B7}" type="presOf" srcId="{76AB8A2C-5421-4E2C-825E-CBEFCBEF4BAE}" destId="{DC92434C-E3D1-4C3D-84B7-CD5DABF2910C}" srcOrd="1" destOrd="4" presId="urn:microsoft.com/office/officeart/2005/8/layout/cycle4"/>
    <dgm:cxn modelId="{1460D7A0-1E25-4B2E-B629-6CDCD7E73FAF}" type="presOf" srcId="{0508233A-8FDB-4D9D-AF3C-59D69F6FBE8A}" destId="{39A53E34-78ED-46C9-9059-34FFDBB7299C}" srcOrd="1" destOrd="5" presId="urn:microsoft.com/office/officeart/2005/8/layout/cycle4"/>
    <dgm:cxn modelId="{9C5A14F4-6C26-426F-942C-4D567EE412C9}" type="presOf" srcId="{D8476CCB-38D9-41C2-BF93-C361411C4971}" destId="{3A12BB4D-8F43-4CD7-BDB7-E3CED040F45B}" srcOrd="0" destOrd="2" presId="urn:microsoft.com/office/officeart/2005/8/layout/cycle4"/>
    <dgm:cxn modelId="{93CAC267-A151-46B9-BE94-EB53F3732292}" type="presOf" srcId="{CD550027-4E46-4402-AD65-24E1D65EB101}" destId="{39A53E34-78ED-46C9-9059-34FFDBB7299C}" srcOrd="1" destOrd="2" presId="urn:microsoft.com/office/officeart/2005/8/layout/cycle4"/>
    <dgm:cxn modelId="{16A205E1-2CF8-4449-A455-A84ABC205550}" srcId="{828CBD04-4B5A-4988-86B5-BDDD88FAA490}" destId="{3DBB2249-AF81-4E90-BCCC-3628FEBC6A8A}" srcOrd="6" destOrd="0" parTransId="{7A39DC8F-69B3-4027-9205-87A7DCF2B040}" sibTransId="{79BB71C3-772A-4E43-9DED-E9E377B78DA8}"/>
    <dgm:cxn modelId="{3277232B-B096-44D2-ACBE-9FA5A56AAA4C}" srcId="{828CBD04-4B5A-4988-86B5-BDDD88FAA490}" destId="{9E3FD538-DD5D-44BA-A619-09229FCCAD5C}" srcOrd="4" destOrd="0" parTransId="{297FEADB-1A70-4046-936E-5814CAB092B3}" sibTransId="{4315BC1A-D9F4-45C1-A3A2-5763AAFF17EA}"/>
    <dgm:cxn modelId="{8C087FF5-A456-4B0E-8DA8-CDD286889CF7}" type="presOf" srcId="{820613F4-F249-4202-8085-6AF450844279}" destId="{C162BA31-5F9B-42C1-8308-ABFA4312095B}" srcOrd="1" destOrd="4" presId="urn:microsoft.com/office/officeart/2005/8/layout/cycle4"/>
    <dgm:cxn modelId="{7BE4F368-F72F-4BA8-B10B-AEFBF9601B78}" type="presOf" srcId="{AD19F4AE-5D14-430A-89A6-BA35FF9215C3}" destId="{3A12BB4D-8F43-4CD7-BDB7-E3CED040F45B}" srcOrd="0" destOrd="0" presId="urn:microsoft.com/office/officeart/2005/8/layout/cycle4"/>
    <dgm:cxn modelId="{91855198-A433-4B92-9458-DB91AE2BA1B7}" srcId="{6AC6245E-08E1-4DAF-918A-02B84CA33B97}" destId="{79431EFD-E837-4730-8BCE-D170D5396511}" srcOrd="1" destOrd="0" parTransId="{80471CA4-25F3-4B33-B7AA-4C2CE29C7774}" sibTransId="{A922CA4D-6B9D-4871-AB44-E7FC9CB8D8C6}"/>
    <dgm:cxn modelId="{290F158C-FFE3-470E-9798-1D30E0155486}" type="presOf" srcId="{79431EFD-E837-4730-8BCE-D170D5396511}" destId="{3A12BB4D-8F43-4CD7-BDB7-E3CED040F45B}" srcOrd="0" destOrd="3" presId="urn:microsoft.com/office/officeart/2005/8/layout/cycle4"/>
    <dgm:cxn modelId="{66180058-F97B-4F2A-96C3-4283DB62383C}" type="presOf" srcId="{79431EFD-E837-4730-8BCE-D170D5396511}" destId="{C162BA31-5F9B-42C1-8308-ABFA4312095B}" srcOrd="1" destOrd="3" presId="urn:microsoft.com/office/officeart/2005/8/layout/cycle4"/>
    <dgm:cxn modelId="{BF5DD6A9-B624-4780-8456-B6BF18D8472D}" srcId="{828CBD04-4B5A-4988-86B5-BDDD88FAA490}" destId="{01473DD8-3C0A-4A0B-89CE-80B898B377E7}" srcOrd="1" destOrd="0" parTransId="{C5BB759F-3CD9-428D-BEF8-B252B91BDFB8}" sibTransId="{6D3C6BF5-0E2C-4FEC-9A82-61A7156D692B}"/>
    <dgm:cxn modelId="{04D2AA23-1612-482F-99E6-784FE8D71478}" srcId="{F2EEC7A0-6BCD-4DF8-BB6C-5431B897D4BD}" destId="{E1AABF8F-253C-4AE1-BF3E-5D0A77596069}" srcOrd="0" destOrd="0" parTransId="{3077FB4D-0A6D-426B-96E2-75594F0F8C8B}" sibTransId="{978714AD-4F44-409A-9FE9-B05A317DDFCA}"/>
    <dgm:cxn modelId="{EF8CFC30-B443-44B9-BE5D-CAD16B72C3FB}" type="presOf" srcId="{3DBB2249-AF81-4E90-BCCC-3628FEBC6A8A}" destId="{2E0B7371-32AE-4E01-9FE3-71FD42E3E6D3}" srcOrd="0" destOrd="7" presId="urn:microsoft.com/office/officeart/2005/8/layout/cycle4"/>
    <dgm:cxn modelId="{83765626-E08E-4B25-B6AB-77527E3704CC}" srcId="{828CBD04-4B5A-4988-86B5-BDDD88FAA490}" destId="{76AB8A2C-5421-4E2C-825E-CBEFCBEF4BAE}" srcOrd="3" destOrd="0" parTransId="{23F81002-C686-4FC4-ACB7-657A0626DB4C}" sibTransId="{0DF6040C-0573-4957-851F-E27B0A55934A}"/>
    <dgm:cxn modelId="{F4D2A3CD-DF94-4055-B7E6-E0D35A86137B}" type="presOf" srcId="{338BF64E-AB87-42AF-8AD5-FB4E8E8BB21D}" destId="{DC92434C-E3D1-4C3D-84B7-CD5DABF2910C}" srcOrd="1" destOrd="3" presId="urn:microsoft.com/office/officeart/2005/8/layout/cycle4"/>
    <dgm:cxn modelId="{A06AA3EC-0F8E-4EFE-8F6C-1EAD2BDDD893}" type="presOf" srcId="{7F711DF2-0BFB-4B14-8779-9B8004CF898B}" destId="{2E0B7371-32AE-4E01-9FE3-71FD42E3E6D3}" srcOrd="0" destOrd="1" presId="urn:microsoft.com/office/officeart/2005/8/layout/cycle4"/>
    <dgm:cxn modelId="{80188F09-5725-4A5E-974E-05F81F6ECB99}" srcId="{6AC6245E-08E1-4DAF-918A-02B84CA33B97}" destId="{820613F4-F249-4202-8085-6AF450844279}" srcOrd="2" destOrd="0" parTransId="{AF2963D1-C3C7-4C97-96D5-39E19A62FBC0}" sibTransId="{74AFA704-626B-4BA9-B782-15A0340F9D87}"/>
    <dgm:cxn modelId="{1817B78B-9851-4B4A-AE11-6C9D105A41E8}" type="presOf" srcId="{9FAA2333-52DA-442E-A88D-3BCA0917528C}" destId="{CE27726F-066C-4778-893F-E09755299C2A}" srcOrd="0" destOrd="3" presId="urn:microsoft.com/office/officeart/2005/8/layout/cycle4"/>
    <dgm:cxn modelId="{C8FE3FE9-CB3B-45DB-9373-56723E048FF2}" srcId="{F2EEC7A0-6BCD-4DF8-BB6C-5431B897D4BD}" destId="{9FAA2333-52DA-442E-A88D-3BCA0917528C}" srcOrd="2" destOrd="0" parTransId="{A1C286F9-F20A-4526-A426-E327C707CEDB}" sibTransId="{4D41CC81-B706-4C5F-99A5-A6EDB087C05F}"/>
    <dgm:cxn modelId="{7EE72D2C-F022-43FF-B195-EC316857104D}" type="presOf" srcId="{39550942-D7C5-40F5-9633-5F75CE7D9177}" destId="{DC92434C-E3D1-4C3D-84B7-CD5DABF2910C}" srcOrd="1" destOrd="9" presId="urn:microsoft.com/office/officeart/2005/8/layout/cycle4"/>
    <dgm:cxn modelId="{DB700535-F0E4-4EAB-834F-1BCB5CDCC2DB}" type="presOf" srcId="{9CA06F8D-0DAC-45CD-BF4E-40EA85D22D0D}" destId="{0F21CE31-EFE0-4024-A3EA-F25A7AC93E2E}" srcOrd="1" destOrd="4" presId="urn:microsoft.com/office/officeart/2005/8/layout/cycle4"/>
    <dgm:cxn modelId="{1B567746-B0EA-4720-A8FC-30F173158866}" type="presOf" srcId="{AD19F4AE-5D14-430A-89A6-BA35FF9215C3}" destId="{C162BA31-5F9B-42C1-8308-ABFA4312095B}" srcOrd="1" destOrd="0" presId="urn:microsoft.com/office/officeart/2005/8/layout/cycle4"/>
    <dgm:cxn modelId="{D6A0DA59-AB1B-4502-9E8C-17037AB388D3}" type="presOf" srcId="{6AEB78B0-8FF8-4C7D-825A-60DDC89987C4}" destId="{E1ED82D7-C98C-4004-8A91-F71F6D53A34F}" srcOrd="0" destOrd="0" presId="urn:microsoft.com/office/officeart/2005/8/layout/cycle4"/>
    <dgm:cxn modelId="{A7D59BA0-BEC8-46AF-AC9A-7D50C8AA8212}" srcId="{828CBD04-4B5A-4988-86B5-BDDD88FAA490}" destId="{9AF32B0F-864A-4881-A9B1-098C2EDBB29B}" srcOrd="5" destOrd="0" parTransId="{3792B190-CFF6-4CFE-BEC4-B56CBBC567DA}" sibTransId="{32932B7B-B00C-4DD8-87FF-35CFB09D108B}"/>
    <dgm:cxn modelId="{6C640C08-9F6E-4D0A-A7EF-21ABF8F98C63}" type="presOf" srcId="{0508233A-8FDB-4D9D-AF3C-59D69F6FBE8A}" destId="{20891B6C-4B1B-47E6-9A06-15F478854F55}" srcOrd="0" destOrd="5" presId="urn:microsoft.com/office/officeart/2005/8/layout/cycle4"/>
    <dgm:cxn modelId="{4973639D-66BA-4554-AEF3-821D929DD96C}" type="presOf" srcId="{9AF32B0F-864A-4881-A9B1-098C2EDBB29B}" destId="{DC92434C-E3D1-4C3D-84B7-CD5DABF2910C}" srcOrd="1" destOrd="6" presId="urn:microsoft.com/office/officeart/2005/8/layout/cycle4"/>
    <dgm:cxn modelId="{778C0FAD-E1FB-41FC-8573-3F44FD19B5C5}" srcId="{828CBD04-4B5A-4988-86B5-BDDD88FAA490}" destId="{7F711DF2-0BFB-4B14-8779-9B8004CF898B}" srcOrd="0" destOrd="0" parTransId="{73106235-69D3-479B-8ACA-65B44DB32B70}" sibTransId="{FE7BD685-0B63-49D9-89C0-8969E48263E4}"/>
    <dgm:cxn modelId="{27D12815-F682-4068-A2B6-AFC932A0C2DB}" type="presOf" srcId="{E9605C9E-E505-4285-A5F4-983B21140C9F}" destId="{20891B6C-4B1B-47E6-9A06-15F478854F55}" srcOrd="0" destOrd="4" presId="urn:microsoft.com/office/officeart/2005/8/layout/cycle4"/>
    <dgm:cxn modelId="{BA63475C-F08C-4C13-8EE0-A3194D0D466C}" type="presOf" srcId="{820613F4-F249-4202-8085-6AF450844279}" destId="{3A12BB4D-8F43-4CD7-BDB7-E3CED040F45B}" srcOrd="0" destOrd="4" presId="urn:microsoft.com/office/officeart/2005/8/layout/cycle4"/>
    <dgm:cxn modelId="{6F4A1A54-159B-41CE-9B3B-DA03F22D1689}" type="presOf" srcId="{828CBD04-4B5A-4988-86B5-BDDD88FAA490}" destId="{DC92434C-E3D1-4C3D-84B7-CD5DABF2910C}" srcOrd="1" destOrd="0" presId="urn:microsoft.com/office/officeart/2005/8/layout/cycle4"/>
    <dgm:cxn modelId="{BA1A363F-F964-48A6-B3D6-0C63494A91E0}" type="presOf" srcId="{88ED3913-180F-4996-9480-EB496DF61B4D}" destId="{0D420297-5F85-49AB-96C8-19FA539537B3}" srcOrd="0" destOrd="0" presId="urn:microsoft.com/office/officeart/2005/8/layout/cycle4"/>
    <dgm:cxn modelId="{D16EB46B-1DF1-4778-B429-621B50F5956E}" type="presOf" srcId="{9AE92709-7C03-495F-9F62-65B517DD8C26}" destId="{E04D7B61-2728-4A46-BA62-64246E0797AC}" srcOrd="0" destOrd="0" presId="urn:microsoft.com/office/officeart/2005/8/layout/cycle4"/>
    <dgm:cxn modelId="{273BB3DD-BF63-44E8-8E7E-BBCC570C47D9}" type="presParOf" srcId="{A34A87BD-CE7F-4B83-BE11-CB1D1C7B8F1F}" destId="{51367984-466B-4B35-9EDD-8F88F66D3E6F}" srcOrd="0" destOrd="0" presId="urn:microsoft.com/office/officeart/2005/8/layout/cycle4"/>
    <dgm:cxn modelId="{0694E508-FAFD-47B6-8B3B-EF70CADE654E}" type="presParOf" srcId="{51367984-466B-4B35-9EDD-8F88F66D3E6F}" destId="{4D92DBFB-2761-4C25-9B45-B3778021CE93}" srcOrd="0" destOrd="0" presId="urn:microsoft.com/office/officeart/2005/8/layout/cycle4"/>
    <dgm:cxn modelId="{80CCB492-817A-49E6-8286-395EC8B7C247}" type="presParOf" srcId="{4D92DBFB-2761-4C25-9B45-B3778021CE93}" destId="{2E0B7371-32AE-4E01-9FE3-71FD42E3E6D3}" srcOrd="0" destOrd="0" presId="urn:microsoft.com/office/officeart/2005/8/layout/cycle4"/>
    <dgm:cxn modelId="{709A7304-877E-4FB6-99B5-28FC7299C757}" type="presParOf" srcId="{4D92DBFB-2761-4C25-9B45-B3778021CE93}" destId="{DC92434C-E3D1-4C3D-84B7-CD5DABF2910C}" srcOrd="1" destOrd="0" presId="urn:microsoft.com/office/officeart/2005/8/layout/cycle4"/>
    <dgm:cxn modelId="{1456AD56-D5EC-4527-81BC-648589CDFC23}" type="presParOf" srcId="{51367984-466B-4B35-9EDD-8F88F66D3E6F}" destId="{B03201B4-49E4-48AD-9395-91062D04E54F}" srcOrd="1" destOrd="0" presId="urn:microsoft.com/office/officeart/2005/8/layout/cycle4"/>
    <dgm:cxn modelId="{76AE6FE6-5497-4D14-9FA3-9E3B9983117B}" type="presParOf" srcId="{B03201B4-49E4-48AD-9395-91062D04E54F}" destId="{CE27726F-066C-4778-893F-E09755299C2A}" srcOrd="0" destOrd="0" presId="urn:microsoft.com/office/officeart/2005/8/layout/cycle4"/>
    <dgm:cxn modelId="{4AEC4A87-08F9-4BDE-A8BF-C8F5113D8A18}" type="presParOf" srcId="{B03201B4-49E4-48AD-9395-91062D04E54F}" destId="{0F21CE31-EFE0-4024-A3EA-F25A7AC93E2E}" srcOrd="1" destOrd="0" presId="urn:microsoft.com/office/officeart/2005/8/layout/cycle4"/>
    <dgm:cxn modelId="{DBBD074E-A9CA-49A5-B11D-93FF95230F83}" type="presParOf" srcId="{51367984-466B-4B35-9EDD-8F88F66D3E6F}" destId="{1B3343C4-A55E-4912-88F7-6B63472D118A}" srcOrd="2" destOrd="0" presId="urn:microsoft.com/office/officeart/2005/8/layout/cycle4"/>
    <dgm:cxn modelId="{1C3564B7-184B-4047-9DF1-DF5BA9B4C699}" type="presParOf" srcId="{1B3343C4-A55E-4912-88F7-6B63472D118A}" destId="{3A12BB4D-8F43-4CD7-BDB7-E3CED040F45B}" srcOrd="0" destOrd="0" presId="urn:microsoft.com/office/officeart/2005/8/layout/cycle4"/>
    <dgm:cxn modelId="{AF11B0EA-B693-452F-8253-A5A0DD7F9821}" type="presParOf" srcId="{1B3343C4-A55E-4912-88F7-6B63472D118A}" destId="{C162BA31-5F9B-42C1-8308-ABFA4312095B}" srcOrd="1" destOrd="0" presId="urn:microsoft.com/office/officeart/2005/8/layout/cycle4"/>
    <dgm:cxn modelId="{F0F38D43-8F4C-43A2-8711-DEC43B05E283}" type="presParOf" srcId="{51367984-466B-4B35-9EDD-8F88F66D3E6F}" destId="{3664DF0E-735A-4127-8F4E-C86BF16D8EC1}" srcOrd="3" destOrd="0" presId="urn:microsoft.com/office/officeart/2005/8/layout/cycle4"/>
    <dgm:cxn modelId="{2542CB2F-2CBA-4A0B-9F09-AFA0A875ACF6}" type="presParOf" srcId="{3664DF0E-735A-4127-8F4E-C86BF16D8EC1}" destId="{20891B6C-4B1B-47E6-9A06-15F478854F55}" srcOrd="0" destOrd="0" presId="urn:microsoft.com/office/officeart/2005/8/layout/cycle4"/>
    <dgm:cxn modelId="{A7FEFFC8-BADD-4966-BE8B-0F59B1F3B9D1}" type="presParOf" srcId="{3664DF0E-735A-4127-8F4E-C86BF16D8EC1}" destId="{39A53E34-78ED-46C9-9059-34FFDBB7299C}" srcOrd="1" destOrd="0" presId="urn:microsoft.com/office/officeart/2005/8/layout/cycle4"/>
    <dgm:cxn modelId="{BE1C4874-C930-429A-B4A6-C0848BE98D30}" type="presParOf" srcId="{51367984-466B-4B35-9EDD-8F88F66D3E6F}" destId="{33D3A6CB-7E9C-4E07-A837-9A59681DF550}" srcOrd="4" destOrd="0" presId="urn:microsoft.com/office/officeart/2005/8/layout/cycle4"/>
    <dgm:cxn modelId="{CC1555AB-F37F-4378-A229-FB4D73582592}" type="presParOf" srcId="{A34A87BD-CE7F-4B83-BE11-CB1D1C7B8F1F}" destId="{85104C95-C428-4E97-9638-24D4ECDD2CA8}" srcOrd="1" destOrd="0" presId="urn:microsoft.com/office/officeart/2005/8/layout/cycle4"/>
    <dgm:cxn modelId="{8EED9ACD-9917-4B8A-9E99-B4E2BD3C23B1}" type="presParOf" srcId="{85104C95-C428-4E97-9638-24D4ECDD2CA8}" destId="{0D420297-5F85-49AB-96C8-19FA539537B3}" srcOrd="0" destOrd="0" presId="urn:microsoft.com/office/officeart/2005/8/layout/cycle4"/>
    <dgm:cxn modelId="{D0E69D3D-5A27-4B69-95D8-4D66C3059D2B}" type="presParOf" srcId="{85104C95-C428-4E97-9638-24D4ECDD2CA8}" destId="{E04D7B61-2728-4A46-BA62-64246E0797AC}" srcOrd="1" destOrd="0" presId="urn:microsoft.com/office/officeart/2005/8/layout/cycle4"/>
    <dgm:cxn modelId="{BCC6541E-BA0F-4980-947D-350F016AF1EA}" type="presParOf" srcId="{85104C95-C428-4E97-9638-24D4ECDD2CA8}" destId="{E1ED82D7-C98C-4004-8A91-F71F6D53A34F}" srcOrd="2" destOrd="0" presId="urn:microsoft.com/office/officeart/2005/8/layout/cycle4"/>
    <dgm:cxn modelId="{8EA15E9D-D86E-4205-B56E-78EFA8ADE5BF}" type="presParOf" srcId="{85104C95-C428-4E97-9638-24D4ECDD2CA8}" destId="{912D0B13-5B24-4466-82D3-7D9A25A35E4B}" srcOrd="3" destOrd="0" presId="urn:microsoft.com/office/officeart/2005/8/layout/cycle4"/>
    <dgm:cxn modelId="{27DADB58-2AED-4CE1-9ADE-BE7AEE66B581}" type="presParOf" srcId="{85104C95-C428-4E97-9638-24D4ECDD2CA8}" destId="{7CD97322-6D69-4149-83C5-C731EFE78B40}" srcOrd="4" destOrd="0" presId="urn:microsoft.com/office/officeart/2005/8/layout/cycle4"/>
    <dgm:cxn modelId="{D80EAF82-C9AF-4C5A-A3E4-4014F2463024}" type="presParOf" srcId="{A34A87BD-CE7F-4B83-BE11-CB1D1C7B8F1F}" destId="{DF75E1EA-CD80-4FF5-9C73-BC9EE607174C}" srcOrd="2" destOrd="0" presId="urn:microsoft.com/office/officeart/2005/8/layout/cycle4"/>
    <dgm:cxn modelId="{361C8A41-B79B-45A1-BD23-7226B6D66DBA}" type="presParOf" srcId="{A34A87BD-CE7F-4B83-BE11-CB1D1C7B8F1F}" destId="{2ADB6AFD-2DDF-4C86-A722-47781EB7023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2BB4D-8F43-4CD7-BDB7-E3CED040F45B}">
      <dsp:nvSpPr>
        <dsp:cNvPr id="0" name=""/>
        <dsp:cNvSpPr/>
      </dsp:nvSpPr>
      <dsp:spPr>
        <a:xfrm>
          <a:off x="5025342" y="2942513"/>
          <a:ext cx="3047123" cy="1508477"/>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6622584"/>
              <a:satOff val="26541"/>
              <a:lumOff val="5752"/>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t" anchorCtr="0">
          <a:noAutofit/>
        </a:bodyPr>
        <a:lstStyle/>
        <a:p>
          <a:pPr marL="57150" lvl="1" indent="-57150" algn="l" defTabSz="355600">
            <a:lnSpc>
              <a:spcPct val="90000"/>
            </a:lnSpc>
            <a:spcBef>
              <a:spcPct val="0"/>
            </a:spcBef>
            <a:spcAft>
              <a:spcPct val="15000"/>
            </a:spcAft>
            <a:buChar char="••"/>
          </a:pPr>
          <a:r>
            <a:rPr lang="en-ZA" sz="800" b="0" kern="1200" dirty="0" smtClean="0">
              <a:latin typeface="Segoe UI" panose="020B0502040204020203" pitchFamily="34" charset="0"/>
              <a:ea typeface="Segoe UI" panose="020B0502040204020203" pitchFamily="34" charset="0"/>
              <a:cs typeface="Segoe UI" panose="020B0502040204020203" pitchFamily="34" charset="0"/>
            </a:rPr>
            <a:t>Referral site ART Process flow</a:t>
          </a:r>
          <a:endParaRPr lang="en-US" sz="800" kern="1200" dirty="0">
            <a:latin typeface="Segoe UI" panose="020B0502040204020203" pitchFamily="34" charset="0"/>
            <a:ea typeface="Segoe UI" panose="020B0502040204020203" pitchFamily="34" charset="0"/>
            <a:cs typeface="Segoe UI" panose="020B0502040204020203" pitchFamily="34" charset="0"/>
          </a:endParaRPr>
        </a:p>
        <a:p>
          <a:pPr marL="57150" lvl="1" indent="-57150" algn="l" defTabSz="355600">
            <a:lnSpc>
              <a:spcPct val="90000"/>
            </a:lnSpc>
            <a:spcBef>
              <a:spcPct val="0"/>
            </a:spcBef>
            <a:spcAft>
              <a:spcPct val="15000"/>
            </a:spcAft>
            <a:buChar char="••"/>
          </a:pPr>
          <a:r>
            <a:rPr lang="en-ZA" sz="800" b="0" kern="1200" dirty="0" smtClean="0">
              <a:latin typeface="Segoe UI" panose="020B0502040204020203" pitchFamily="34" charset="0"/>
              <a:ea typeface="Segoe UI" panose="020B0502040204020203" pitchFamily="34" charset="0"/>
              <a:cs typeface="Segoe UI" panose="020B0502040204020203" pitchFamily="34" charset="0"/>
            </a:rPr>
            <a:t>Referral site  ART Processes</a:t>
          </a:r>
          <a:endParaRPr lang="en-US" sz="800" b="0" kern="1200" dirty="0">
            <a:latin typeface="Segoe UI" panose="020B0502040204020203" pitchFamily="34" charset="0"/>
            <a:ea typeface="Segoe UI" panose="020B0502040204020203" pitchFamily="34" charset="0"/>
            <a:cs typeface="Segoe UI" panose="020B0502040204020203" pitchFamily="34" charset="0"/>
          </a:endParaRPr>
        </a:p>
        <a:p>
          <a:pPr marL="114300" lvl="2" indent="-57150" algn="l" defTabSz="355600">
            <a:lnSpc>
              <a:spcPct val="90000"/>
            </a:lnSpc>
            <a:spcBef>
              <a:spcPct val="0"/>
            </a:spcBef>
            <a:spcAft>
              <a:spcPct val="15000"/>
            </a:spcAft>
            <a:buChar char="••"/>
          </a:pPr>
          <a:r>
            <a:rPr lang="en-US" sz="800" b="0" kern="1200" dirty="0">
              <a:latin typeface="Segoe UI" panose="020B0502040204020203" pitchFamily="34" charset="0"/>
              <a:ea typeface="Segoe UI" panose="020B0502040204020203" pitchFamily="34" charset="0"/>
              <a:cs typeface="Segoe UI" panose="020B0502040204020203" pitchFamily="34" charset="0"/>
            </a:rPr>
            <a:t>Preparing for r</a:t>
          </a:r>
          <a:r>
            <a:rPr lang="en-ZA" sz="800" b="0" kern="1200" dirty="0" smtClean="0">
              <a:latin typeface="Segoe UI" panose="020B0502040204020203" pitchFamily="34" charset="0"/>
              <a:ea typeface="Segoe UI" panose="020B0502040204020203" pitchFamily="34" charset="0"/>
              <a:cs typeface="Segoe UI" panose="020B0502040204020203" pitchFamily="34" charset="0"/>
            </a:rPr>
            <a:t>eferral site </a:t>
          </a:r>
          <a:r>
            <a:rPr lang="en-US" sz="800" b="0" kern="1200" dirty="0">
              <a:latin typeface="Segoe UI" panose="020B0502040204020203" pitchFamily="34" charset="0"/>
              <a:ea typeface="Segoe UI" panose="020B0502040204020203" pitchFamily="34" charset="0"/>
              <a:cs typeface="Segoe UI" panose="020B0502040204020203" pitchFamily="34" charset="0"/>
            </a:rPr>
            <a:t>visit</a:t>
          </a:r>
        </a:p>
        <a:p>
          <a:pPr marL="114300" lvl="2" indent="-57150" algn="l" defTabSz="355600">
            <a:lnSpc>
              <a:spcPct val="90000"/>
            </a:lnSpc>
            <a:spcBef>
              <a:spcPct val="0"/>
            </a:spcBef>
            <a:spcAft>
              <a:spcPct val="15000"/>
            </a:spcAft>
            <a:buChar char="••"/>
          </a:pPr>
          <a:r>
            <a:rPr lang="en-US" sz="800" b="0" kern="1200" dirty="0">
              <a:latin typeface="Segoe UI" panose="020B0502040204020203" pitchFamily="34" charset="0"/>
              <a:ea typeface="Segoe UI" panose="020B0502040204020203" pitchFamily="34" charset="0"/>
              <a:cs typeface="Segoe UI" panose="020B0502040204020203" pitchFamily="34" charset="0"/>
            </a:rPr>
            <a:t>Dispensing at r</a:t>
          </a:r>
          <a:r>
            <a:rPr lang="en-ZA" sz="800" b="0" kern="1200" dirty="0" smtClean="0">
              <a:latin typeface="Segoe UI" panose="020B0502040204020203" pitchFamily="34" charset="0"/>
              <a:ea typeface="Segoe UI" panose="020B0502040204020203" pitchFamily="34" charset="0"/>
              <a:cs typeface="Segoe UI" panose="020B0502040204020203" pitchFamily="34" charset="0"/>
            </a:rPr>
            <a:t>eferral </a:t>
          </a:r>
          <a:r>
            <a:rPr lang="en-US" sz="800" b="0" kern="1200" dirty="0">
              <a:latin typeface="Segoe UI" panose="020B0502040204020203" pitchFamily="34" charset="0"/>
              <a:ea typeface="Segoe UI" panose="020B0502040204020203" pitchFamily="34" charset="0"/>
              <a:cs typeface="Segoe UI" panose="020B0502040204020203" pitchFamily="34" charset="0"/>
            </a:rPr>
            <a:t>site</a:t>
          </a:r>
        </a:p>
        <a:p>
          <a:pPr marL="114300" lvl="2" indent="-57150" algn="l" defTabSz="355600">
            <a:lnSpc>
              <a:spcPct val="90000"/>
            </a:lnSpc>
            <a:spcBef>
              <a:spcPct val="0"/>
            </a:spcBef>
            <a:spcAft>
              <a:spcPct val="15000"/>
            </a:spcAft>
            <a:buChar char="••"/>
          </a:pPr>
          <a:r>
            <a:rPr lang="en-US" sz="800" b="0" kern="1200" dirty="0">
              <a:latin typeface="Segoe UI" panose="020B0502040204020203" pitchFamily="34" charset="0"/>
              <a:ea typeface="Segoe UI" panose="020B0502040204020203" pitchFamily="34" charset="0"/>
              <a:cs typeface="Segoe UI" panose="020B0502040204020203" pitchFamily="34" charset="0"/>
            </a:rPr>
            <a:t>ART recruitment at IMAI site</a:t>
          </a:r>
        </a:p>
      </dsp:txBody>
      <dsp:txXfrm>
        <a:off x="5972615" y="3352769"/>
        <a:ext cx="2066714" cy="1065086"/>
      </dsp:txXfrm>
    </dsp:sp>
    <dsp:sp modelId="{20891B6C-4B1B-47E6-9A06-15F478854F55}">
      <dsp:nvSpPr>
        <dsp:cNvPr id="0" name=""/>
        <dsp:cNvSpPr/>
      </dsp:nvSpPr>
      <dsp:spPr>
        <a:xfrm>
          <a:off x="157134" y="2454678"/>
          <a:ext cx="3760024" cy="200939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t" anchorCtr="0">
          <a:noAutofit/>
        </a:bodyPr>
        <a:lstStyle/>
        <a:p>
          <a:pPr marL="57150" lvl="1" indent="-57150" algn="l" defTabSz="355600">
            <a:lnSpc>
              <a:spcPct val="90000"/>
            </a:lnSpc>
            <a:spcBef>
              <a:spcPct val="0"/>
            </a:spcBef>
            <a:spcAft>
              <a:spcPct val="15000"/>
            </a:spcAft>
            <a:buChar char="••"/>
          </a:pPr>
          <a:r>
            <a:rPr lang="en-US" sz="800" b="0" kern="1200" dirty="0">
              <a:latin typeface="Segoe UI" panose="020B0502040204020203" pitchFamily="34" charset="0"/>
              <a:ea typeface="Segoe UI" panose="020B0502040204020203" pitchFamily="34" charset="0"/>
              <a:cs typeface="Segoe UI" panose="020B0502040204020203" pitchFamily="34" charset="0"/>
            </a:rPr>
            <a:t>Facility, regional, and national level</a:t>
          </a:r>
        </a:p>
        <a:p>
          <a:pPr marL="114300" lvl="2" indent="-57150" algn="l" defTabSz="355600">
            <a:lnSpc>
              <a:spcPct val="90000"/>
            </a:lnSpc>
            <a:spcBef>
              <a:spcPct val="0"/>
            </a:spcBef>
            <a:spcAft>
              <a:spcPct val="15000"/>
            </a:spcAft>
            <a:buChar char="••"/>
          </a:pPr>
          <a:r>
            <a:rPr lang="en-US" sz="800" b="0" kern="1200" dirty="0">
              <a:latin typeface="Segoe UI" panose="020B0502040204020203" pitchFamily="34" charset="0"/>
              <a:ea typeface="Segoe UI" panose="020B0502040204020203" pitchFamily="34" charset="0"/>
              <a:cs typeface="Segoe UI" panose="020B0502040204020203" pitchFamily="34" charset="0"/>
            </a:rPr>
            <a:t>Using predfined EDT reports</a:t>
          </a:r>
        </a:p>
        <a:p>
          <a:pPr marL="114300" lvl="2" indent="-57150" algn="l" defTabSz="355600">
            <a:lnSpc>
              <a:spcPct val="90000"/>
            </a:lnSpc>
            <a:spcBef>
              <a:spcPct val="0"/>
            </a:spcBef>
            <a:spcAft>
              <a:spcPct val="15000"/>
            </a:spcAft>
            <a:buChar char="••"/>
          </a:pPr>
          <a:r>
            <a:rPr lang="en-US" sz="800" b="0" kern="1200" dirty="0">
              <a:latin typeface="Segoe UI" panose="020B0502040204020203" pitchFamily="34" charset="0"/>
              <a:ea typeface="Segoe UI" panose="020B0502040204020203" pitchFamily="34" charset="0"/>
              <a:cs typeface="Segoe UI" panose="020B0502040204020203" pitchFamily="34" charset="0"/>
            </a:rPr>
            <a:t>Completing the Monthly ART Reporting Template at main site</a:t>
          </a:r>
        </a:p>
        <a:p>
          <a:pPr marL="114300" lvl="2" indent="-57150" algn="l" defTabSz="355600">
            <a:lnSpc>
              <a:spcPct val="90000"/>
            </a:lnSpc>
            <a:spcBef>
              <a:spcPct val="0"/>
            </a:spcBef>
            <a:spcAft>
              <a:spcPct val="15000"/>
            </a:spcAft>
            <a:buChar char="••"/>
          </a:pPr>
          <a:r>
            <a:rPr lang="en-US" sz="800" b="0" kern="1200" dirty="0">
              <a:latin typeface="Segoe UI" panose="020B0502040204020203" pitchFamily="34" charset="0"/>
              <a:ea typeface="Segoe UI" panose="020B0502040204020203" pitchFamily="34" charset="0"/>
              <a:cs typeface="Segoe UI" panose="020B0502040204020203" pitchFamily="34" charset="0"/>
            </a:rPr>
            <a:t>Improving EDT Data qaulity</a:t>
          </a:r>
        </a:p>
        <a:p>
          <a:pPr marL="114300" lvl="2" indent="-57150" algn="l" defTabSz="355600">
            <a:lnSpc>
              <a:spcPct val="90000"/>
            </a:lnSpc>
            <a:spcBef>
              <a:spcPct val="0"/>
            </a:spcBef>
            <a:spcAft>
              <a:spcPct val="15000"/>
            </a:spcAft>
            <a:buChar char="••"/>
          </a:pPr>
          <a:r>
            <a:rPr lang="en-US" sz="800" b="0" kern="1200" dirty="0">
              <a:latin typeface="Segoe UI" panose="020B0502040204020203" pitchFamily="34" charset="0"/>
              <a:ea typeface="Segoe UI" panose="020B0502040204020203" pitchFamily="34" charset="0"/>
              <a:cs typeface="Segoe UI" panose="020B0502040204020203" pitchFamily="34" charset="0"/>
            </a:rPr>
            <a:t>ART Data abstraction, validation and use</a:t>
          </a:r>
        </a:p>
        <a:p>
          <a:pPr marL="57150" lvl="1" indent="-57150" algn="l" defTabSz="355600">
            <a:lnSpc>
              <a:spcPct val="90000"/>
            </a:lnSpc>
            <a:spcBef>
              <a:spcPct val="0"/>
            </a:spcBef>
            <a:spcAft>
              <a:spcPct val="15000"/>
            </a:spcAft>
            <a:buChar char="••"/>
          </a:pPr>
          <a:endParaRPr lang="en-US" sz="800" b="0" kern="1200" dirty="0">
            <a:latin typeface="Segoe UI" panose="020B0502040204020203" pitchFamily="34" charset="0"/>
            <a:ea typeface="Segoe UI" panose="020B0502040204020203" pitchFamily="34" charset="0"/>
            <a:cs typeface="Segoe UI" panose="020B0502040204020203" pitchFamily="34" charset="0"/>
          </a:endParaRPr>
        </a:p>
      </dsp:txBody>
      <dsp:txXfrm>
        <a:off x="201274" y="3001166"/>
        <a:ext cx="2543737" cy="1418764"/>
      </dsp:txXfrm>
    </dsp:sp>
    <dsp:sp modelId="{CE27726F-066C-4778-893F-E09755299C2A}">
      <dsp:nvSpPr>
        <dsp:cNvPr id="0" name=""/>
        <dsp:cNvSpPr/>
      </dsp:nvSpPr>
      <dsp:spPr>
        <a:xfrm>
          <a:off x="5032710" y="61433"/>
          <a:ext cx="3037298" cy="1573623"/>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3311292"/>
              <a:satOff val="13270"/>
              <a:lumOff val="287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t" anchorCtr="0">
          <a:noAutofit/>
        </a:bodyPr>
        <a:lstStyle/>
        <a:p>
          <a:pPr marL="57150" lvl="1" indent="-57150" algn="l" defTabSz="355600">
            <a:lnSpc>
              <a:spcPct val="90000"/>
            </a:lnSpc>
            <a:spcBef>
              <a:spcPct val="0"/>
            </a:spcBef>
            <a:spcAft>
              <a:spcPct val="15000"/>
            </a:spcAft>
            <a:buChar char="••"/>
          </a:pPr>
          <a:r>
            <a:rPr lang="en-US" sz="800" b="0" kern="1200" dirty="0">
              <a:latin typeface="Segoe UI" panose="020B0502040204020203" pitchFamily="34" charset="0"/>
              <a:ea typeface="Segoe UI" panose="020B0502040204020203" pitchFamily="34" charset="0"/>
              <a:cs typeface="Segoe UI" panose="020B0502040204020203" pitchFamily="34" charset="0"/>
            </a:rPr>
            <a:t>Main site ART processes</a:t>
          </a:r>
          <a:endParaRPr lang="en-US" sz="800" kern="1200" dirty="0">
            <a:latin typeface="Segoe UI" panose="020B0502040204020203" pitchFamily="34" charset="0"/>
            <a:ea typeface="Segoe UI" panose="020B0502040204020203" pitchFamily="34" charset="0"/>
            <a:cs typeface="Segoe UI" panose="020B0502040204020203" pitchFamily="34" charset="0"/>
          </a:endParaRPr>
        </a:p>
        <a:p>
          <a:pPr marL="114300" lvl="2" indent="-57150" algn="l" defTabSz="355600">
            <a:lnSpc>
              <a:spcPct val="90000"/>
            </a:lnSpc>
            <a:spcBef>
              <a:spcPct val="0"/>
            </a:spcBef>
            <a:spcAft>
              <a:spcPct val="15000"/>
            </a:spcAft>
            <a:buChar char="••"/>
          </a:pPr>
          <a:r>
            <a:rPr lang="en-ZA" sz="800" kern="1200" dirty="0" smtClean="0">
              <a:latin typeface="Segoe UI" panose="020B0502040204020203" pitchFamily="34" charset="0"/>
              <a:ea typeface="Segoe UI" panose="020B0502040204020203" pitchFamily="34" charset="0"/>
              <a:cs typeface="Segoe UI" panose="020B0502040204020203" pitchFamily="34" charset="0"/>
            </a:rPr>
            <a:t>Receiving and Issuing of stock from the EDT</a:t>
          </a:r>
          <a:endParaRPr lang="en-US" sz="800" kern="1200" dirty="0">
            <a:latin typeface="Segoe UI" panose="020B0502040204020203" pitchFamily="34" charset="0"/>
            <a:ea typeface="Segoe UI" panose="020B0502040204020203" pitchFamily="34" charset="0"/>
            <a:cs typeface="Segoe UI" panose="020B0502040204020203" pitchFamily="34" charset="0"/>
          </a:endParaRPr>
        </a:p>
        <a:p>
          <a:pPr marL="114300" lvl="2" indent="-57150" algn="l" defTabSz="355600">
            <a:lnSpc>
              <a:spcPct val="90000"/>
            </a:lnSpc>
            <a:spcBef>
              <a:spcPct val="0"/>
            </a:spcBef>
            <a:spcAft>
              <a:spcPct val="15000"/>
            </a:spcAft>
            <a:buChar char="••"/>
          </a:pPr>
          <a:r>
            <a:rPr lang="en-ZA" sz="800" kern="1200" dirty="0" smtClean="0">
              <a:latin typeface="Segoe UI" panose="020B0502040204020203" pitchFamily="34" charset="0"/>
              <a:ea typeface="Segoe UI" panose="020B0502040204020203" pitchFamily="34" charset="0"/>
              <a:cs typeface="Segoe UI" panose="020B0502040204020203" pitchFamily="34" charset="0"/>
            </a:rPr>
            <a:t>Recording stock take details</a:t>
          </a:r>
          <a:endParaRPr lang="en-US" sz="800" kern="1200" dirty="0">
            <a:latin typeface="Segoe UI" panose="020B0502040204020203" pitchFamily="34" charset="0"/>
            <a:ea typeface="Segoe UI" panose="020B0502040204020203" pitchFamily="34" charset="0"/>
            <a:cs typeface="Segoe UI" panose="020B0502040204020203" pitchFamily="34" charset="0"/>
          </a:endParaRPr>
        </a:p>
        <a:p>
          <a:pPr marL="114300" lvl="2" indent="-57150" algn="l" defTabSz="355600">
            <a:lnSpc>
              <a:spcPct val="90000"/>
            </a:lnSpc>
            <a:spcBef>
              <a:spcPct val="0"/>
            </a:spcBef>
            <a:spcAft>
              <a:spcPct val="15000"/>
            </a:spcAft>
            <a:buChar char="••"/>
          </a:pPr>
          <a:r>
            <a:rPr lang="en-US" sz="800" kern="1200" dirty="0">
              <a:latin typeface="Segoe UI" panose="020B0502040204020203" pitchFamily="34" charset="0"/>
              <a:ea typeface="Segoe UI" panose="020B0502040204020203" pitchFamily="34" charset="0"/>
              <a:cs typeface="Segoe UI" panose="020B0502040204020203" pitchFamily="34" charset="0"/>
            </a:rPr>
            <a:t>Quantification of ARVs</a:t>
          </a:r>
        </a:p>
        <a:p>
          <a:pPr marL="114300" lvl="2" indent="-57150" algn="l" defTabSz="355600">
            <a:lnSpc>
              <a:spcPct val="90000"/>
            </a:lnSpc>
            <a:spcBef>
              <a:spcPct val="0"/>
            </a:spcBef>
            <a:spcAft>
              <a:spcPct val="15000"/>
            </a:spcAft>
            <a:buChar char="••"/>
          </a:pPr>
          <a:r>
            <a:rPr lang="en-US" sz="800" kern="1200" dirty="0">
              <a:latin typeface="Segoe UI" panose="020B0502040204020203" pitchFamily="34" charset="0"/>
              <a:ea typeface="Segoe UI" panose="020B0502040204020203" pitchFamily="34" charset="0"/>
              <a:cs typeface="Segoe UI" panose="020B0502040204020203" pitchFamily="34" charset="0"/>
            </a:rPr>
            <a:t>Preparing stock for referral site</a:t>
          </a:r>
        </a:p>
      </dsp:txBody>
      <dsp:txXfrm>
        <a:off x="5978467" y="96000"/>
        <a:ext cx="2056975" cy="1111083"/>
      </dsp:txXfrm>
    </dsp:sp>
    <dsp:sp modelId="{2E0B7371-32AE-4E01-9FE3-71FD42E3E6D3}">
      <dsp:nvSpPr>
        <dsp:cNvPr id="0" name=""/>
        <dsp:cNvSpPr/>
      </dsp:nvSpPr>
      <dsp:spPr>
        <a:xfrm>
          <a:off x="0" y="71323"/>
          <a:ext cx="4782621" cy="182248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t" anchorCtr="0">
          <a:noAutofit/>
        </a:bodyPr>
        <a:lstStyle/>
        <a:p>
          <a:pPr marL="57150" lvl="1" indent="-57150" algn="l" defTabSz="355600">
            <a:lnSpc>
              <a:spcPct val="90000"/>
            </a:lnSpc>
            <a:spcBef>
              <a:spcPct val="0"/>
            </a:spcBef>
            <a:spcAft>
              <a:spcPct val="15000"/>
            </a:spcAft>
            <a:buChar char="••"/>
          </a:pPr>
          <a:r>
            <a:rPr lang="en-US" sz="800" b="0" kern="1200" dirty="0">
              <a:latin typeface="Segoe UI" panose="020B0502040204020203" pitchFamily="34" charset="0"/>
              <a:ea typeface="Segoe UI" panose="020B0502040204020203" pitchFamily="34" charset="0"/>
              <a:cs typeface="Segoe UI" panose="020B0502040204020203" pitchFamily="34" charset="0"/>
            </a:rPr>
            <a:t>Main site ART processes</a:t>
          </a:r>
        </a:p>
        <a:p>
          <a:pPr marL="114300" lvl="2" indent="-57150" algn="l" defTabSz="355600">
            <a:lnSpc>
              <a:spcPct val="90000"/>
            </a:lnSpc>
            <a:spcBef>
              <a:spcPct val="0"/>
            </a:spcBef>
            <a:spcAft>
              <a:spcPct val="15000"/>
            </a:spcAft>
            <a:buChar char="••"/>
          </a:pPr>
          <a:r>
            <a:rPr lang="en-ZA" sz="800" b="0" kern="1200" dirty="0" smtClean="0">
              <a:latin typeface="Segoe UI" panose="020B0502040204020203" pitchFamily="34" charset="0"/>
              <a:ea typeface="Segoe UI" panose="020B0502040204020203" pitchFamily="34" charset="0"/>
              <a:cs typeface="Segoe UI" panose="020B0502040204020203" pitchFamily="34" charset="0"/>
            </a:rPr>
            <a:t>Recruitment  of new patients initiating ART</a:t>
          </a:r>
          <a:endParaRPr lang="en-US" sz="800" b="0" kern="1200" dirty="0">
            <a:latin typeface="Segoe UI" panose="020B0502040204020203" pitchFamily="34" charset="0"/>
            <a:ea typeface="Segoe UI" panose="020B0502040204020203" pitchFamily="34" charset="0"/>
            <a:cs typeface="Segoe UI" panose="020B0502040204020203" pitchFamily="34" charset="0"/>
          </a:endParaRPr>
        </a:p>
        <a:p>
          <a:pPr marL="114300" lvl="2" indent="-57150" algn="l" defTabSz="355600">
            <a:lnSpc>
              <a:spcPct val="90000"/>
            </a:lnSpc>
            <a:spcBef>
              <a:spcPct val="0"/>
            </a:spcBef>
            <a:spcAft>
              <a:spcPct val="15000"/>
            </a:spcAft>
            <a:buChar char="••"/>
          </a:pPr>
          <a:r>
            <a:rPr lang="en-ZA" sz="800" b="0" kern="1200" dirty="0" smtClean="0">
              <a:latin typeface="Segoe UI" panose="020B0502040204020203" pitchFamily="34" charset="0"/>
              <a:ea typeface="Segoe UI" panose="020B0502040204020203" pitchFamily="34" charset="0"/>
              <a:cs typeface="Segoe UI" panose="020B0502040204020203" pitchFamily="34" charset="0"/>
            </a:rPr>
            <a:t>Entering patients on ART from other sites</a:t>
          </a:r>
          <a:endParaRPr lang="en-US" sz="800" b="0" kern="1200" dirty="0">
            <a:latin typeface="Segoe UI" panose="020B0502040204020203" pitchFamily="34" charset="0"/>
            <a:ea typeface="Segoe UI" panose="020B0502040204020203" pitchFamily="34" charset="0"/>
            <a:cs typeface="Segoe UI" panose="020B0502040204020203" pitchFamily="34" charset="0"/>
          </a:endParaRPr>
        </a:p>
        <a:p>
          <a:pPr marL="114300" lvl="2" indent="-57150" algn="l" defTabSz="355600">
            <a:lnSpc>
              <a:spcPct val="90000"/>
            </a:lnSpc>
            <a:spcBef>
              <a:spcPct val="0"/>
            </a:spcBef>
            <a:spcAft>
              <a:spcPct val="15000"/>
            </a:spcAft>
            <a:buChar char="••"/>
          </a:pPr>
          <a:r>
            <a:rPr lang="en-ZA" sz="800" b="0" kern="1200" dirty="0" smtClean="0">
              <a:latin typeface="Segoe UI" panose="020B0502040204020203" pitchFamily="34" charset="0"/>
              <a:ea typeface="Segoe UI" panose="020B0502040204020203" pitchFamily="34" charset="0"/>
              <a:cs typeface="Segoe UI" panose="020B0502040204020203" pitchFamily="34" charset="0"/>
            </a:rPr>
            <a:t>Stopping patient management on the EDT</a:t>
          </a:r>
          <a:endParaRPr lang="en-US" sz="800" b="0" kern="1200" dirty="0">
            <a:latin typeface="Segoe UI" panose="020B0502040204020203" pitchFamily="34" charset="0"/>
            <a:ea typeface="Segoe UI" panose="020B0502040204020203" pitchFamily="34" charset="0"/>
            <a:cs typeface="Segoe UI" panose="020B0502040204020203" pitchFamily="34" charset="0"/>
          </a:endParaRPr>
        </a:p>
        <a:p>
          <a:pPr marL="114300" lvl="2" indent="-57150" algn="l" defTabSz="355600">
            <a:lnSpc>
              <a:spcPct val="90000"/>
            </a:lnSpc>
            <a:spcBef>
              <a:spcPct val="0"/>
            </a:spcBef>
            <a:spcAft>
              <a:spcPct val="15000"/>
            </a:spcAft>
            <a:buChar char="••"/>
          </a:pPr>
          <a:r>
            <a:rPr lang="en-ZA" sz="800" b="0" kern="1200" dirty="0" smtClean="0">
              <a:latin typeface="Segoe UI" panose="020B0502040204020203" pitchFamily="34" charset="0"/>
              <a:ea typeface="Segoe UI" panose="020B0502040204020203" pitchFamily="34" charset="0"/>
              <a:cs typeface="Segoe UI" panose="020B0502040204020203" pitchFamily="34" charset="0"/>
            </a:rPr>
            <a:t>Updating patient data</a:t>
          </a:r>
          <a:endParaRPr lang="en-US" sz="800" b="0" kern="1200" dirty="0">
            <a:latin typeface="Segoe UI" panose="020B0502040204020203" pitchFamily="34" charset="0"/>
            <a:ea typeface="Segoe UI" panose="020B0502040204020203" pitchFamily="34" charset="0"/>
            <a:cs typeface="Segoe UI" panose="020B0502040204020203" pitchFamily="34" charset="0"/>
          </a:endParaRPr>
        </a:p>
        <a:p>
          <a:pPr marL="114300" lvl="2" indent="-57150" algn="l" defTabSz="355600">
            <a:lnSpc>
              <a:spcPct val="90000"/>
            </a:lnSpc>
            <a:spcBef>
              <a:spcPct val="0"/>
            </a:spcBef>
            <a:spcAft>
              <a:spcPct val="15000"/>
            </a:spcAft>
            <a:buChar char="••"/>
          </a:pPr>
          <a:r>
            <a:rPr lang="en-US" sz="800" b="0" kern="1200" dirty="0">
              <a:latin typeface="Segoe UI" panose="020B0502040204020203" pitchFamily="34" charset="0"/>
              <a:ea typeface="Segoe UI" panose="020B0502040204020203" pitchFamily="34" charset="0"/>
              <a:cs typeface="Segoe UI" panose="020B0502040204020203" pitchFamily="34" charset="0"/>
            </a:rPr>
            <a:t>Monitoring patient adherence to ART</a:t>
          </a:r>
        </a:p>
        <a:p>
          <a:pPr marL="114300" lvl="2" indent="-57150" algn="l" defTabSz="355600">
            <a:lnSpc>
              <a:spcPct val="90000"/>
            </a:lnSpc>
            <a:spcBef>
              <a:spcPct val="0"/>
            </a:spcBef>
            <a:spcAft>
              <a:spcPct val="15000"/>
            </a:spcAft>
            <a:buChar char="••"/>
          </a:pPr>
          <a:r>
            <a:rPr lang="en-ZA" sz="800" b="0" kern="1200" dirty="0" smtClean="0">
              <a:latin typeface="Segoe UI" panose="020B0502040204020203" pitchFamily="34" charset="0"/>
              <a:ea typeface="Segoe UI" panose="020B0502040204020203" pitchFamily="34" charset="0"/>
              <a:cs typeface="Segoe UI" panose="020B0502040204020203" pitchFamily="34" charset="0"/>
            </a:rPr>
            <a:t>Dispensing  to patients</a:t>
          </a:r>
          <a:endParaRPr lang="en-US" sz="800" b="0" kern="1200" dirty="0">
            <a:latin typeface="Segoe UI" panose="020B0502040204020203" pitchFamily="34" charset="0"/>
            <a:ea typeface="Segoe UI" panose="020B0502040204020203" pitchFamily="34" charset="0"/>
            <a:cs typeface="Segoe UI" panose="020B0502040204020203" pitchFamily="34" charset="0"/>
          </a:endParaRPr>
        </a:p>
        <a:p>
          <a:pPr marL="114300" lvl="2" indent="-57150" algn="l" defTabSz="355600">
            <a:lnSpc>
              <a:spcPct val="90000"/>
            </a:lnSpc>
            <a:spcBef>
              <a:spcPct val="0"/>
            </a:spcBef>
            <a:spcAft>
              <a:spcPct val="15000"/>
            </a:spcAft>
            <a:buChar char="••"/>
          </a:pPr>
          <a:r>
            <a:rPr lang="en-ZA" sz="800" b="0" kern="1200" dirty="0" smtClean="0">
              <a:latin typeface="Segoe UI" panose="020B0502040204020203" pitchFamily="34" charset="0"/>
              <a:ea typeface="Segoe UI" panose="020B0502040204020203" pitchFamily="34" charset="0"/>
              <a:cs typeface="Segoe UI" panose="020B0502040204020203" pitchFamily="34" charset="0"/>
            </a:rPr>
            <a:t>Reversing a transaction</a:t>
          </a:r>
          <a:endParaRPr lang="en-US" sz="800" b="0" kern="1200" dirty="0">
            <a:latin typeface="Segoe UI" panose="020B0502040204020203" pitchFamily="34" charset="0"/>
            <a:ea typeface="Segoe UI" panose="020B0502040204020203" pitchFamily="34" charset="0"/>
            <a:cs typeface="Segoe UI" panose="020B0502040204020203" pitchFamily="34" charset="0"/>
          </a:endParaRPr>
        </a:p>
        <a:p>
          <a:pPr marL="114300" lvl="2" indent="-57150" algn="l" defTabSz="355600">
            <a:lnSpc>
              <a:spcPct val="90000"/>
            </a:lnSpc>
            <a:spcBef>
              <a:spcPct val="0"/>
            </a:spcBef>
            <a:spcAft>
              <a:spcPct val="15000"/>
            </a:spcAft>
            <a:buChar char="••"/>
          </a:pPr>
          <a:r>
            <a:rPr lang="en-US" sz="800" b="0" kern="1200" dirty="0">
              <a:latin typeface="Segoe UI" panose="020B0502040204020203" pitchFamily="34" charset="0"/>
              <a:ea typeface="Segoe UI" panose="020B0502040204020203" pitchFamily="34" charset="0"/>
              <a:cs typeface="Segoe UI" panose="020B0502040204020203" pitchFamily="34" charset="0"/>
            </a:rPr>
            <a:t>Managing patient appointments</a:t>
          </a:r>
        </a:p>
        <a:p>
          <a:pPr marL="114300" lvl="2" indent="-57150" algn="l" defTabSz="355600">
            <a:lnSpc>
              <a:spcPct val="90000"/>
            </a:lnSpc>
            <a:spcBef>
              <a:spcPct val="0"/>
            </a:spcBef>
            <a:spcAft>
              <a:spcPct val="15000"/>
            </a:spcAft>
            <a:buChar char="••"/>
          </a:pPr>
          <a:endParaRPr lang="en-US" sz="800" b="0" kern="1200" dirty="0">
            <a:latin typeface="Segoe UI" panose="020B0502040204020203" pitchFamily="34" charset="0"/>
            <a:ea typeface="Segoe UI" panose="020B0502040204020203" pitchFamily="34" charset="0"/>
            <a:cs typeface="Segoe UI" panose="020B0502040204020203" pitchFamily="34" charset="0"/>
          </a:endParaRPr>
        </a:p>
      </dsp:txBody>
      <dsp:txXfrm>
        <a:off x="40034" y="111357"/>
        <a:ext cx="3267766" cy="1286794"/>
      </dsp:txXfrm>
    </dsp:sp>
    <dsp:sp modelId="{0D420297-5F85-49AB-96C8-19FA539537B3}">
      <dsp:nvSpPr>
        <dsp:cNvPr id="0" name=""/>
        <dsp:cNvSpPr/>
      </dsp:nvSpPr>
      <dsp:spPr>
        <a:xfrm>
          <a:off x="2380908" y="154997"/>
          <a:ext cx="1939509" cy="1939509"/>
        </a:xfrm>
        <a:prstGeom prst="pieWedg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ZA" sz="1400" kern="1200" dirty="0" smtClean="0">
              <a:latin typeface="Segoe UI" panose="020B0502040204020203" pitchFamily="34" charset="0"/>
              <a:ea typeface="Segoe UI" panose="020B0502040204020203" pitchFamily="34" charset="0"/>
              <a:cs typeface="Segoe UI" panose="020B0502040204020203" pitchFamily="34" charset="0"/>
            </a:rPr>
            <a:t>Patient </a:t>
          </a:r>
          <a:r>
            <a:rPr lang="en-ZA" sz="1400" kern="1200" dirty="0" err="1" smtClean="0">
              <a:latin typeface="Segoe UI" panose="020B0502040204020203" pitchFamily="34" charset="0"/>
              <a:ea typeface="Segoe UI" panose="020B0502040204020203" pitchFamily="34" charset="0"/>
              <a:cs typeface="Segoe UI" panose="020B0502040204020203" pitchFamily="34" charset="0"/>
            </a:rPr>
            <a:t>Management</a:t>
          </a:r>
          <a:r>
            <a:rPr lang="en-ZA" sz="1400" kern="1200" dirty="0" smtClean="0">
              <a:latin typeface="Segoe UI" panose="020B0502040204020203" pitchFamily="34" charset="0"/>
              <a:ea typeface="Segoe UI" panose="020B0502040204020203" pitchFamily="34" charset="0"/>
              <a:cs typeface="Segoe UI" panose="020B0502040204020203" pitchFamily="34" charset="0"/>
            </a:rPr>
            <a:t>  at Main Site using the EDT</a:t>
          </a:r>
          <a:endParaRPr lang="en-US" sz="1400" kern="1200" dirty="0">
            <a:latin typeface="Segoe UI" panose="020B0502040204020203" pitchFamily="34" charset="0"/>
            <a:ea typeface="Segoe UI" panose="020B0502040204020203" pitchFamily="34" charset="0"/>
            <a:cs typeface="Segoe UI" panose="020B0502040204020203" pitchFamily="34" charset="0"/>
          </a:endParaRPr>
        </a:p>
      </dsp:txBody>
      <dsp:txXfrm>
        <a:off x="2948977" y="723066"/>
        <a:ext cx="1371440" cy="1371440"/>
      </dsp:txXfrm>
    </dsp:sp>
    <dsp:sp modelId="{E04D7B61-2728-4A46-BA62-64246E0797AC}">
      <dsp:nvSpPr>
        <dsp:cNvPr id="0" name=""/>
        <dsp:cNvSpPr/>
      </dsp:nvSpPr>
      <dsp:spPr>
        <a:xfrm rot="5400000">
          <a:off x="4399684" y="154997"/>
          <a:ext cx="1939509" cy="1939509"/>
        </a:xfrm>
        <a:prstGeom prst="pieWedge">
          <a:avLst/>
        </a:prstGeom>
        <a:gradFill rotWithShape="0">
          <a:gsLst>
            <a:gs pos="0">
              <a:schemeClr val="accent5">
                <a:hueOff val="-3311292"/>
                <a:satOff val="13270"/>
                <a:lumOff val="2876"/>
                <a:alphaOff val="0"/>
                <a:shade val="51000"/>
                <a:satMod val="130000"/>
              </a:schemeClr>
            </a:gs>
            <a:gs pos="80000">
              <a:schemeClr val="accent5">
                <a:hueOff val="-3311292"/>
                <a:satOff val="13270"/>
                <a:lumOff val="2876"/>
                <a:alphaOff val="0"/>
                <a:shade val="93000"/>
                <a:satMod val="130000"/>
              </a:schemeClr>
            </a:gs>
            <a:gs pos="100000">
              <a:schemeClr val="accent5">
                <a:hueOff val="-3311292"/>
                <a:satOff val="13270"/>
                <a:lumOff val="2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ZA" sz="1400" kern="1200" dirty="0" smtClean="0">
              <a:latin typeface="Segoe UI" panose="020B0502040204020203" pitchFamily="34" charset="0"/>
              <a:ea typeface="Segoe UI" panose="020B0502040204020203" pitchFamily="34" charset="0"/>
              <a:cs typeface="Segoe UI" panose="020B0502040204020203" pitchFamily="34" charset="0"/>
            </a:rPr>
            <a:t>Stock </a:t>
          </a:r>
          <a:r>
            <a:rPr lang="en-ZA" sz="1400" kern="1200" dirty="0" err="1" smtClean="0">
              <a:latin typeface="Segoe UI" panose="020B0502040204020203" pitchFamily="34" charset="0"/>
              <a:ea typeface="Segoe UI" panose="020B0502040204020203" pitchFamily="34" charset="0"/>
              <a:cs typeface="Segoe UI" panose="020B0502040204020203" pitchFamily="34" charset="0"/>
            </a:rPr>
            <a:t>Management</a:t>
          </a:r>
          <a:r>
            <a:rPr lang="en-ZA" sz="1400" kern="1200" dirty="0" smtClean="0">
              <a:latin typeface="Segoe UI" panose="020B0502040204020203" pitchFamily="34" charset="0"/>
              <a:ea typeface="Segoe UI" panose="020B0502040204020203" pitchFamily="34" charset="0"/>
              <a:cs typeface="Segoe UI" panose="020B0502040204020203" pitchFamily="34" charset="0"/>
            </a:rPr>
            <a:t> at Main Site using the EDT</a:t>
          </a:r>
          <a:endParaRPr lang="en-US" sz="14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4399684" y="723066"/>
        <a:ext cx="1371440" cy="1371440"/>
      </dsp:txXfrm>
    </dsp:sp>
    <dsp:sp modelId="{E1ED82D7-C98C-4004-8A91-F71F6D53A34F}">
      <dsp:nvSpPr>
        <dsp:cNvPr id="0" name=""/>
        <dsp:cNvSpPr/>
      </dsp:nvSpPr>
      <dsp:spPr>
        <a:xfrm rot="10800000">
          <a:off x="4399684" y="2184091"/>
          <a:ext cx="1939509" cy="1939509"/>
        </a:xfrm>
        <a:prstGeom prst="pieWedge">
          <a:avLst/>
        </a:prstGeom>
        <a:gradFill rotWithShape="0">
          <a:gsLst>
            <a:gs pos="0">
              <a:schemeClr val="accent5">
                <a:hueOff val="-6622584"/>
                <a:satOff val="26541"/>
                <a:lumOff val="5752"/>
                <a:alphaOff val="0"/>
                <a:shade val="51000"/>
                <a:satMod val="130000"/>
              </a:schemeClr>
            </a:gs>
            <a:gs pos="80000">
              <a:schemeClr val="accent5">
                <a:hueOff val="-6622584"/>
                <a:satOff val="26541"/>
                <a:lumOff val="5752"/>
                <a:alphaOff val="0"/>
                <a:shade val="93000"/>
                <a:satMod val="130000"/>
              </a:schemeClr>
            </a:gs>
            <a:gs pos="100000">
              <a:schemeClr val="accent5">
                <a:hueOff val="-6622584"/>
                <a:satOff val="26541"/>
                <a:lumOff val="5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ZA" sz="1400" kern="1200" dirty="0" smtClean="0">
              <a:latin typeface="Segoe UI" panose="020B0502040204020203" pitchFamily="34" charset="0"/>
              <a:ea typeface="Segoe UI" panose="020B0502040204020203" pitchFamily="34" charset="0"/>
              <a:cs typeface="Segoe UI" panose="020B0502040204020203" pitchFamily="34" charset="0"/>
            </a:rPr>
            <a:t>Patient Management at Referral Site</a:t>
          </a:r>
        </a:p>
        <a:p>
          <a:pPr lvl="0" algn="ctr" defTabSz="622300">
            <a:lnSpc>
              <a:spcPct val="90000"/>
            </a:lnSpc>
            <a:spcBef>
              <a:spcPct val="0"/>
            </a:spcBef>
            <a:spcAft>
              <a:spcPct val="35000"/>
            </a:spcAft>
          </a:pPr>
          <a:r>
            <a:rPr lang="en-ZA" sz="1400" kern="1200" dirty="0" smtClean="0">
              <a:latin typeface="Segoe UI" panose="020B0502040204020203" pitchFamily="34" charset="0"/>
              <a:ea typeface="Segoe UI" panose="020B0502040204020203" pitchFamily="34" charset="0"/>
              <a:cs typeface="Segoe UI" panose="020B0502040204020203" pitchFamily="34" charset="0"/>
            </a:rPr>
            <a:t>using the EDT Mobile</a:t>
          </a:r>
          <a:endParaRPr lang="en-US" sz="1400" kern="1200" dirty="0">
            <a:latin typeface="Segoe UI" panose="020B0502040204020203" pitchFamily="34" charset="0"/>
            <a:ea typeface="Segoe UI" panose="020B0502040204020203" pitchFamily="34" charset="0"/>
            <a:cs typeface="Segoe UI" panose="020B0502040204020203" pitchFamily="34" charset="0"/>
          </a:endParaRPr>
        </a:p>
      </dsp:txBody>
      <dsp:txXfrm rot="10800000">
        <a:off x="4399684" y="2184091"/>
        <a:ext cx="1371440" cy="1371440"/>
      </dsp:txXfrm>
    </dsp:sp>
    <dsp:sp modelId="{912D0B13-5B24-4466-82D3-7D9A25A35E4B}">
      <dsp:nvSpPr>
        <dsp:cNvPr id="0" name=""/>
        <dsp:cNvSpPr/>
      </dsp:nvSpPr>
      <dsp:spPr>
        <a:xfrm rot="16200000">
          <a:off x="2307827" y="2339969"/>
          <a:ext cx="1939509" cy="1939509"/>
        </a:xfrm>
        <a:prstGeom prst="pieWedge">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ZA" sz="1400" kern="1200" dirty="0" smtClean="0">
              <a:latin typeface="Segoe UI" panose="020B0502040204020203" pitchFamily="34" charset="0"/>
              <a:ea typeface="Segoe UI" panose="020B0502040204020203" pitchFamily="34" charset="0"/>
              <a:cs typeface="Segoe UI" panose="020B0502040204020203" pitchFamily="34" charset="0"/>
            </a:rPr>
            <a:t>ART Reporting and Data Quality using EDT reports</a:t>
          </a:r>
          <a:endParaRPr lang="en-US" sz="14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2875896" y="2339969"/>
        <a:ext cx="1371440" cy="1371440"/>
      </dsp:txXfrm>
    </dsp:sp>
    <dsp:sp modelId="{DF75E1EA-CD80-4FF5-9C73-BC9EE607174C}">
      <dsp:nvSpPr>
        <dsp:cNvPr id="0" name=""/>
        <dsp:cNvSpPr/>
      </dsp:nvSpPr>
      <dsp:spPr>
        <a:xfrm>
          <a:off x="4020185" y="1736163"/>
          <a:ext cx="669645" cy="582300"/>
        </a:xfrm>
        <a:prstGeom prst="circularArrow">
          <a:avLst/>
        </a:prstGeom>
        <a:solidFill>
          <a:schemeClr val="accent5">
            <a:tint val="4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2ADB6AFD-2DDF-4C86-A722-47781EB7023C}">
      <dsp:nvSpPr>
        <dsp:cNvPr id="0" name=""/>
        <dsp:cNvSpPr/>
      </dsp:nvSpPr>
      <dsp:spPr>
        <a:xfrm rot="10800000">
          <a:off x="4020185" y="1960125"/>
          <a:ext cx="669645" cy="582300"/>
        </a:xfrm>
        <a:prstGeom prst="circularArrow">
          <a:avLst/>
        </a:prstGeom>
        <a:solidFill>
          <a:schemeClr val="accent5">
            <a:tint val="4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CFC91D-06A6-4FC7-8F28-5FC77E38F501}" type="datetimeFigureOut">
              <a:rPr lang="en-ZA" smtClean="0"/>
              <a:pPr/>
              <a:t>2014/09/19</a:t>
            </a:fld>
            <a:endParaRPr lang="en-Z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EA388B-4B5E-4891-8A7D-CA085716748B}" type="slidenum">
              <a:rPr lang="en-ZA" smtClean="0"/>
              <a:pPr/>
              <a:t>‹#›</a:t>
            </a:fld>
            <a:endParaRPr lang="en-ZA"/>
          </a:p>
        </p:txBody>
      </p:sp>
    </p:spTree>
    <p:extLst>
      <p:ext uri="{BB962C8B-B14F-4D97-AF65-F5344CB8AC3E}">
        <p14:creationId xmlns:p14="http://schemas.microsoft.com/office/powerpoint/2010/main" val="228811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ZA" b="1" dirty="0" smtClean="0"/>
              <a:t>Health Centres</a:t>
            </a:r>
            <a:r>
              <a:rPr lang="en-ZA" dirty="0" smtClean="0"/>
              <a:t>: </a:t>
            </a:r>
            <a:r>
              <a:rPr lang="en-ZA" dirty="0" err="1" smtClean="0"/>
              <a:t>Aranos</a:t>
            </a:r>
            <a:r>
              <a:rPr lang="en-ZA" dirty="0" smtClean="0"/>
              <a:t>, </a:t>
            </a:r>
            <a:r>
              <a:rPr lang="en-ZA" dirty="0" err="1" smtClean="0"/>
              <a:t>Nkurenkuru</a:t>
            </a:r>
            <a:r>
              <a:rPr lang="en-ZA" dirty="0" smtClean="0"/>
              <a:t>, </a:t>
            </a:r>
            <a:r>
              <a:rPr lang="en-ZA" dirty="0" err="1" smtClean="0"/>
              <a:t>Katutura</a:t>
            </a:r>
            <a:r>
              <a:rPr lang="en-ZA" dirty="0" smtClean="0"/>
              <a:t>, </a:t>
            </a:r>
            <a:r>
              <a:rPr lang="en-ZA" dirty="0" err="1" smtClean="0"/>
              <a:t>Odibo</a:t>
            </a:r>
            <a:r>
              <a:rPr lang="en-ZA" dirty="0" smtClean="0"/>
              <a:t>, </a:t>
            </a:r>
            <a:r>
              <a:rPr lang="en-ZA" dirty="0" err="1" smtClean="0"/>
              <a:t>Ongha</a:t>
            </a:r>
            <a:r>
              <a:rPr lang="en-ZA" dirty="0" smtClean="0"/>
              <a:t>, </a:t>
            </a:r>
            <a:r>
              <a:rPr lang="en-ZA" dirty="0" err="1" smtClean="0"/>
              <a:t>Okalongo</a:t>
            </a:r>
            <a:r>
              <a:rPr lang="en-ZA" dirty="0" smtClean="0"/>
              <a:t>, </a:t>
            </a:r>
            <a:r>
              <a:rPr lang="en-ZA" dirty="0" err="1" smtClean="0"/>
              <a:t>Ondangwa</a:t>
            </a:r>
            <a:r>
              <a:rPr lang="en-ZA" dirty="0" smtClean="0"/>
              <a:t>, </a:t>
            </a:r>
            <a:r>
              <a:rPr lang="en-ZA" dirty="0" err="1" smtClean="0"/>
              <a:t>Ongwediva</a:t>
            </a:r>
            <a:endParaRPr lang="en-ZA" dirty="0" smtClean="0"/>
          </a:p>
          <a:p>
            <a:pPr algn="l"/>
            <a:r>
              <a:rPr lang="en-ZA" b="1" dirty="0" smtClean="0"/>
              <a:t>Clinics</a:t>
            </a:r>
            <a:r>
              <a:rPr lang="en-ZA" dirty="0" smtClean="0"/>
              <a:t>: </a:t>
            </a:r>
            <a:r>
              <a:rPr lang="en-ZA" dirty="0" err="1" smtClean="0"/>
              <a:t>Khomasdal</a:t>
            </a:r>
            <a:r>
              <a:rPr lang="en-ZA" dirty="0" smtClean="0"/>
              <a:t>, </a:t>
            </a:r>
            <a:r>
              <a:rPr lang="en-ZA" dirty="0" err="1" smtClean="0"/>
              <a:t>Okuryangava</a:t>
            </a:r>
            <a:r>
              <a:rPr lang="en-ZA" dirty="0" smtClean="0"/>
              <a:t>, Robert Mugabe</a:t>
            </a:r>
          </a:p>
          <a:p>
            <a:pPr algn="l"/>
            <a:r>
              <a:rPr lang="en-ZA" b="1" dirty="0" smtClean="0"/>
              <a:t>Outreach sites with EDT</a:t>
            </a:r>
            <a:r>
              <a:rPr lang="en-ZA" dirty="0" smtClean="0"/>
              <a:t>: Rosh </a:t>
            </a:r>
            <a:r>
              <a:rPr lang="en-ZA" dirty="0" err="1" smtClean="0"/>
              <a:t>Pinah</a:t>
            </a:r>
            <a:r>
              <a:rPr lang="en-ZA" dirty="0" smtClean="0"/>
              <a:t>, Groot </a:t>
            </a:r>
            <a:r>
              <a:rPr lang="en-ZA" dirty="0" err="1" smtClean="0"/>
              <a:t>Aub</a:t>
            </a:r>
            <a:r>
              <a:rPr lang="en-ZA" dirty="0" smtClean="0"/>
              <a:t>, </a:t>
            </a:r>
            <a:r>
              <a:rPr lang="en-ZA" dirty="0" err="1" smtClean="0"/>
              <a:t>Dordabis</a:t>
            </a:r>
            <a:r>
              <a:rPr lang="en-ZA" dirty="0" smtClean="0"/>
              <a:t>, </a:t>
            </a:r>
            <a:r>
              <a:rPr lang="en-ZA" dirty="0" err="1" smtClean="0"/>
              <a:t>Otjomuise</a:t>
            </a:r>
            <a:r>
              <a:rPr lang="en-ZA" dirty="0" smtClean="0"/>
              <a:t>, </a:t>
            </a:r>
            <a:r>
              <a:rPr lang="en-ZA" dirty="0" err="1" smtClean="0"/>
              <a:t>Onesi</a:t>
            </a:r>
            <a:r>
              <a:rPr lang="en-ZA" dirty="0" smtClean="0"/>
              <a:t>, </a:t>
            </a:r>
            <a:r>
              <a:rPr lang="en-ZA" dirty="0" err="1" smtClean="0"/>
              <a:t>Oshivelo</a:t>
            </a:r>
            <a:endParaRPr lang="en-ZA" dirty="0" smtClean="0"/>
          </a:p>
          <a:p>
            <a:endParaRPr lang="en-US" dirty="0"/>
          </a:p>
        </p:txBody>
      </p:sp>
      <p:sp>
        <p:nvSpPr>
          <p:cNvPr id="4" name="Slide Number Placeholder 3"/>
          <p:cNvSpPr>
            <a:spLocks noGrp="1"/>
          </p:cNvSpPr>
          <p:nvPr>
            <p:ph type="sldNum" sz="quarter" idx="10"/>
          </p:nvPr>
        </p:nvSpPr>
        <p:spPr/>
        <p:txBody>
          <a:bodyPr/>
          <a:lstStyle/>
          <a:p>
            <a:fld id="{22EA388B-4B5E-4891-8A7D-CA085716748B}" type="slidenum">
              <a:rPr lang="en-ZA" smtClean="0"/>
              <a:pPr/>
              <a:t>2</a:t>
            </a:fld>
            <a:endParaRPr lang="en-ZA"/>
          </a:p>
        </p:txBody>
      </p:sp>
    </p:spTree>
    <p:extLst>
      <p:ext uri="{BB962C8B-B14F-4D97-AF65-F5344CB8AC3E}">
        <p14:creationId xmlns:p14="http://schemas.microsoft.com/office/powerpoint/2010/main" val="3815623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BA470574-372D-4852-8AD7-3217EAF8B070}" type="datetime1">
              <a:rPr lang="en-ZA" smtClean="0"/>
              <a:pPr/>
              <a:t>2014/09/19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2590479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B50B9B91-0BBD-4046-A27C-CFE1A7B11440}" type="datetime1">
              <a:rPr lang="en-ZA" smtClean="0"/>
              <a:pPr/>
              <a:t>2014/09/19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348850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6FB83CA0-2482-4479-8615-FBE74025E558}" type="datetime1">
              <a:rPr lang="en-ZA" smtClean="0"/>
              <a:pPr/>
              <a:t>2014/09/19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274508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DDE67040-911A-4FEB-A437-CDE609BA1599}" type="datetime1">
              <a:rPr lang="en-ZA" smtClean="0"/>
              <a:pPr/>
              <a:t>2014/09/19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272548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B237FA-EA5A-4742-9F1C-0FDCABF6A6FB}" type="datetime1">
              <a:rPr lang="en-ZA" smtClean="0"/>
              <a:pPr/>
              <a:t>2014/09/19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3914191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4B5AFD92-59C2-4E24-8EF0-C04016062F38}" type="datetime1">
              <a:rPr lang="en-ZA" smtClean="0"/>
              <a:pPr/>
              <a:t>2014/09/19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2476888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6B1EF8DF-B4F9-4E31-8951-6E610867020F}" type="datetime1">
              <a:rPr lang="en-ZA" smtClean="0"/>
              <a:pPr/>
              <a:t>2014/09/19</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195878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113626AD-862E-4DC7-9F03-FEDA7408B047}" type="datetime1">
              <a:rPr lang="en-ZA" smtClean="0"/>
              <a:pPr/>
              <a:t>2014/09/19</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298843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C11714-19E0-4512-BC06-8490BF7C21CA}" type="datetime1">
              <a:rPr lang="en-ZA" smtClean="0"/>
              <a:pPr/>
              <a:t>2014/09/19</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3425936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F56FAF-B80E-4E0B-8764-E487F6FE3956}" type="datetime1">
              <a:rPr lang="en-ZA" smtClean="0"/>
              <a:pPr/>
              <a:t>2014/09/19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604637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596A3-C93A-4791-AC46-E01FB0AE7FC6}" type="datetime1">
              <a:rPr lang="en-ZA" smtClean="0"/>
              <a:pPr/>
              <a:t>2014/09/19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3046603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61F62-14D7-4CA5-B5CB-7A2E5A7642E9}" type="datetime1">
              <a:rPr lang="en-ZA" smtClean="0"/>
              <a:pPr/>
              <a:t>2014/09/19</a:t>
            </a:fld>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35321-9209-434B-9DF7-F3F04D8BFF55}" type="slidenum">
              <a:rPr lang="en-ZA" smtClean="0"/>
              <a:pPr/>
              <a:t>‹#›</a:t>
            </a:fld>
            <a:endParaRPr lang="en-ZA"/>
          </a:p>
        </p:txBody>
      </p:sp>
    </p:spTree>
    <p:extLst>
      <p:ext uri="{BB962C8B-B14F-4D97-AF65-F5344CB8AC3E}">
        <p14:creationId xmlns:p14="http://schemas.microsoft.com/office/powerpoint/2010/main" val="2347861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effectLst>
                  <a:outerShdw blurRad="38100" dist="38100" dir="2700000" algn="tl">
                    <a:srgbClr val="000000">
                      <a:alpha val="43137"/>
                    </a:srgbClr>
                  </a:outerShdw>
                </a:effectLst>
              </a:rPr>
              <a:t>OVERVIEW OF THE ELECTRONIC DISPENSING TOOL (EDT)</a:t>
            </a:r>
            <a:endParaRPr lang="en-ZA" sz="40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71600" y="3886200"/>
            <a:ext cx="6400800" cy="1559024"/>
          </a:xfrm>
        </p:spPr>
        <p:txBody>
          <a:bodyPr>
            <a:normAutofit/>
          </a:bodyPr>
          <a:lstStyle/>
          <a:p>
            <a:r>
              <a:rPr lang="en-ZA" sz="2400" dirty="0" smtClean="0"/>
              <a:t>[presenter’s name]</a:t>
            </a:r>
            <a:endParaRPr lang="en-ZA" sz="2400" dirty="0" smtClean="0"/>
          </a:p>
          <a:p>
            <a:r>
              <a:rPr lang="en-ZA" sz="2400" dirty="0" smtClean="0"/>
              <a:t>Senior </a:t>
            </a:r>
            <a:r>
              <a:rPr lang="en-ZA" sz="2400" dirty="0" smtClean="0"/>
              <a:t>Technical Advisor</a:t>
            </a:r>
          </a:p>
          <a:p>
            <a:r>
              <a:rPr lang="en-ZA" sz="2400" dirty="0" smtClean="0"/>
              <a:t>MSH/SIAPS</a:t>
            </a:r>
            <a:endParaRPr lang="en-ZA" sz="2400" dirty="0"/>
          </a:p>
        </p:txBody>
      </p:sp>
      <p:pic>
        <p:nvPicPr>
          <p:cNvPr id="5" name="Picture 4" descr="MOHSS_Coat of Arms_CMYK"/>
          <p:cNvPicPr>
            <a:picLocks noChangeAspect="1" noChangeArrowheads="1"/>
          </p:cNvPicPr>
          <p:nvPr/>
        </p:nvPicPr>
        <p:blipFill>
          <a:blip r:embed="rId2" cstate="print"/>
          <a:srcRect/>
          <a:stretch>
            <a:fillRect/>
          </a:stretch>
        </p:blipFill>
        <p:spPr bwMode="auto">
          <a:xfrm>
            <a:off x="3563888" y="332656"/>
            <a:ext cx="1872208" cy="1800200"/>
          </a:xfrm>
          <a:prstGeom prst="rect">
            <a:avLst/>
          </a:prstGeom>
          <a:noFill/>
          <a:ln w="9525" algn="in">
            <a:noFill/>
            <a:miter lim="800000"/>
            <a:headEnd/>
            <a:tailEnd/>
          </a:ln>
        </p:spPr>
      </p:pic>
      <p:pic>
        <p:nvPicPr>
          <p:cNvPr id="6" name="Picture 5" descr="Namibia PEPFAR Logo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5628451"/>
            <a:ext cx="935990" cy="697230"/>
          </a:xfrm>
          <a:prstGeom prst="rect">
            <a:avLst/>
          </a:prstGeom>
          <a:noFill/>
          <a:ln>
            <a:noFill/>
          </a:ln>
        </p:spPr>
      </p:pic>
      <p:pic>
        <p:nvPicPr>
          <p:cNvPr id="7" name="Picture 6" descr="USAID"/>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5427" y="5639253"/>
            <a:ext cx="1871980" cy="572135"/>
          </a:xfrm>
          <a:prstGeom prst="rect">
            <a:avLst/>
          </a:prstGeom>
          <a:noFill/>
          <a:ln>
            <a:noFill/>
          </a:ln>
        </p:spPr>
      </p:pic>
      <p:pic>
        <p:nvPicPr>
          <p:cNvPr id="8" name="Picture 7" descr="SIAPS_Logo_FINAL"/>
          <p:cNvPicPr/>
          <p:nvPr/>
        </p:nvPicPr>
        <p:blipFill>
          <a:blip r:embed="rId5" cstate="print">
            <a:extLst>
              <a:ext uri="{28A0092B-C50C-407E-A947-70E740481C1C}">
                <a14:useLocalDpi xmlns:a14="http://schemas.microsoft.com/office/drawing/2010/main" val="0"/>
              </a:ext>
            </a:extLst>
          </a:blip>
          <a:srcRect l="31955" t="35007" r="30212" b="16273"/>
          <a:stretch>
            <a:fillRect/>
          </a:stretch>
        </p:blipFill>
        <p:spPr bwMode="auto">
          <a:xfrm>
            <a:off x="6948264" y="5589240"/>
            <a:ext cx="1439545" cy="575945"/>
          </a:xfrm>
          <a:prstGeom prst="rect">
            <a:avLst/>
          </a:prstGeom>
          <a:noFill/>
          <a:ln>
            <a:noFill/>
          </a:ln>
        </p:spPr>
      </p:pic>
    </p:spTree>
    <p:extLst>
      <p:ext uri="{BB962C8B-B14F-4D97-AF65-F5344CB8AC3E}">
        <p14:creationId xmlns:p14="http://schemas.microsoft.com/office/powerpoint/2010/main" val="3194388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864096"/>
          </a:xfrm>
        </p:spPr>
        <p:txBody>
          <a:bodyPr>
            <a:normAutofit/>
          </a:bodyPr>
          <a:lstStyle/>
          <a:p>
            <a:r>
              <a:rPr lang="en-ZA" sz="3200" b="1" dirty="0" smtClean="0">
                <a:effectLst>
                  <a:outerShdw blurRad="38100" dist="38100" dir="2700000" algn="tl">
                    <a:srgbClr val="000000">
                      <a:alpha val="43137"/>
                    </a:srgbClr>
                  </a:outerShdw>
                </a:effectLst>
              </a:rPr>
              <a:t>EDT Mobile: Features</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80728"/>
            <a:ext cx="8291264" cy="5328592"/>
          </a:xfrm>
        </p:spPr>
        <p:txBody>
          <a:bodyPr>
            <a:normAutofit/>
          </a:bodyPr>
          <a:lstStyle/>
          <a:p>
            <a:pPr>
              <a:buFont typeface="Wingdings" pitchFamily="2" charset="2"/>
              <a:buChar char="q"/>
            </a:pPr>
            <a:r>
              <a:rPr lang="en-ZA" dirty="0" smtClean="0"/>
              <a:t> </a:t>
            </a:r>
            <a:r>
              <a:rPr lang="en-ZA" sz="2400" dirty="0" smtClean="0"/>
              <a:t>An EDT mobile version is available for use by </a:t>
            </a:r>
            <a:r>
              <a:rPr lang="en-ZA" sz="2400" b="1" dirty="0" smtClean="0"/>
              <a:t>pharmacy staff </a:t>
            </a:r>
            <a:r>
              <a:rPr lang="en-ZA" sz="2400" dirty="0" smtClean="0"/>
              <a:t>participating in ART outreach services</a:t>
            </a:r>
          </a:p>
          <a:p>
            <a:pPr>
              <a:buFont typeface="Wingdings" pitchFamily="2" charset="2"/>
              <a:buChar char="q"/>
            </a:pPr>
            <a:r>
              <a:rPr lang="en-ZA" sz="2400" dirty="0" smtClean="0"/>
              <a:t>The software is in a handheld scanner that is battery powered and is suitable for facilities that have no electricity and/ or limited space.</a:t>
            </a:r>
          </a:p>
          <a:p>
            <a:pPr>
              <a:buFont typeface="Wingdings" pitchFamily="2" charset="2"/>
              <a:buChar char="q"/>
            </a:pPr>
            <a:r>
              <a:rPr lang="en-ZA" sz="2400" dirty="0" smtClean="0"/>
              <a:t>Dispensing is done using the scanner at the outreach site and, when pharmacy staff return to the main site, this data is uploaded onto the main site’s EDT PC via a Bluetooth or serial connection</a:t>
            </a:r>
          </a:p>
          <a:p>
            <a:pPr>
              <a:buFont typeface="Wingdings" pitchFamily="2" charset="2"/>
              <a:buChar char="q"/>
            </a:pPr>
            <a:r>
              <a:rPr lang="en-ZA" sz="2400" dirty="0" smtClean="0"/>
              <a:t>To </a:t>
            </a:r>
            <a:r>
              <a:rPr lang="en-ZA" sz="2400" dirty="0"/>
              <a:t>address challenges of handling pharmacy data at IMAI </a:t>
            </a:r>
            <a:r>
              <a:rPr lang="en-ZA" sz="2400" dirty="0" smtClean="0"/>
              <a:t>sites with rising patient populations, </a:t>
            </a:r>
            <a:r>
              <a:rPr lang="en-ZA" sz="2400" dirty="0"/>
              <a:t>the EDT mobile is being rolled out for use </a:t>
            </a:r>
            <a:r>
              <a:rPr lang="en-ZA" sz="2400" dirty="0" smtClean="0"/>
              <a:t>by </a:t>
            </a:r>
            <a:r>
              <a:rPr lang="en-ZA" sz="2400" b="1" dirty="0" smtClean="0"/>
              <a:t>nursing staff </a:t>
            </a:r>
            <a:r>
              <a:rPr lang="en-ZA" sz="2400" dirty="0" smtClean="0"/>
              <a:t>at </a:t>
            </a:r>
            <a:r>
              <a:rPr lang="en-ZA" sz="2400" dirty="0"/>
              <a:t>IMAI sites in </a:t>
            </a:r>
            <a:r>
              <a:rPr lang="en-ZA" sz="2400" dirty="0" smtClean="0"/>
              <a:t>Zambezi </a:t>
            </a:r>
            <a:r>
              <a:rPr lang="en-ZA" sz="2400" dirty="0"/>
              <a:t>and Kavango regions</a:t>
            </a:r>
          </a:p>
          <a:p>
            <a:pPr>
              <a:buFont typeface="Wingdings" pitchFamily="2" charset="2"/>
              <a:buChar char="q"/>
            </a:pPr>
            <a:endParaRPr lang="en-ZA" sz="2400" dirty="0"/>
          </a:p>
        </p:txBody>
      </p:sp>
      <p:sp>
        <p:nvSpPr>
          <p:cNvPr id="4" name="Slide Number Placeholder 3"/>
          <p:cNvSpPr>
            <a:spLocks noGrp="1"/>
          </p:cNvSpPr>
          <p:nvPr>
            <p:ph type="sldNum" sz="quarter" idx="12"/>
          </p:nvPr>
        </p:nvSpPr>
        <p:spPr/>
        <p:txBody>
          <a:bodyPr/>
          <a:lstStyle/>
          <a:p>
            <a:fld id="{6CF35321-9209-434B-9DF7-F3F04D8BFF55}" type="slidenum">
              <a:rPr lang="en-ZA" smtClean="0"/>
              <a:pPr/>
              <a:t>10</a:t>
            </a:fld>
            <a:endParaRPr lang="en-ZA"/>
          </a:p>
        </p:txBody>
      </p:sp>
    </p:spTree>
    <p:extLst>
      <p:ext uri="{BB962C8B-B14F-4D97-AF65-F5344CB8AC3E}">
        <p14:creationId xmlns:p14="http://schemas.microsoft.com/office/powerpoint/2010/main" val="438420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r>
              <a:rPr lang="en-ZA" sz="3200" b="1" dirty="0" smtClean="0">
                <a:effectLst>
                  <a:outerShdw blurRad="38100" dist="38100" dir="2700000" algn="tl">
                    <a:srgbClr val="000000">
                      <a:alpha val="43137"/>
                    </a:srgbClr>
                  </a:outerShdw>
                </a:effectLst>
              </a:rPr>
              <a:t>EDT Mobile</a:t>
            </a:r>
            <a:endParaRPr lang="en-ZA" sz="3200" b="1" dirty="0">
              <a:effectLst>
                <a:outerShdw blurRad="38100" dist="38100" dir="2700000" algn="tl">
                  <a:srgbClr val="000000">
                    <a:alpha val="43137"/>
                  </a:srgbClr>
                </a:outerShdw>
              </a:effectLst>
            </a:endParaRPr>
          </a:p>
        </p:txBody>
      </p:sp>
      <p:pic>
        <p:nvPicPr>
          <p:cNvPr id="4" name="Picture 2" descr="P:\EDT Mobile pics\IMG_0270.JPG"/>
          <p:cNvPicPr>
            <a:picLocks noGrp="1" noChangeAspect="1" noChangeArrowheads="1"/>
          </p:cNvPicPr>
          <p:nvPr>
            <p:ph idx="1"/>
          </p:nvPr>
        </p:nvPicPr>
        <p:blipFill>
          <a:blip r:embed="rId2" cstate="print"/>
          <a:srcRect/>
          <a:stretch>
            <a:fillRect/>
          </a:stretch>
        </p:blipFill>
        <p:spPr bwMode="auto">
          <a:xfrm>
            <a:off x="1403648" y="1196752"/>
            <a:ext cx="6688462" cy="4449762"/>
          </a:xfrm>
          <a:prstGeom prst="rect">
            <a:avLst/>
          </a:prstGeom>
          <a:noFill/>
        </p:spPr>
      </p:pic>
      <p:sp>
        <p:nvSpPr>
          <p:cNvPr id="3" name="Slide Number Placeholder 2"/>
          <p:cNvSpPr>
            <a:spLocks noGrp="1"/>
          </p:cNvSpPr>
          <p:nvPr>
            <p:ph type="sldNum" sz="quarter" idx="12"/>
          </p:nvPr>
        </p:nvSpPr>
        <p:spPr/>
        <p:txBody>
          <a:bodyPr/>
          <a:lstStyle/>
          <a:p>
            <a:fld id="{6CF35321-9209-434B-9DF7-F3F04D8BFF55}" type="slidenum">
              <a:rPr lang="en-ZA" smtClean="0"/>
              <a:pPr/>
              <a:t>11</a:t>
            </a:fld>
            <a:endParaRPr lang="en-ZA"/>
          </a:p>
        </p:txBody>
      </p:sp>
    </p:spTree>
    <p:extLst>
      <p:ext uri="{BB962C8B-B14F-4D97-AF65-F5344CB8AC3E}">
        <p14:creationId xmlns:p14="http://schemas.microsoft.com/office/powerpoint/2010/main" val="1292293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864096"/>
          </a:xfrm>
        </p:spPr>
        <p:txBody>
          <a:bodyPr>
            <a:normAutofit/>
          </a:bodyPr>
          <a:lstStyle/>
          <a:p>
            <a:r>
              <a:rPr lang="en-ZA" sz="3200" b="1" dirty="0" smtClean="0">
                <a:effectLst>
                  <a:outerShdw blurRad="38100" dist="38100" dir="2700000" algn="tl">
                    <a:srgbClr val="000000">
                      <a:alpha val="43137"/>
                    </a:srgbClr>
                  </a:outerShdw>
                </a:effectLst>
              </a:rPr>
              <a:t>EDT: Reports/ Data Available</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96752"/>
            <a:ext cx="8229600" cy="4929411"/>
          </a:xfrm>
        </p:spPr>
        <p:txBody>
          <a:bodyPr>
            <a:noAutofit/>
          </a:bodyPr>
          <a:lstStyle/>
          <a:p>
            <a:pPr>
              <a:buFont typeface="Wingdings" pitchFamily="2" charset="2"/>
              <a:buChar char="q"/>
            </a:pPr>
            <a:r>
              <a:rPr lang="en-GB" sz="2400" b="1" dirty="0" smtClean="0"/>
              <a:t>Patient data</a:t>
            </a:r>
            <a:r>
              <a:rPr lang="en-GB" sz="2400" dirty="0" smtClean="0"/>
              <a:t>: dispensing history, history of status changes, adherence history; appointment list for a given day</a:t>
            </a:r>
            <a:endParaRPr lang="en-GB" sz="2400" b="1" dirty="0" smtClean="0"/>
          </a:p>
          <a:p>
            <a:pPr>
              <a:buFont typeface="Wingdings" pitchFamily="2" charset="2"/>
              <a:buChar char="q"/>
            </a:pPr>
            <a:r>
              <a:rPr lang="en-GB" sz="2400" b="1" dirty="0" smtClean="0"/>
              <a:t>Patient summary reports by status</a:t>
            </a:r>
            <a:r>
              <a:rPr lang="en-GB" sz="2400" dirty="0" smtClean="0"/>
              <a:t>: Active, Lost, LTFU, Transferred Out, Transferred In, Stopped by Physician and Deceased</a:t>
            </a:r>
          </a:p>
          <a:p>
            <a:pPr>
              <a:buFont typeface="Wingdings" pitchFamily="2" charset="2"/>
              <a:buChar char="q"/>
            </a:pPr>
            <a:r>
              <a:rPr lang="en-GB" sz="2400" b="1" dirty="0" smtClean="0"/>
              <a:t>Adherence-related reports</a:t>
            </a:r>
            <a:r>
              <a:rPr lang="en-GB" sz="2400" dirty="0" smtClean="0"/>
              <a:t>: On-time pick of ARVs, adherence by pill count, mean facility adherence</a:t>
            </a:r>
          </a:p>
          <a:p>
            <a:pPr>
              <a:buFont typeface="Wingdings" pitchFamily="2" charset="2"/>
              <a:buChar char="q"/>
            </a:pPr>
            <a:r>
              <a:rPr lang="en-GB" sz="2400" b="1" dirty="0" smtClean="0"/>
              <a:t>ARV Stock data</a:t>
            </a:r>
            <a:r>
              <a:rPr lang="en-GB" sz="2400" dirty="0" smtClean="0"/>
              <a:t>: Stock status at any given time, ARVs consumption for a given period</a:t>
            </a:r>
            <a:endParaRPr lang="en-GB" sz="2600" dirty="0" smtClean="0"/>
          </a:p>
        </p:txBody>
      </p:sp>
      <p:sp>
        <p:nvSpPr>
          <p:cNvPr id="4" name="Slide Number Placeholder 3"/>
          <p:cNvSpPr>
            <a:spLocks noGrp="1"/>
          </p:cNvSpPr>
          <p:nvPr>
            <p:ph type="sldNum" sz="quarter" idx="12"/>
          </p:nvPr>
        </p:nvSpPr>
        <p:spPr/>
        <p:txBody>
          <a:bodyPr/>
          <a:lstStyle/>
          <a:p>
            <a:fld id="{6CF35321-9209-434B-9DF7-F3F04D8BFF55}" type="slidenum">
              <a:rPr lang="en-ZA" smtClean="0"/>
              <a:pPr/>
              <a:t>12</a:t>
            </a:fld>
            <a:endParaRPr lang="en-ZA"/>
          </a:p>
        </p:txBody>
      </p:sp>
    </p:spTree>
    <p:extLst>
      <p:ext uri="{BB962C8B-B14F-4D97-AF65-F5344CB8AC3E}">
        <p14:creationId xmlns:p14="http://schemas.microsoft.com/office/powerpoint/2010/main" val="3658248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92088"/>
          </a:xfrm>
        </p:spPr>
        <p:txBody>
          <a:bodyPr>
            <a:normAutofit/>
          </a:bodyPr>
          <a:lstStyle/>
          <a:p>
            <a:r>
              <a:rPr lang="en-ZA" sz="3200" b="1" dirty="0" smtClean="0">
                <a:effectLst>
                  <a:outerShdw blurRad="38100" dist="38100" dir="2700000" algn="tl">
                    <a:srgbClr val="000000">
                      <a:alpha val="43137"/>
                    </a:srgbClr>
                  </a:outerShdw>
                </a:effectLst>
              </a:rPr>
              <a:t>EDT: Reports/ Data Available</a:t>
            </a:r>
            <a:endParaRPr lang="en-ZA" sz="32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68760"/>
            <a:ext cx="8229600" cy="4857403"/>
          </a:xfrm>
        </p:spPr>
        <p:txBody>
          <a:bodyPr/>
          <a:lstStyle/>
          <a:p>
            <a:pPr>
              <a:buFont typeface="Wingdings" pitchFamily="2" charset="2"/>
              <a:buChar char="q"/>
            </a:pPr>
            <a:r>
              <a:rPr lang="en-ZA" sz="2400" b="1" dirty="0" smtClean="0"/>
              <a:t>HIV DR EWI Reports</a:t>
            </a:r>
          </a:p>
          <a:p>
            <a:pPr lvl="1">
              <a:buBlip>
                <a:blip r:embed="rId2"/>
              </a:buBlip>
            </a:pPr>
            <a:r>
              <a:rPr lang="en-ZA" sz="2400" dirty="0" smtClean="0"/>
              <a:t>% of patients retained on 1</a:t>
            </a:r>
            <a:r>
              <a:rPr lang="en-ZA" sz="2400" baseline="30000" dirty="0" smtClean="0"/>
              <a:t>st</a:t>
            </a:r>
            <a:r>
              <a:rPr lang="en-ZA" sz="2400" dirty="0" smtClean="0"/>
              <a:t> line therapy at 12 months for a selected cohort</a:t>
            </a:r>
          </a:p>
          <a:p>
            <a:pPr lvl="1">
              <a:buBlip>
                <a:blip r:embed="rId2"/>
              </a:buBlip>
            </a:pPr>
            <a:r>
              <a:rPr lang="en-ZA" sz="2400" dirty="0" smtClean="0"/>
              <a:t>% of patients LTFU at 12 months for a selected cohort</a:t>
            </a:r>
          </a:p>
          <a:p>
            <a:pPr lvl="1">
              <a:buBlip>
                <a:blip r:embed="rId2"/>
              </a:buBlip>
            </a:pPr>
            <a:r>
              <a:rPr lang="en-ZA" sz="2400" dirty="0" smtClean="0"/>
              <a:t>% of patients started on an appropriate 1</a:t>
            </a:r>
            <a:r>
              <a:rPr lang="en-ZA" sz="2400" baseline="30000" dirty="0" smtClean="0"/>
              <a:t>st</a:t>
            </a:r>
            <a:r>
              <a:rPr lang="en-ZA" sz="2400" dirty="0" smtClean="0"/>
              <a:t> line regimen</a:t>
            </a:r>
          </a:p>
          <a:p>
            <a:pPr lvl="1">
              <a:buBlip>
                <a:blip r:embed="rId2"/>
              </a:buBlip>
            </a:pPr>
            <a:r>
              <a:rPr lang="en-ZA" sz="2400" dirty="0" smtClean="0"/>
              <a:t>% of patients exhibiting &gt;75% adherence based on pill count</a:t>
            </a:r>
          </a:p>
          <a:p>
            <a:pPr lvl="1">
              <a:buBlip>
                <a:blip r:embed="rId2"/>
              </a:buBlip>
            </a:pPr>
            <a:r>
              <a:rPr lang="en-ZA" sz="2400" dirty="0" smtClean="0"/>
              <a:t>% of patients picking up their ARVs on time for a selected cohort</a:t>
            </a:r>
          </a:p>
          <a:p>
            <a:endParaRPr lang="en-ZA" dirty="0"/>
          </a:p>
        </p:txBody>
      </p:sp>
      <p:sp>
        <p:nvSpPr>
          <p:cNvPr id="4" name="Slide Number Placeholder 3"/>
          <p:cNvSpPr>
            <a:spLocks noGrp="1"/>
          </p:cNvSpPr>
          <p:nvPr>
            <p:ph type="sldNum" sz="quarter" idx="12"/>
          </p:nvPr>
        </p:nvSpPr>
        <p:spPr/>
        <p:txBody>
          <a:bodyPr/>
          <a:lstStyle/>
          <a:p>
            <a:fld id="{6CF35321-9209-434B-9DF7-F3F04D8BFF55}" type="slidenum">
              <a:rPr lang="en-ZA" smtClean="0"/>
              <a:pPr/>
              <a:t>13</a:t>
            </a:fld>
            <a:endParaRPr lang="en-ZA"/>
          </a:p>
        </p:txBody>
      </p:sp>
    </p:spTree>
    <p:extLst>
      <p:ext uri="{BB962C8B-B14F-4D97-AF65-F5344CB8AC3E}">
        <p14:creationId xmlns:p14="http://schemas.microsoft.com/office/powerpoint/2010/main" val="1143681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648072"/>
          </a:xfrm>
        </p:spPr>
        <p:txBody>
          <a:bodyPr>
            <a:noAutofit/>
          </a:bodyPr>
          <a:lstStyle/>
          <a:p>
            <a:r>
              <a:rPr lang="en-ZA" sz="3200" b="1" dirty="0" smtClean="0">
                <a:effectLst>
                  <a:outerShdw blurRad="38100" dist="38100" dir="2700000" algn="tl">
                    <a:srgbClr val="000000">
                      <a:alpha val="43137"/>
                    </a:srgbClr>
                  </a:outerShdw>
                </a:effectLst>
              </a:rPr>
              <a:t>Example of an EDT Report</a:t>
            </a:r>
            <a:endParaRPr lang="en-ZA" sz="3200" b="1" dirty="0">
              <a:effectLst>
                <a:outerShdw blurRad="38100" dist="38100" dir="2700000" algn="tl">
                  <a:srgbClr val="000000">
                    <a:alpha val="43137"/>
                  </a:srgbClr>
                </a:outerShdw>
              </a:effectLst>
            </a:endParaRP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980728"/>
            <a:ext cx="8784976" cy="587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CF35321-9209-434B-9DF7-F3F04D8BFF55}" type="slidenum">
              <a:rPr lang="en-ZA" smtClean="0"/>
              <a:pPr/>
              <a:t>14</a:t>
            </a:fld>
            <a:endParaRPr lang="en-ZA"/>
          </a:p>
        </p:txBody>
      </p:sp>
    </p:spTree>
    <p:extLst>
      <p:ext uri="{BB962C8B-B14F-4D97-AF65-F5344CB8AC3E}">
        <p14:creationId xmlns:p14="http://schemas.microsoft.com/office/powerpoint/2010/main" val="2039383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Autofit/>
          </a:bodyPr>
          <a:lstStyle/>
          <a:p>
            <a:r>
              <a:rPr lang="en-ZA" sz="3200" b="1" dirty="0" smtClean="0">
                <a:effectLst>
                  <a:outerShdw blurRad="38100" dist="38100" dir="2700000" algn="tl">
                    <a:srgbClr val="000000">
                      <a:alpha val="43137"/>
                    </a:srgbClr>
                  </a:outerShdw>
                </a:effectLst>
              </a:rPr>
              <a:t>Patients Appointment List for a given date</a:t>
            </a:r>
            <a:endParaRPr lang="en-ZA" sz="3200" b="1"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6CF35321-9209-434B-9DF7-F3F04D8BFF55}" type="slidenum">
              <a:rPr lang="en-ZA" smtClean="0"/>
              <a:pPr/>
              <a:t>15</a:t>
            </a:fld>
            <a:endParaRPr lang="en-ZA"/>
          </a:p>
        </p:txBody>
      </p:sp>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904146"/>
            <a:ext cx="8439150" cy="576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1987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435280" cy="1082776"/>
          </a:xfrm>
        </p:spPr>
        <p:txBody>
          <a:bodyPr>
            <a:noAutofit/>
          </a:bodyPr>
          <a:lstStyle/>
          <a:p>
            <a:r>
              <a:rPr lang="en-ZA" sz="3200" b="1" dirty="0" smtClean="0">
                <a:effectLst>
                  <a:outerShdw blurRad="38100" dist="38100" dir="2700000" algn="tl">
                    <a:srgbClr val="000000">
                      <a:alpha val="43137"/>
                    </a:srgbClr>
                  </a:outerShdw>
                </a:effectLst>
              </a:rPr>
              <a:t>Patients who missed their appointment for a given period (one week)</a:t>
            </a:r>
            <a:endParaRPr lang="en-ZA" sz="3200" b="1"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6CF35321-9209-434B-9DF7-F3F04D8BFF55}" type="slidenum">
              <a:rPr lang="en-ZA" smtClean="0"/>
              <a:pPr/>
              <a:t>16</a:t>
            </a:fld>
            <a:endParaRPr lang="en-ZA"/>
          </a:p>
        </p:txBody>
      </p:sp>
      <p:pic>
        <p:nvPicPr>
          <p:cNvPr id="1026" name="Picture 2" descr="C:\Users\Victor.Sumbi\Desktop\EDT Report_Missed Appointme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196752"/>
            <a:ext cx="8964488" cy="5661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751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50106"/>
          </a:xfrm>
        </p:spPr>
        <p:txBody>
          <a:bodyPr>
            <a:normAutofit/>
          </a:bodyPr>
          <a:lstStyle/>
          <a:p>
            <a:r>
              <a:rPr lang="en-ZA" sz="3200" b="1" dirty="0" smtClean="0">
                <a:effectLst>
                  <a:outerShdw blurRad="38100" dist="38100" dir="2700000" algn="tl">
                    <a:srgbClr val="000000">
                      <a:alpha val="43137"/>
                    </a:srgbClr>
                  </a:outerShdw>
                </a:effectLst>
              </a:rPr>
              <a:t>The National Database (NDB)</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24744"/>
            <a:ext cx="8229600" cy="5112568"/>
          </a:xfrm>
        </p:spPr>
        <p:txBody>
          <a:bodyPr>
            <a:normAutofit/>
          </a:bodyPr>
          <a:lstStyle/>
          <a:p>
            <a:pPr>
              <a:buFont typeface="Wingdings" pitchFamily="2" charset="2"/>
              <a:buChar char="q"/>
            </a:pPr>
            <a:r>
              <a:rPr lang="en-ZA" sz="2400" dirty="0" smtClean="0"/>
              <a:t>Data from the all the facility EDTs is transmitted every month (or when required) to a national pharmacy database (NDB) situated at Division: Pharmaceutical Services at MoHSS HQ</a:t>
            </a:r>
          </a:p>
          <a:p>
            <a:pPr>
              <a:buFont typeface="Wingdings" pitchFamily="2" charset="2"/>
              <a:buChar char="q"/>
            </a:pPr>
            <a:r>
              <a:rPr lang="en-ZA" sz="2400" dirty="0" smtClean="0"/>
              <a:t>Data is transmitted via the </a:t>
            </a:r>
            <a:r>
              <a:rPr lang="en-GB" sz="2400" dirty="0"/>
              <a:t>Mobile Telecommunications (MTC’s) 3G </a:t>
            </a:r>
            <a:r>
              <a:rPr lang="en-GB" sz="2400" dirty="0" smtClean="0"/>
              <a:t>network</a:t>
            </a:r>
          </a:p>
          <a:p>
            <a:pPr>
              <a:buFont typeface="Wingdings" pitchFamily="2" charset="2"/>
              <a:buChar char="q"/>
            </a:pPr>
            <a:r>
              <a:rPr lang="en-GB" sz="2400" dirty="0" smtClean="0"/>
              <a:t>The MTC connection is also used to push EDT software anti-virus updates from Windhoek to the facility EDTs</a:t>
            </a:r>
          </a:p>
          <a:p>
            <a:pPr>
              <a:buFont typeface="Wingdings" pitchFamily="2" charset="2"/>
              <a:buChar char="q"/>
            </a:pPr>
            <a:r>
              <a:rPr lang="en-GB" sz="2400" dirty="0" smtClean="0"/>
              <a:t>A remote desktop support (RDS) feature enables the Information and Systems Administrator (ISA) in Windhoek to log into any EDT computer in the country at the request of the facility EDT user and troubleshoot any software issues</a:t>
            </a:r>
          </a:p>
        </p:txBody>
      </p:sp>
      <p:sp>
        <p:nvSpPr>
          <p:cNvPr id="4" name="Slide Number Placeholder 3"/>
          <p:cNvSpPr>
            <a:spLocks noGrp="1"/>
          </p:cNvSpPr>
          <p:nvPr>
            <p:ph type="sldNum" sz="quarter" idx="12"/>
          </p:nvPr>
        </p:nvSpPr>
        <p:spPr/>
        <p:txBody>
          <a:bodyPr/>
          <a:lstStyle/>
          <a:p>
            <a:fld id="{6CF35321-9209-434B-9DF7-F3F04D8BFF55}" type="slidenum">
              <a:rPr lang="en-ZA" smtClean="0"/>
              <a:pPr/>
              <a:t>17</a:t>
            </a:fld>
            <a:endParaRPr lang="en-ZA"/>
          </a:p>
        </p:txBody>
      </p:sp>
    </p:spTree>
    <p:extLst>
      <p:ext uri="{BB962C8B-B14F-4D97-AF65-F5344CB8AC3E}">
        <p14:creationId xmlns:p14="http://schemas.microsoft.com/office/powerpoint/2010/main" val="3124275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ZA" sz="3200" b="1" dirty="0" smtClean="0">
                <a:effectLst>
                  <a:outerShdw blurRad="38100" dist="38100" dir="2700000" algn="tl">
                    <a:srgbClr val="000000">
                      <a:alpha val="43137"/>
                    </a:srgbClr>
                  </a:outerShdw>
                </a:effectLst>
              </a:rPr>
              <a:t>Use of EDT Data</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24744"/>
            <a:ext cx="8229600" cy="5001419"/>
          </a:xfrm>
        </p:spPr>
        <p:txBody>
          <a:bodyPr>
            <a:normAutofit/>
          </a:bodyPr>
          <a:lstStyle/>
          <a:p>
            <a:pPr>
              <a:buFont typeface="Wingdings" pitchFamily="2" charset="2"/>
              <a:buChar char="q"/>
            </a:pPr>
            <a:r>
              <a:rPr lang="en-ZA" sz="2400" dirty="0" smtClean="0"/>
              <a:t>The ART logistics pharmacist receives monthly ART reports from all the ART sites and aggregates and analyses this data using Excel-based templates.</a:t>
            </a:r>
          </a:p>
          <a:p>
            <a:pPr>
              <a:buFont typeface="Wingdings" pitchFamily="2" charset="2"/>
              <a:buChar char="q"/>
            </a:pPr>
            <a:r>
              <a:rPr lang="en-ZA" sz="2400" dirty="0" smtClean="0"/>
              <a:t>A quarterly ART feedback report is compiled &amp; disseminated to relevant stakeholders- facility and regional staff, ART program officers, partners etc.</a:t>
            </a:r>
          </a:p>
          <a:p>
            <a:pPr>
              <a:buFont typeface="Wingdings" pitchFamily="2" charset="2"/>
              <a:buChar char="q"/>
            </a:pPr>
            <a:r>
              <a:rPr lang="en-ZA" sz="2400" dirty="0" smtClean="0"/>
              <a:t>Ad hoc analyses are also done on the NDB data and results of these analyses are discussed by the </a:t>
            </a:r>
            <a:r>
              <a:rPr lang="en-ZA" sz="2400" dirty="0" err="1" smtClean="0"/>
              <a:t>MoHSS’s</a:t>
            </a:r>
            <a:r>
              <a:rPr lang="en-ZA" sz="2400" dirty="0" smtClean="0"/>
              <a:t> Technical Advisory Committee (TAC) on HIV/ AIDS</a:t>
            </a:r>
            <a:endParaRPr lang="en-ZA" sz="2400" dirty="0"/>
          </a:p>
        </p:txBody>
      </p:sp>
      <p:sp>
        <p:nvSpPr>
          <p:cNvPr id="4" name="Slide Number Placeholder 3"/>
          <p:cNvSpPr>
            <a:spLocks noGrp="1"/>
          </p:cNvSpPr>
          <p:nvPr>
            <p:ph type="sldNum" sz="quarter" idx="12"/>
          </p:nvPr>
        </p:nvSpPr>
        <p:spPr/>
        <p:txBody>
          <a:bodyPr/>
          <a:lstStyle/>
          <a:p>
            <a:fld id="{6CF35321-9209-434B-9DF7-F3F04D8BFF55}" type="slidenum">
              <a:rPr lang="en-ZA" smtClean="0"/>
              <a:pPr/>
              <a:t>18</a:t>
            </a:fld>
            <a:endParaRPr lang="en-ZA"/>
          </a:p>
        </p:txBody>
      </p:sp>
    </p:spTree>
    <p:extLst>
      <p:ext uri="{BB962C8B-B14F-4D97-AF65-F5344CB8AC3E}">
        <p14:creationId xmlns:p14="http://schemas.microsoft.com/office/powerpoint/2010/main" val="2067917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ZA" sz="3200" b="1" dirty="0" smtClean="0">
                <a:effectLst>
                  <a:outerShdw blurRad="38100" dist="38100" dir="2700000" algn="tl">
                    <a:srgbClr val="000000">
                      <a:alpha val="43137"/>
                    </a:srgbClr>
                  </a:outerShdw>
                </a:effectLst>
              </a:rPr>
              <a:t>Use of EDT Data- examples</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052736"/>
            <a:ext cx="8229600" cy="5328592"/>
          </a:xfrm>
        </p:spPr>
        <p:txBody>
          <a:bodyPr>
            <a:noAutofit/>
          </a:bodyPr>
          <a:lstStyle/>
          <a:p>
            <a:pPr>
              <a:buFont typeface="Wingdings" pitchFamily="2" charset="2"/>
              <a:buChar char="q"/>
            </a:pPr>
            <a:r>
              <a:rPr lang="en-GB" sz="2400" b="1" dirty="0" smtClean="0"/>
              <a:t>Adherence measuring and monitoring </a:t>
            </a:r>
            <a:r>
              <a:rPr lang="en-GB" sz="2400" dirty="0" smtClean="0"/>
              <a:t>using standardised indicators that are based on pharmacy refill data e.g. on-time-pill-pick-up, pill coverage (medication-possession ration) and adherence based on pill count data</a:t>
            </a:r>
          </a:p>
          <a:p>
            <a:pPr>
              <a:buFont typeface="Wingdings" pitchFamily="2" charset="2"/>
              <a:buChar char="q"/>
            </a:pPr>
            <a:r>
              <a:rPr lang="en-GB" sz="2400" dirty="0" smtClean="0"/>
              <a:t>EDT data has been (and continues to be) used to provide data for the </a:t>
            </a:r>
            <a:r>
              <a:rPr lang="en-GB" sz="2400" b="1" dirty="0" smtClean="0"/>
              <a:t>WHO HIV Drug Resistance Early Warning Indicators</a:t>
            </a:r>
            <a:r>
              <a:rPr lang="en-GB" sz="2400" dirty="0" smtClean="0"/>
              <a:t>. This data has been published in international journals</a:t>
            </a:r>
          </a:p>
          <a:p>
            <a:pPr>
              <a:buFont typeface="Wingdings" pitchFamily="2" charset="2"/>
              <a:buChar char="q"/>
            </a:pPr>
            <a:r>
              <a:rPr lang="en-GB" sz="2400" b="1" dirty="0" smtClean="0"/>
              <a:t>Operational Research</a:t>
            </a:r>
            <a:r>
              <a:rPr lang="en-GB" sz="2400" dirty="0" smtClean="0"/>
              <a:t>: </a:t>
            </a:r>
            <a:r>
              <a:rPr lang="en-GB" sz="2400" dirty="0" err="1" smtClean="0"/>
              <a:t>e.g</a:t>
            </a:r>
            <a:r>
              <a:rPr lang="en-GB" sz="2400" dirty="0" smtClean="0"/>
              <a:t> study on AZT-related anaemia in Namibia</a:t>
            </a:r>
          </a:p>
          <a:p>
            <a:pPr>
              <a:buFont typeface="Wingdings" pitchFamily="2" charset="2"/>
              <a:buChar char="q"/>
            </a:pPr>
            <a:r>
              <a:rPr lang="en-GB" sz="2400" dirty="0" smtClean="0"/>
              <a:t>ARV stocks consumption and stock status data is used by the MoHSS to conduct </a:t>
            </a:r>
            <a:r>
              <a:rPr lang="en-GB" sz="2400" b="1" dirty="0" smtClean="0"/>
              <a:t>forecasting and quantification </a:t>
            </a:r>
            <a:r>
              <a:rPr lang="en-GB" sz="2400" dirty="0" smtClean="0"/>
              <a:t>exercises</a:t>
            </a:r>
          </a:p>
        </p:txBody>
      </p:sp>
      <p:sp>
        <p:nvSpPr>
          <p:cNvPr id="4" name="Slide Number Placeholder 3"/>
          <p:cNvSpPr>
            <a:spLocks noGrp="1"/>
          </p:cNvSpPr>
          <p:nvPr>
            <p:ph type="sldNum" sz="quarter" idx="12"/>
          </p:nvPr>
        </p:nvSpPr>
        <p:spPr/>
        <p:txBody>
          <a:bodyPr/>
          <a:lstStyle/>
          <a:p>
            <a:fld id="{6CF35321-9209-434B-9DF7-F3F04D8BFF55}" type="slidenum">
              <a:rPr lang="en-ZA" smtClean="0"/>
              <a:pPr/>
              <a:t>19</a:t>
            </a:fld>
            <a:endParaRPr lang="en-ZA"/>
          </a:p>
        </p:txBody>
      </p:sp>
    </p:spTree>
    <p:extLst>
      <p:ext uri="{BB962C8B-B14F-4D97-AF65-F5344CB8AC3E}">
        <p14:creationId xmlns:p14="http://schemas.microsoft.com/office/powerpoint/2010/main" val="2724161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ZA" sz="3200" b="1" dirty="0" smtClean="0">
                <a:effectLst>
                  <a:outerShdw blurRad="38100" dist="38100" dir="2700000" algn="tl">
                    <a:srgbClr val="000000">
                      <a:alpha val="43137"/>
                    </a:srgbClr>
                  </a:outerShdw>
                </a:effectLst>
              </a:rPr>
              <a:t>Background: EDT Working Definitions</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1520" y="764704"/>
            <a:ext cx="8496944" cy="5904656"/>
          </a:xfrm>
        </p:spPr>
        <p:txBody>
          <a:bodyPr>
            <a:noAutofit/>
          </a:bodyPr>
          <a:lstStyle/>
          <a:p>
            <a:pPr>
              <a:lnSpc>
                <a:spcPct val="114000"/>
              </a:lnSpc>
              <a:buFont typeface="Wingdings" pitchFamily="2" charset="2"/>
              <a:buChar char="q"/>
            </a:pPr>
            <a:r>
              <a:rPr lang="en-GB" sz="2400" b="1" dirty="0" smtClean="0"/>
              <a:t>Main sites</a:t>
            </a:r>
            <a:r>
              <a:rPr lang="en-GB" sz="2400" dirty="0" smtClean="0"/>
              <a:t>:</a:t>
            </a:r>
          </a:p>
          <a:p>
            <a:pPr lvl="1">
              <a:lnSpc>
                <a:spcPct val="114000"/>
              </a:lnSpc>
              <a:buFont typeface="Courier New" pitchFamily="49" charset="0"/>
              <a:buChar char="o"/>
            </a:pPr>
            <a:r>
              <a:rPr lang="en-GB" sz="2400" dirty="0" smtClean="0"/>
              <a:t>All </a:t>
            </a:r>
            <a:r>
              <a:rPr lang="en-GB" sz="2400" dirty="0" smtClean="0"/>
              <a:t>35 </a:t>
            </a:r>
            <a:r>
              <a:rPr lang="en-GB" sz="2400" dirty="0" smtClean="0"/>
              <a:t>public hospitals are main ART sites.</a:t>
            </a:r>
          </a:p>
          <a:p>
            <a:pPr lvl="1">
              <a:lnSpc>
                <a:spcPct val="114000"/>
              </a:lnSpc>
              <a:buFont typeface="Courier New" pitchFamily="49" charset="0"/>
              <a:buChar char="o"/>
            </a:pPr>
            <a:r>
              <a:rPr lang="en-GB" sz="2400" dirty="0" smtClean="0"/>
              <a:t>The other </a:t>
            </a:r>
            <a:r>
              <a:rPr lang="en-GB" sz="2400" dirty="0" smtClean="0"/>
              <a:t>15 </a:t>
            </a:r>
            <a:r>
              <a:rPr lang="en-GB" sz="2400" dirty="0" smtClean="0"/>
              <a:t>main ART sites </a:t>
            </a:r>
            <a:r>
              <a:rPr lang="en-GB" sz="2400" dirty="0" smtClean="0"/>
              <a:t>include 8 </a:t>
            </a:r>
            <a:r>
              <a:rPr lang="en-GB" sz="2400" dirty="0" smtClean="0"/>
              <a:t>health centres &amp; </a:t>
            </a:r>
            <a:r>
              <a:rPr lang="en-GB" sz="2400" dirty="0" smtClean="0"/>
              <a:t>7 </a:t>
            </a:r>
            <a:r>
              <a:rPr lang="en-GB" sz="2400" dirty="0" smtClean="0"/>
              <a:t>clinics which provide ART and </a:t>
            </a:r>
            <a:endParaRPr lang="en-GB" sz="2400" dirty="0" smtClean="0"/>
          </a:p>
          <a:p>
            <a:pPr lvl="2">
              <a:lnSpc>
                <a:spcPct val="114000"/>
              </a:lnSpc>
              <a:buFont typeface="Courier New" pitchFamily="49" charset="0"/>
              <a:buChar char="o"/>
            </a:pPr>
            <a:r>
              <a:rPr lang="en-GB" sz="2000" dirty="0" smtClean="0"/>
              <a:t>(</a:t>
            </a:r>
            <a:r>
              <a:rPr lang="en-GB" sz="2000" dirty="0" smtClean="0"/>
              <a:t>1) have full time (permanent) clinical team i.e. doctor, pharmacy &amp; nursing staff at the site</a:t>
            </a:r>
            <a:r>
              <a:rPr lang="en-GB" sz="2000" dirty="0" smtClean="0"/>
              <a:t>; or </a:t>
            </a:r>
          </a:p>
          <a:p>
            <a:pPr lvl="2">
              <a:lnSpc>
                <a:spcPct val="114000"/>
              </a:lnSpc>
              <a:buFont typeface="Courier New" pitchFamily="49" charset="0"/>
              <a:buChar char="o"/>
            </a:pPr>
            <a:r>
              <a:rPr lang="en-GB" sz="2000" dirty="0" smtClean="0"/>
              <a:t>(</a:t>
            </a:r>
            <a:r>
              <a:rPr lang="en-GB" sz="2000" dirty="0" smtClean="0"/>
              <a:t>2) have the EDT and send a monthly ART report to Division: Pharmaceutical Services</a:t>
            </a:r>
          </a:p>
          <a:p>
            <a:pPr>
              <a:lnSpc>
                <a:spcPct val="114000"/>
              </a:lnSpc>
              <a:buFont typeface="Wingdings" pitchFamily="2" charset="2"/>
              <a:buChar char="q"/>
            </a:pPr>
            <a:r>
              <a:rPr lang="en-GB" sz="2400" b="1" dirty="0" smtClean="0"/>
              <a:t>Outreach sites</a:t>
            </a:r>
            <a:r>
              <a:rPr lang="en-GB" sz="2400" dirty="0" smtClean="0"/>
              <a:t>:</a:t>
            </a:r>
          </a:p>
          <a:p>
            <a:pPr lvl="1">
              <a:lnSpc>
                <a:spcPct val="114000"/>
              </a:lnSpc>
              <a:buFont typeface="Courier New" pitchFamily="49" charset="0"/>
              <a:buChar char="o"/>
            </a:pPr>
            <a:r>
              <a:rPr lang="en-GB" sz="2400" dirty="0" smtClean="0"/>
              <a:t>those that provide ART services but depend on a team (doctor (s), nurses and pharmacy staff) from the main site going routinely to the sites to provide these services</a:t>
            </a:r>
          </a:p>
          <a:p>
            <a:pPr lvl="1">
              <a:lnSpc>
                <a:spcPct val="114000"/>
              </a:lnSpc>
              <a:buFont typeface="Courier New" pitchFamily="49" charset="0"/>
              <a:buChar char="o"/>
            </a:pPr>
            <a:r>
              <a:rPr lang="en-GB" sz="2400" dirty="0" smtClean="0"/>
              <a:t>6 outreach sites have an EDT computer on site</a:t>
            </a:r>
          </a:p>
        </p:txBody>
      </p:sp>
    </p:spTree>
    <p:extLst>
      <p:ext uri="{BB962C8B-B14F-4D97-AF65-F5344CB8AC3E}">
        <p14:creationId xmlns:p14="http://schemas.microsoft.com/office/powerpoint/2010/main" val="2780193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ZA" sz="3200" b="1" dirty="0" smtClean="0">
                <a:effectLst>
                  <a:outerShdw blurRad="38100" dist="38100" dir="2700000" algn="tl">
                    <a:srgbClr val="000000">
                      <a:alpha val="43137"/>
                    </a:srgbClr>
                  </a:outerShdw>
                </a:effectLst>
              </a:rPr>
              <a:t>Sustainability Measures</a:t>
            </a:r>
            <a:endParaRPr lang="en-ZA"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80728"/>
            <a:ext cx="8363272" cy="5256584"/>
          </a:xfrm>
        </p:spPr>
        <p:txBody>
          <a:bodyPr>
            <a:normAutofit/>
          </a:bodyPr>
          <a:lstStyle/>
          <a:p>
            <a:pPr>
              <a:buFont typeface="Wingdings" pitchFamily="2" charset="2"/>
              <a:buChar char="q"/>
            </a:pPr>
            <a:r>
              <a:rPr lang="en-ZA" sz="2400" dirty="0" smtClean="0"/>
              <a:t>In order to integrate the tool in the MoHSS for sustainability- Systems Administrator and ART logistics pharmacist are based at MoHSS</a:t>
            </a:r>
          </a:p>
          <a:p>
            <a:pPr>
              <a:buFont typeface="Wingdings" pitchFamily="2" charset="2"/>
              <a:buChar char="q"/>
            </a:pPr>
            <a:r>
              <a:rPr lang="en-ZA" sz="2400" dirty="0" smtClean="0"/>
              <a:t>All EDT-related equipment handed over to MoHSS to be included in the regional directorates’ inventory</a:t>
            </a:r>
          </a:p>
          <a:p>
            <a:pPr>
              <a:buFont typeface="Wingdings" pitchFamily="2" charset="2"/>
              <a:buChar char="q"/>
            </a:pPr>
            <a:r>
              <a:rPr lang="en-ZA" sz="2400" dirty="0" smtClean="0"/>
              <a:t>Continuous </a:t>
            </a:r>
            <a:r>
              <a:rPr lang="en-ZA" sz="2400" dirty="0"/>
              <a:t>facility support necessary to minimise EDT downtime at facility level and thus ensure continuous availability of accurate and reliable patient and stock </a:t>
            </a:r>
            <a:r>
              <a:rPr lang="en-ZA" sz="2400" dirty="0" smtClean="0"/>
              <a:t>data</a:t>
            </a:r>
          </a:p>
          <a:p>
            <a:pPr>
              <a:buFont typeface="Wingdings" pitchFamily="2" charset="2"/>
              <a:buChar char="q"/>
            </a:pPr>
            <a:r>
              <a:rPr lang="en-ZA" sz="2400" dirty="0" smtClean="0"/>
              <a:t>Introduction of basic pre-service EDT training (for NHTC’s pharmacy assistant course and UNAM’s </a:t>
            </a:r>
            <a:r>
              <a:rPr lang="en-ZA" sz="2400" dirty="0" err="1" smtClean="0"/>
              <a:t>B.Pharm</a:t>
            </a:r>
            <a:r>
              <a:rPr lang="en-ZA" sz="2400" dirty="0" smtClean="0"/>
              <a:t> course) to facilitate continuous training and mitigate high pharmacy staff turn over in Namibia</a:t>
            </a:r>
          </a:p>
        </p:txBody>
      </p:sp>
      <p:sp>
        <p:nvSpPr>
          <p:cNvPr id="4" name="Slide Number Placeholder 3"/>
          <p:cNvSpPr>
            <a:spLocks noGrp="1"/>
          </p:cNvSpPr>
          <p:nvPr>
            <p:ph type="sldNum" sz="quarter" idx="12"/>
          </p:nvPr>
        </p:nvSpPr>
        <p:spPr/>
        <p:txBody>
          <a:bodyPr/>
          <a:lstStyle/>
          <a:p>
            <a:fld id="{6CF35321-9209-434B-9DF7-F3F04D8BFF55}" type="slidenum">
              <a:rPr lang="en-ZA" smtClean="0"/>
              <a:pPr/>
              <a:t>20</a:t>
            </a:fld>
            <a:endParaRPr lang="en-ZA"/>
          </a:p>
        </p:txBody>
      </p:sp>
    </p:spTree>
    <p:extLst>
      <p:ext uri="{BB962C8B-B14F-4D97-AF65-F5344CB8AC3E}">
        <p14:creationId xmlns:p14="http://schemas.microsoft.com/office/powerpoint/2010/main" val="2700865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962674"/>
          </a:xfrm>
        </p:spPr>
        <p:txBody>
          <a:bodyPr/>
          <a:lstStyle/>
          <a:p>
            <a:r>
              <a:rPr lang="en-ZA" dirty="0" smtClean="0"/>
              <a:t/>
            </a:r>
            <a:br>
              <a:rPr lang="en-ZA" dirty="0" smtClean="0"/>
            </a:br>
            <a:endParaRPr lang="en-ZA" dirty="0"/>
          </a:p>
        </p:txBody>
      </p:sp>
      <p:sp>
        <p:nvSpPr>
          <p:cNvPr id="4" name="Slide Number Placeholder 3"/>
          <p:cNvSpPr>
            <a:spLocks noGrp="1"/>
          </p:cNvSpPr>
          <p:nvPr>
            <p:ph type="sldNum" sz="quarter" idx="12"/>
          </p:nvPr>
        </p:nvSpPr>
        <p:spPr/>
        <p:txBody>
          <a:bodyPr/>
          <a:lstStyle/>
          <a:p>
            <a:fld id="{6CF35321-9209-434B-9DF7-F3F04D8BFF55}" type="slidenum">
              <a:rPr lang="en-ZA" smtClean="0"/>
              <a:pPr/>
              <a:t>21</a:t>
            </a:fld>
            <a:endParaRPr lang="en-ZA"/>
          </a:p>
        </p:txBody>
      </p:sp>
      <p:sp>
        <p:nvSpPr>
          <p:cNvPr id="6" name="Rectangle 5"/>
          <p:cNvSpPr/>
          <p:nvPr/>
        </p:nvSpPr>
        <p:spPr>
          <a:xfrm>
            <a:off x="1544152" y="2132856"/>
            <a:ext cx="6055697" cy="1446550"/>
          </a:xfrm>
          <a:prstGeom prst="rect">
            <a:avLst/>
          </a:prstGeom>
          <a:noFill/>
        </p:spPr>
        <p:txBody>
          <a:bodyPr wrap="none" lIns="91440" tIns="45720" rIns="91440" bIns="45720">
            <a:prstTxWarp prst="textArchDown">
              <a:avLst/>
            </a:prstTxWarp>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ZA" sz="8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Thank You</a:t>
            </a:r>
            <a:endParaRPr lang="en-ZA" sz="8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403651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864096"/>
          </a:xfrm>
        </p:spPr>
        <p:txBody>
          <a:bodyPr>
            <a:normAutofit/>
          </a:bodyPr>
          <a:lstStyle/>
          <a:p>
            <a:r>
              <a:rPr lang="en-ZA" sz="3200" b="1" dirty="0" smtClean="0">
                <a:effectLst>
                  <a:outerShdw blurRad="38100" dist="38100" dir="2700000" algn="tl">
                    <a:srgbClr val="000000">
                      <a:alpha val="43137"/>
                    </a:srgbClr>
                  </a:outerShdw>
                </a:effectLst>
              </a:rPr>
              <a:t>Background: EDT Working Definitions (2)</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052736"/>
            <a:ext cx="8291264" cy="5184576"/>
          </a:xfrm>
        </p:spPr>
        <p:txBody>
          <a:bodyPr>
            <a:noAutofit/>
          </a:bodyPr>
          <a:lstStyle/>
          <a:p>
            <a:pPr>
              <a:lnSpc>
                <a:spcPct val="114000"/>
              </a:lnSpc>
              <a:buFont typeface="Wingdings" pitchFamily="2" charset="2"/>
              <a:buChar char="q"/>
            </a:pPr>
            <a:r>
              <a:rPr lang="en-GB" sz="2400" b="1" dirty="0" smtClean="0"/>
              <a:t>IMAI sites:</a:t>
            </a:r>
          </a:p>
          <a:p>
            <a:pPr lvl="1">
              <a:lnSpc>
                <a:spcPct val="114000"/>
              </a:lnSpc>
              <a:buFont typeface="Courier New" pitchFamily="49" charset="0"/>
              <a:buChar char="o"/>
            </a:pPr>
            <a:r>
              <a:rPr lang="en-GB" sz="2400" dirty="0" smtClean="0"/>
              <a:t>are those that provide ARVs to patients on a named patient basis. These sites do not initiate ART but provide medicines to stable patients only </a:t>
            </a:r>
            <a:r>
              <a:rPr lang="en-GB" sz="2400" i="1" dirty="0" smtClean="0"/>
              <a:t>(this is now changing with the task shifting initiative)</a:t>
            </a:r>
          </a:p>
          <a:p>
            <a:pPr>
              <a:lnSpc>
                <a:spcPct val="114000"/>
              </a:lnSpc>
              <a:buFont typeface="Wingdings" pitchFamily="2" charset="2"/>
              <a:buChar char="q"/>
            </a:pPr>
            <a:r>
              <a:rPr lang="en-GB" sz="2400" b="1" dirty="0" smtClean="0"/>
              <a:t>Outreach service points:</a:t>
            </a:r>
          </a:p>
          <a:p>
            <a:pPr lvl="1">
              <a:lnSpc>
                <a:spcPct val="114000"/>
              </a:lnSpc>
              <a:buFont typeface="Courier New" pitchFamily="49" charset="0"/>
              <a:buChar char="o"/>
            </a:pPr>
            <a:r>
              <a:rPr lang="en-GB" sz="2400" dirty="0" smtClean="0"/>
              <a:t>ART outreaches are sometimes done at places that are not health facilities</a:t>
            </a:r>
            <a:r>
              <a:rPr lang="en-GB" sz="2400" dirty="0"/>
              <a:t> </a:t>
            </a:r>
            <a:r>
              <a:rPr lang="en-GB" sz="2400" dirty="0" smtClean="0"/>
              <a:t>e.g. community halls, designated places at a community</a:t>
            </a:r>
          </a:p>
        </p:txBody>
      </p:sp>
      <p:sp>
        <p:nvSpPr>
          <p:cNvPr id="4" name="Slide Number Placeholder 3"/>
          <p:cNvSpPr>
            <a:spLocks noGrp="1"/>
          </p:cNvSpPr>
          <p:nvPr>
            <p:ph type="sldNum" sz="quarter" idx="12"/>
          </p:nvPr>
        </p:nvSpPr>
        <p:spPr/>
        <p:txBody>
          <a:bodyPr/>
          <a:lstStyle/>
          <a:p>
            <a:fld id="{6CF35321-9209-434B-9DF7-F3F04D8BFF55}" type="slidenum">
              <a:rPr lang="en-ZA" smtClean="0"/>
              <a:pPr/>
              <a:t>3</a:t>
            </a:fld>
            <a:endParaRPr lang="en-ZA"/>
          </a:p>
        </p:txBody>
      </p:sp>
    </p:spTree>
    <p:extLst>
      <p:ext uri="{BB962C8B-B14F-4D97-AF65-F5344CB8AC3E}">
        <p14:creationId xmlns:p14="http://schemas.microsoft.com/office/powerpoint/2010/main" val="3005971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92088"/>
          </a:xfrm>
        </p:spPr>
        <p:txBody>
          <a:bodyPr>
            <a:normAutofit/>
          </a:bodyPr>
          <a:lstStyle/>
          <a:p>
            <a:r>
              <a:rPr lang="en-ZA" sz="3200" b="1" dirty="0" smtClean="0">
                <a:effectLst>
                  <a:outerShdw blurRad="38100" dist="38100" dir="2700000" algn="tl">
                    <a:srgbClr val="000000">
                      <a:alpha val="43137"/>
                    </a:srgbClr>
                  </a:outerShdw>
                </a:effectLst>
              </a:rPr>
              <a:t>The Electronic Dispensing Tool (EDT)</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24744"/>
            <a:ext cx="8219256" cy="5112568"/>
          </a:xfrm>
        </p:spPr>
        <p:txBody>
          <a:bodyPr>
            <a:normAutofit/>
          </a:bodyPr>
          <a:lstStyle/>
          <a:p>
            <a:pPr>
              <a:spcAft>
                <a:spcPts val="600"/>
              </a:spcAft>
              <a:buFont typeface="Wingdings" pitchFamily="2" charset="2"/>
              <a:buChar char="q"/>
            </a:pPr>
            <a:r>
              <a:rPr lang="en-GB" sz="2400" dirty="0"/>
              <a:t>D</a:t>
            </a:r>
            <a:r>
              <a:rPr lang="en-GB" sz="2400" dirty="0" smtClean="0"/>
              <a:t>eveloped by the USAID –funded RPM Plus program in 2006 to meet the need for a practical data capturing and effective information management system for ARV medicines and patient data in the pharmacy</a:t>
            </a:r>
          </a:p>
          <a:p>
            <a:pPr>
              <a:spcAft>
                <a:spcPts val="600"/>
              </a:spcAft>
              <a:buFont typeface="Wingdings" pitchFamily="2" charset="2"/>
              <a:buChar char="q"/>
            </a:pPr>
            <a:r>
              <a:rPr lang="en-GB" sz="2400" dirty="0" smtClean="0"/>
              <a:t>Enhancements were made to customize the EDT for the Namibia setting: features added included ability to print labels in local languages, creation of new reports and enhancement of reports available from the system and creation of an adherence module</a:t>
            </a:r>
          </a:p>
          <a:p>
            <a:pPr>
              <a:spcAft>
                <a:spcPts val="600"/>
              </a:spcAft>
              <a:buFont typeface="Wingdings" pitchFamily="2" charset="2"/>
              <a:buChar char="q"/>
            </a:pPr>
            <a:r>
              <a:rPr lang="en-GB" sz="2400" dirty="0" smtClean="0"/>
              <a:t>Currently installed at 50 sites in Namibia (all the main sites and some outreach sites)</a:t>
            </a:r>
          </a:p>
          <a:p>
            <a:pPr>
              <a:spcAft>
                <a:spcPts val="600"/>
              </a:spcAft>
            </a:pPr>
            <a:endParaRPr lang="en-ZA" sz="2600" dirty="0"/>
          </a:p>
        </p:txBody>
      </p:sp>
      <p:sp>
        <p:nvSpPr>
          <p:cNvPr id="4" name="Slide Number Placeholder 3"/>
          <p:cNvSpPr>
            <a:spLocks noGrp="1"/>
          </p:cNvSpPr>
          <p:nvPr>
            <p:ph type="sldNum" sz="quarter" idx="12"/>
          </p:nvPr>
        </p:nvSpPr>
        <p:spPr/>
        <p:txBody>
          <a:bodyPr/>
          <a:lstStyle/>
          <a:p>
            <a:fld id="{6CF35321-9209-434B-9DF7-F3F04D8BFF55}" type="slidenum">
              <a:rPr lang="en-ZA" smtClean="0"/>
              <a:pPr/>
              <a:t>4</a:t>
            </a:fld>
            <a:endParaRPr lang="en-ZA"/>
          </a:p>
        </p:txBody>
      </p:sp>
    </p:spTree>
    <p:extLst>
      <p:ext uri="{BB962C8B-B14F-4D97-AF65-F5344CB8AC3E}">
        <p14:creationId xmlns:p14="http://schemas.microsoft.com/office/powerpoint/2010/main" val="2564283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80920" cy="720080"/>
          </a:xfrm>
        </p:spPr>
        <p:txBody>
          <a:bodyPr>
            <a:normAutofit fontScale="90000"/>
          </a:bodyPr>
          <a:lstStyle/>
          <a:p>
            <a:r>
              <a:rPr lang="en-ZA" sz="3200" b="1" dirty="0" smtClean="0">
                <a:effectLst>
                  <a:outerShdw blurRad="38100" dist="38100" dir="2700000" algn="tl">
                    <a:srgbClr val="000000">
                      <a:alpha val="43137"/>
                    </a:srgbClr>
                  </a:outerShdw>
                </a:effectLst>
              </a:rPr>
              <a:t>Data in the EDT and </a:t>
            </a:r>
            <a:r>
              <a:rPr lang="en-ZA" sz="3200" b="1" dirty="0" err="1" smtClean="0">
                <a:effectLst>
                  <a:outerShdw blurRad="38100" dist="38100" dir="2700000" algn="tl">
                    <a:srgbClr val="000000">
                      <a:alpha val="43137"/>
                    </a:srgbClr>
                  </a:outerShdw>
                </a:effectLst>
              </a:rPr>
              <a:t>ePMS</a:t>
            </a:r>
            <a:r>
              <a:rPr lang="en-ZA" sz="3200" b="1" dirty="0" smtClean="0">
                <a:effectLst>
                  <a:outerShdw blurRad="38100" dist="38100" dir="2700000" algn="tl">
                    <a:srgbClr val="000000">
                      <a:alpha val="43137"/>
                    </a:srgbClr>
                  </a:outerShdw>
                </a:effectLst>
              </a:rPr>
              <a:t> systems at facility-level</a:t>
            </a:r>
            <a:endParaRPr lang="en-ZA" sz="3200"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6CF35321-9209-434B-9DF7-F3F04D8BFF55}" type="slidenum">
              <a:rPr lang="en-ZA" smtClean="0"/>
              <a:pPr/>
              <a:t>5</a:t>
            </a:fld>
            <a:endParaRPr lang="en-ZA"/>
          </a:p>
        </p:txBody>
      </p:sp>
      <p:pic>
        <p:nvPicPr>
          <p:cNvPr id="1026" name="Picture 2" descr="C:\Users\Victor.Sumbi\Downloads\EPMSE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720" y="836712"/>
            <a:ext cx="8046720" cy="6217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362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78098"/>
          </a:xfrm>
        </p:spPr>
        <p:txBody>
          <a:bodyPr>
            <a:normAutofit/>
          </a:bodyPr>
          <a:lstStyle/>
          <a:p>
            <a:r>
              <a:rPr lang="en-ZA" sz="3200" b="1" dirty="0" smtClean="0">
                <a:effectLst>
                  <a:outerShdw blurRad="38100" dist="38100" dir="2700000" algn="tl">
                    <a:srgbClr val="000000">
                      <a:alpha val="43137"/>
                    </a:srgbClr>
                  </a:outerShdw>
                </a:effectLst>
              </a:rPr>
              <a:t>EDT: Features</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1052736"/>
            <a:ext cx="8291264" cy="5400600"/>
          </a:xfrm>
        </p:spPr>
        <p:txBody>
          <a:bodyPr>
            <a:normAutofit/>
          </a:bodyPr>
          <a:lstStyle/>
          <a:p>
            <a:pPr>
              <a:buFont typeface="Wingdings" pitchFamily="2" charset="2"/>
              <a:buChar char="q"/>
            </a:pPr>
            <a:r>
              <a:rPr lang="en-ZA" sz="2400" dirty="0" smtClean="0"/>
              <a:t>Database is based on Microsoft SQL server</a:t>
            </a:r>
          </a:p>
          <a:p>
            <a:pPr>
              <a:buFont typeface="Wingdings" pitchFamily="2" charset="2"/>
              <a:buChar char="q"/>
            </a:pPr>
            <a:r>
              <a:rPr lang="en-ZA" sz="2400" dirty="0" smtClean="0"/>
              <a:t>The EDT comprises 2 modules: a dispensing module and a reporting module</a:t>
            </a:r>
          </a:p>
          <a:p>
            <a:pPr>
              <a:buFont typeface="Wingdings" pitchFamily="2" charset="2"/>
              <a:buChar char="q"/>
            </a:pPr>
            <a:r>
              <a:rPr lang="en-ZA" sz="2400" dirty="0" smtClean="0"/>
              <a:t>The dispensing module has the following:</a:t>
            </a:r>
          </a:p>
          <a:p>
            <a:pPr lvl="1"/>
            <a:r>
              <a:rPr lang="en-ZA" sz="2400" dirty="0" smtClean="0"/>
              <a:t>PATIENTS section; STOCK section; EDT MOBILE section</a:t>
            </a:r>
          </a:p>
          <a:p>
            <a:pPr lvl="1"/>
            <a:r>
              <a:rPr lang="en-ZA" sz="2400" dirty="0" smtClean="0"/>
              <a:t>The adherence module is in-built and utilises dispensing data to calculate a patient’s adherence based on pill count</a:t>
            </a:r>
          </a:p>
          <a:p>
            <a:pPr>
              <a:buFont typeface="Wingdings" pitchFamily="2" charset="2"/>
              <a:buChar char="q"/>
            </a:pPr>
            <a:r>
              <a:rPr lang="en-ZA" sz="2400" dirty="0" smtClean="0"/>
              <a:t>The reporting module is able to produce facility reports for a number of parameters</a:t>
            </a:r>
          </a:p>
          <a:p>
            <a:pPr>
              <a:buFont typeface="Wingdings" pitchFamily="2" charset="2"/>
              <a:buChar char="q"/>
            </a:pPr>
            <a:r>
              <a:rPr lang="en-ZA" sz="2400" dirty="0" smtClean="0"/>
              <a:t>Plans underway to program EDT to send automatic reminders to patients based on desired criteria </a:t>
            </a:r>
            <a:r>
              <a:rPr lang="en-ZA" sz="2400" i="1" dirty="0" smtClean="0"/>
              <a:t>as well as </a:t>
            </a:r>
            <a:r>
              <a:rPr lang="en-ZA" sz="2400" dirty="0" smtClean="0"/>
              <a:t>to receive &amp; store pre-defined feedback from patients </a:t>
            </a:r>
            <a:endParaRPr lang="en-ZA" sz="2400" dirty="0"/>
          </a:p>
        </p:txBody>
      </p:sp>
      <p:sp>
        <p:nvSpPr>
          <p:cNvPr id="4" name="Slide Number Placeholder 3"/>
          <p:cNvSpPr>
            <a:spLocks noGrp="1"/>
          </p:cNvSpPr>
          <p:nvPr>
            <p:ph type="sldNum" sz="quarter" idx="12"/>
          </p:nvPr>
        </p:nvSpPr>
        <p:spPr/>
        <p:txBody>
          <a:bodyPr/>
          <a:lstStyle/>
          <a:p>
            <a:fld id="{6CF35321-9209-434B-9DF7-F3F04D8BFF55}" type="slidenum">
              <a:rPr lang="en-ZA" smtClean="0"/>
              <a:pPr/>
              <a:t>6</a:t>
            </a:fld>
            <a:endParaRPr lang="en-ZA"/>
          </a:p>
        </p:txBody>
      </p:sp>
    </p:spTree>
    <p:extLst>
      <p:ext uri="{BB962C8B-B14F-4D97-AF65-F5344CB8AC3E}">
        <p14:creationId xmlns:p14="http://schemas.microsoft.com/office/powerpoint/2010/main" val="3117464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effectLst>
                  <a:outerShdw blurRad="38100" dist="38100" dir="2700000" algn="tl">
                    <a:srgbClr val="000000">
                      <a:alpha val="43137"/>
                    </a:srgbClr>
                  </a:outerShdw>
                </a:effectLst>
              </a:rPr>
              <a:t>Uses of the EDT</a:t>
            </a:r>
            <a:endParaRPr lang="en-GB" sz="3200"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6CF35321-9209-434B-9DF7-F3F04D8BFF55}" type="slidenum">
              <a:rPr lang="en-ZA" smtClean="0"/>
              <a:pPr/>
              <a:t>7</a:t>
            </a:fld>
            <a:endParaRPr lang="en-ZA"/>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842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562074"/>
          </a:xfrm>
        </p:spPr>
        <p:txBody>
          <a:bodyPr>
            <a:noAutofit/>
          </a:bodyPr>
          <a:lstStyle/>
          <a:p>
            <a:r>
              <a:rPr lang="en-ZA" sz="3200" b="1" dirty="0" smtClean="0">
                <a:effectLst>
                  <a:outerShdw blurRad="38100" dist="38100" dir="2700000" algn="tl">
                    <a:srgbClr val="000000">
                      <a:alpha val="43137"/>
                    </a:srgbClr>
                  </a:outerShdw>
                </a:effectLst>
              </a:rPr>
              <a:t>EDT Dispensing Module</a:t>
            </a:r>
            <a:endParaRPr lang="en-ZA" sz="3200" b="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6712"/>
            <a:ext cx="8712968" cy="602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6CF35321-9209-434B-9DF7-F3F04D8BFF55}" type="slidenum">
              <a:rPr lang="en-ZA" smtClean="0"/>
              <a:pPr/>
              <a:t>8</a:t>
            </a:fld>
            <a:endParaRPr lang="en-ZA"/>
          </a:p>
        </p:txBody>
      </p:sp>
    </p:spTree>
    <p:extLst>
      <p:ext uri="{BB962C8B-B14F-4D97-AF65-F5344CB8AC3E}">
        <p14:creationId xmlns:p14="http://schemas.microsoft.com/office/powerpoint/2010/main" val="3754871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562074"/>
          </a:xfrm>
        </p:spPr>
        <p:txBody>
          <a:bodyPr>
            <a:noAutofit/>
          </a:bodyPr>
          <a:lstStyle/>
          <a:p>
            <a:r>
              <a:rPr lang="en-ZA" sz="3200" b="1" dirty="0" smtClean="0">
                <a:effectLst>
                  <a:outerShdw blurRad="38100" dist="38100" dir="2700000" algn="tl">
                    <a:srgbClr val="000000">
                      <a:alpha val="43137"/>
                    </a:srgbClr>
                  </a:outerShdw>
                </a:effectLst>
              </a:rPr>
              <a:t>EDT Reporting Module</a:t>
            </a:r>
            <a:endParaRPr lang="en-ZA" sz="3200" b="1" dirty="0">
              <a:effectLst>
                <a:outerShdw blurRad="38100" dist="38100" dir="2700000" algn="tl">
                  <a:srgbClr val="000000">
                    <a:alpha val="43137"/>
                  </a:srgbClr>
                </a:outerShdw>
              </a:effectLst>
            </a:endParaRP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916" y="908720"/>
            <a:ext cx="8809580"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CF35321-9209-434B-9DF7-F3F04D8BFF55}" type="slidenum">
              <a:rPr lang="en-ZA" smtClean="0"/>
              <a:pPr/>
              <a:t>9</a:t>
            </a:fld>
            <a:endParaRPr lang="en-ZA"/>
          </a:p>
        </p:txBody>
      </p:sp>
    </p:spTree>
    <p:extLst>
      <p:ext uri="{BB962C8B-B14F-4D97-AF65-F5344CB8AC3E}">
        <p14:creationId xmlns:p14="http://schemas.microsoft.com/office/powerpoint/2010/main" val="4165103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TotalTime>
  <Words>1325</Words>
  <Application>Microsoft Office PowerPoint</Application>
  <PresentationFormat>On-screen Show (4:3)</PresentationFormat>
  <Paragraphs>128</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OVERVIEW OF THE ELECTRONIC DISPENSING TOOL (EDT)</vt:lpstr>
      <vt:lpstr>Background: EDT Working Definitions</vt:lpstr>
      <vt:lpstr>Background: EDT Working Definitions (2)</vt:lpstr>
      <vt:lpstr>The Electronic Dispensing Tool (EDT)</vt:lpstr>
      <vt:lpstr>Data in the EDT and ePMS systems at facility-level</vt:lpstr>
      <vt:lpstr>EDT: Features</vt:lpstr>
      <vt:lpstr>Uses of the EDT</vt:lpstr>
      <vt:lpstr>EDT Dispensing Module</vt:lpstr>
      <vt:lpstr>EDT Reporting Module</vt:lpstr>
      <vt:lpstr>EDT Mobile: Features</vt:lpstr>
      <vt:lpstr>EDT Mobile</vt:lpstr>
      <vt:lpstr>EDT: Reports/ Data Available</vt:lpstr>
      <vt:lpstr>EDT: Reports/ Data Available</vt:lpstr>
      <vt:lpstr>Example of an EDT Report</vt:lpstr>
      <vt:lpstr>Patients Appointment List for a given date</vt:lpstr>
      <vt:lpstr>Patients who missed their appointment for a given period (one week)</vt:lpstr>
      <vt:lpstr>The National Database (NDB)</vt:lpstr>
      <vt:lpstr>Use of EDT Data</vt:lpstr>
      <vt:lpstr>Use of EDT Data- examples</vt:lpstr>
      <vt:lpstr>Sustainability Measures</vt:lpstr>
      <vt:lpstr>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Victor.Sumbi</dc:creator>
  <cp:lastModifiedBy>Samson Mwinga</cp:lastModifiedBy>
  <cp:revision>52</cp:revision>
  <dcterms:created xsi:type="dcterms:W3CDTF">2012-04-17T09:03:39Z</dcterms:created>
  <dcterms:modified xsi:type="dcterms:W3CDTF">2014-09-19T08:03:30Z</dcterms:modified>
</cp:coreProperties>
</file>