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97512-EB1E-4163-903F-4CE7ED02AED7}" type="datetimeFigureOut">
              <a:rPr lang="en-ZA" smtClean="0"/>
              <a:t>2013-11-27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E1212-A91D-4029-B166-1F704187E9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788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E1212-A91D-4029-B166-1F704187E940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494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6C7E-35FC-4DA1-B055-D810C49BECD7}" type="datetimeFigureOut">
              <a:rPr lang="en-ZA" smtClean="0"/>
              <a:t>2013-11-27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03C-0C6E-4CD4-A860-6470FDD2E8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987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6C7E-35FC-4DA1-B055-D810C49BECD7}" type="datetimeFigureOut">
              <a:rPr lang="en-ZA" smtClean="0"/>
              <a:t>2013-11-27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03C-0C6E-4CD4-A860-6470FDD2E8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916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6C7E-35FC-4DA1-B055-D810C49BECD7}" type="datetimeFigureOut">
              <a:rPr lang="en-ZA" smtClean="0"/>
              <a:t>2013-11-27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03C-0C6E-4CD4-A860-6470FDD2E8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289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6C7E-35FC-4DA1-B055-D810C49BECD7}" type="datetimeFigureOut">
              <a:rPr lang="en-ZA" smtClean="0"/>
              <a:t>2013-11-27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03C-0C6E-4CD4-A860-6470FDD2E8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389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6C7E-35FC-4DA1-B055-D810C49BECD7}" type="datetimeFigureOut">
              <a:rPr lang="en-ZA" smtClean="0"/>
              <a:t>2013-11-27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03C-0C6E-4CD4-A860-6470FDD2E8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841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6C7E-35FC-4DA1-B055-D810C49BECD7}" type="datetimeFigureOut">
              <a:rPr lang="en-ZA" smtClean="0"/>
              <a:t>2013-11-27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03C-0C6E-4CD4-A860-6470FDD2E8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503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6C7E-35FC-4DA1-B055-D810C49BECD7}" type="datetimeFigureOut">
              <a:rPr lang="en-ZA" smtClean="0"/>
              <a:t>2013-11-27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03C-0C6E-4CD4-A860-6470FDD2E8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258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6C7E-35FC-4DA1-B055-D810C49BECD7}" type="datetimeFigureOut">
              <a:rPr lang="en-ZA" smtClean="0"/>
              <a:t>2013-11-27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03C-0C6E-4CD4-A860-6470FDD2E8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019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6C7E-35FC-4DA1-B055-D810C49BECD7}" type="datetimeFigureOut">
              <a:rPr lang="en-ZA" smtClean="0"/>
              <a:t>2013-11-27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03C-0C6E-4CD4-A860-6470FDD2E8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502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6C7E-35FC-4DA1-B055-D810C49BECD7}" type="datetimeFigureOut">
              <a:rPr lang="en-ZA" smtClean="0"/>
              <a:t>2013-11-27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03C-0C6E-4CD4-A860-6470FDD2E8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802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6C7E-35FC-4DA1-B055-D810C49BECD7}" type="datetimeFigureOut">
              <a:rPr lang="en-ZA" smtClean="0"/>
              <a:t>2013-11-27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03C-0C6E-4CD4-A860-6470FDD2E8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322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6C7E-35FC-4DA1-B055-D810C49BECD7}" type="datetimeFigureOut">
              <a:rPr lang="en-ZA" smtClean="0"/>
              <a:t>2013-11-27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003C-0C6E-4CD4-A860-6470FDD2E8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069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EDT – Software to be loaded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836712"/>
            <a:ext cx="8208912" cy="5472608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ZA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Truecrypt 7.1a encryption software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7Zip compression software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FileZilla </a:t>
            </a:r>
            <a:r>
              <a:rPr lang="en-ZA" dirty="0">
                <a:solidFill>
                  <a:schemeClr val="tx1"/>
                </a:solidFill>
              </a:rPr>
              <a:t>FTP software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ZA" dirty="0" err="1" smtClean="0">
                <a:solidFill>
                  <a:schemeClr val="tx1"/>
                </a:solidFill>
              </a:rPr>
              <a:t>PrimoPDF</a:t>
            </a:r>
            <a:r>
              <a:rPr lang="en-ZA" dirty="0" smtClean="0">
                <a:solidFill>
                  <a:schemeClr val="tx1"/>
                </a:solidFill>
              </a:rPr>
              <a:t>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ZA" smtClean="0">
                <a:solidFill>
                  <a:schemeClr val="tx1"/>
                </a:solidFill>
              </a:rPr>
              <a:t>MS Office 2010 Plus</a:t>
            </a:r>
            <a:endParaRPr lang="en-ZA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SQL </a:t>
            </a:r>
            <a:r>
              <a:rPr lang="en-ZA" dirty="0">
                <a:solidFill>
                  <a:schemeClr val="tx1"/>
                </a:solidFill>
              </a:rPr>
              <a:t>Server Express 2008 </a:t>
            </a:r>
            <a:endParaRPr lang="en-ZA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</a:rPr>
              <a:t>Antivirus Software – Kaspersky Endpoint Security 10</a:t>
            </a:r>
            <a:endParaRPr lang="en-ZA" dirty="0">
              <a:solidFill>
                <a:schemeClr val="tx1"/>
              </a:solidFill>
            </a:endParaRPr>
          </a:p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36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EDT Install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1-EDT5.0.2-JUN2013-Setup</a:t>
            </a:r>
          </a:p>
          <a:p>
            <a:r>
              <a:rPr lang="en-ZA" dirty="0" smtClean="0"/>
              <a:t>2-EDT_FTP2.5-AUG2013-Setup</a:t>
            </a:r>
          </a:p>
          <a:p>
            <a:r>
              <a:rPr lang="en-ZA" dirty="0" smtClean="0"/>
              <a:t>3-EDT_Reports-JUN2013-Setup</a:t>
            </a:r>
          </a:p>
          <a:p>
            <a:r>
              <a:rPr lang="en-ZA" dirty="0" smtClean="0"/>
              <a:t>4-Firewall-RDP-JUN2013-Setup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953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Common Errors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Error</a:t>
            </a:r>
          </a:p>
          <a:p>
            <a:r>
              <a:rPr lang="en-GB" dirty="0" smtClean="0"/>
              <a:t>Form 00 is misspelled or corrupted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Solution:</a:t>
            </a:r>
          </a:p>
          <a:p>
            <a:r>
              <a:rPr lang="en-GB" dirty="0" smtClean="0"/>
              <a:t>Run the restore EDT shortcut on the desktop</a:t>
            </a:r>
          </a:p>
          <a:p>
            <a:r>
              <a:rPr lang="en-GB" dirty="0" smtClean="0"/>
              <a:t>This replace the front end report module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3381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363272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Error:</a:t>
            </a:r>
          </a:p>
          <a:p>
            <a:r>
              <a:rPr lang="en-GB" dirty="0" smtClean="0"/>
              <a:t>SQL database does not exist or access is denied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Solution:</a:t>
            </a:r>
          </a:p>
          <a:p>
            <a:r>
              <a:rPr lang="en-GB" dirty="0" smtClean="0"/>
              <a:t>First check if the M drive is mounted</a:t>
            </a:r>
          </a:p>
          <a:p>
            <a:r>
              <a:rPr lang="en-GB" dirty="0" smtClean="0"/>
              <a:t>Check if SQL server is running 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Common Errors cont.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431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Error</a:t>
            </a:r>
          </a:p>
          <a:p>
            <a:r>
              <a:rPr lang="en-GB" dirty="0" smtClean="0"/>
              <a:t>ODBC Connection failed on Report Module – pointing to the wrong database </a:t>
            </a:r>
          </a:p>
          <a:p>
            <a:pPr marL="0" indent="0">
              <a:buNone/>
            </a:pPr>
            <a:r>
              <a:rPr lang="en-GB" dirty="0" smtClean="0"/>
              <a:t>Solution</a:t>
            </a:r>
            <a:endParaRPr lang="en-GB" dirty="0"/>
          </a:p>
          <a:p>
            <a:r>
              <a:rPr lang="en-GB" dirty="0" smtClean="0"/>
              <a:t>Restore EDT through shortcut on the desktop</a:t>
            </a:r>
          </a:p>
          <a:p>
            <a:r>
              <a:rPr lang="en-GB" dirty="0" smtClean="0"/>
              <a:t>Copy new installation file to computer, setup replaces both in EDT and restore folder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Common Errors cont.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0303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136</Words>
  <Application>Microsoft Office PowerPoint</Application>
  <PresentationFormat>On-screen Show (4:3)</PresentationFormat>
  <Paragraphs>35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EDT – Software to be loaded</vt:lpstr>
      <vt:lpstr>EDT Install</vt:lpstr>
      <vt:lpstr>Common Errors</vt:lpstr>
      <vt:lpstr>Common Errors cont.</vt:lpstr>
      <vt:lpstr>Common Errors cont.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EDT – Software to be loaded</dc:title>
  <dc:creator>Abraham Blom</dc:creator>
  <cp:lastModifiedBy>Abraham Blom</cp:lastModifiedBy>
  <cp:revision>8</cp:revision>
  <dcterms:created xsi:type="dcterms:W3CDTF">2013-11-26T08:57:53Z</dcterms:created>
  <dcterms:modified xsi:type="dcterms:W3CDTF">2013-11-27T08:14:29Z</dcterms:modified>
</cp:coreProperties>
</file>