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8" r:id="rId4"/>
    <p:sldId id="261" r:id="rId5"/>
    <p:sldId id="260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09" autoAdjust="0"/>
  </p:normalViewPr>
  <p:slideViewPr>
    <p:cSldViewPr>
      <p:cViewPr varScale="1">
        <p:scale>
          <a:sx n="57" d="100"/>
          <a:sy n="57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E868-0F4D-4AD8-B217-674101AD6492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F8404-99ED-4906-96D2-4FF935EF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3CA7-0AFC-4C34-842F-8581F08A9A5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9E35-C687-44CA-AEB7-F87509D53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</a:rPr>
              <a:t>What are the possible reasons for having discrepancies in the reports generated?</a:t>
            </a:r>
          </a:p>
          <a:p>
            <a:r>
              <a:rPr lang="en-GB" dirty="0" smtClean="0"/>
              <a:t>	For new patients: Cause:</a:t>
            </a:r>
            <a:r>
              <a:rPr lang="en-GB" baseline="0" dirty="0" smtClean="0"/>
              <a:t> new patients added after reporting (criteria=</a:t>
            </a:r>
            <a:r>
              <a:rPr lang="en-GB" baseline="0" dirty="0" err="1" smtClean="0"/>
              <a:t>TherapyStart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	For status changes: The EDT uses the transaction date. E.g. Active to Deceased/ Stopped By Physician (Report No.6)</a:t>
            </a:r>
          </a:p>
          <a:p>
            <a:r>
              <a:rPr lang="en-GB" dirty="0" smtClean="0"/>
              <a:t>	Missing field values – requires validation: Gender is null (drill to check), therefore</a:t>
            </a:r>
            <a:r>
              <a:rPr lang="en-GB" baseline="0" dirty="0" smtClean="0"/>
              <a:t> Gender columns  Total &lt; Grand Total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7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9E35-C687-44CA-AEB7-F87509D534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0F3A2B-3B5F-44F5-B1C2-A320F8DE236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E87E95-6841-4A97-A7A4-01AE1A528C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EDT USER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right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EDT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How do I disaggregate data into different categories, e.g. stock consumption report into adults and paediatric?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What are the possible reasons for having discrepancies in the reports generated?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I am getting wrong figures in my report, what should I do?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Is it possible to share the ART monthly report through the EDT network?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How do I associate an outreach or IMAI site with the main site?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How do I transfer a patient from main site to outreach or IMAI site and vice-versa?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How do I transfer a patient to/from another district site?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How do I change the regimen of the patient?</a:t>
            </a:r>
          </a:p>
          <a:p>
            <a:r>
              <a:rPr lang="en-GB" dirty="0">
                <a:solidFill>
                  <a:srgbClr val="002060"/>
                </a:solidFill>
              </a:rPr>
              <a:t>How can I use the EDT to help me in planning for pharmacy appointments to make sure I have equal distribution of patients on the appointment dates?</a:t>
            </a:r>
            <a:endParaRPr lang="en-US" dirty="0">
              <a:solidFill>
                <a:srgbClr val="002060"/>
              </a:solidFill>
            </a:endParaRP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What does pills dumped mean and how is it useful</a:t>
            </a:r>
            <a:r>
              <a:rPr lang="en-GB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How do I change the view of medicines in the drop-down menu to view the full description of medicines rather than abbreviated form?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 cannot find a medicine, I want to dispense a syrup to an adult, what can I do?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 have a new regimen or medicine I want added to the EDT, who do I contact?</a:t>
            </a:r>
          </a:p>
          <a:p>
            <a:endParaRPr lang="en-GB" dirty="0" smtClean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EDT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I do not have a user name and password, how can I create one?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EDT gives an error message / is not working, what can I do to fix this?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EDT is still not working after running the restore EDT script, what should I do next?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EDT mobile cannot upload, gives an error, how do I fix this?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EDT 3G device software does not want to connect, what should I check for?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EDT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Create functional user roles to restrict view of users on the EDT reports (Admin-&gt;Manage visible reports)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Create aggregated all active patients report (</a:t>
            </a:r>
            <a:r>
              <a:rPr lang="en-GB" dirty="0" err="1" smtClean="0">
                <a:solidFill>
                  <a:srgbClr val="002060"/>
                </a:solidFill>
              </a:rPr>
              <a:t>Active+Transfer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In+Restarted</a:t>
            </a:r>
            <a:r>
              <a:rPr lang="en-GB" smtClean="0">
                <a:solidFill>
                  <a:srgbClr val="002060"/>
                </a:solidFill>
              </a:rPr>
              <a:t>).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175</TotalTime>
  <Words>369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EDT USER QUERIES</vt:lpstr>
      <vt:lpstr>EDT reports</vt:lpstr>
      <vt:lpstr>Patient Management</vt:lpstr>
      <vt:lpstr>Dispensing</vt:lpstr>
      <vt:lpstr>Stock Management</vt:lpstr>
      <vt:lpstr>EDT Administration</vt:lpstr>
      <vt:lpstr>EDT User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 FAQ</dc:title>
  <dc:creator>Samson Mwinga</dc:creator>
  <cp:lastModifiedBy>Samson Mwinga</cp:lastModifiedBy>
  <cp:revision>51</cp:revision>
  <dcterms:created xsi:type="dcterms:W3CDTF">2014-03-12T09:37:01Z</dcterms:created>
  <dcterms:modified xsi:type="dcterms:W3CDTF">2014-03-12T15:43:33Z</dcterms:modified>
</cp:coreProperties>
</file>