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6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975-3DFA-4A25-92CE-EEE35E0E1FE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6B9-127D-4E7D-AA83-DD0D7643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975-3DFA-4A25-92CE-EEE35E0E1FE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6B9-127D-4E7D-AA83-DD0D7643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975-3DFA-4A25-92CE-EEE35E0E1FE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6B9-127D-4E7D-AA83-DD0D7643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8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975-3DFA-4A25-92CE-EEE35E0E1FE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6B9-127D-4E7D-AA83-DD0D7643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4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975-3DFA-4A25-92CE-EEE35E0E1FE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6B9-127D-4E7D-AA83-DD0D7643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975-3DFA-4A25-92CE-EEE35E0E1FE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6B9-127D-4E7D-AA83-DD0D7643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975-3DFA-4A25-92CE-EEE35E0E1FE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6B9-127D-4E7D-AA83-DD0D7643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975-3DFA-4A25-92CE-EEE35E0E1FE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6B9-127D-4E7D-AA83-DD0D7643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975-3DFA-4A25-92CE-EEE35E0E1FE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6B9-127D-4E7D-AA83-DD0D7643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975-3DFA-4A25-92CE-EEE35E0E1FE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6B9-127D-4E7D-AA83-DD0D7643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975-3DFA-4A25-92CE-EEE35E0E1FE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6B9-127D-4E7D-AA83-DD0D7643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5D975-3DFA-4A25-92CE-EEE35E0E1FE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46B9-127D-4E7D-AA83-DD0D7643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9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verification from EDT Mobile</a:t>
            </a:r>
          </a:p>
          <a:p>
            <a:pPr lvl="1"/>
            <a:r>
              <a:rPr lang="en-GB" dirty="0" smtClean="0"/>
              <a:t>QTY dispensed vs. Number of Days dispensed</a:t>
            </a:r>
          </a:p>
          <a:p>
            <a:pPr lvl="1"/>
            <a:r>
              <a:rPr lang="en-GB" dirty="0" smtClean="0"/>
              <a:t>Regimen dispensed vs. Patient’s regimen</a:t>
            </a:r>
          </a:p>
          <a:p>
            <a:r>
              <a:rPr lang="en-GB" dirty="0" smtClean="0"/>
              <a:t>Re-started patients to be included in the list of patients loaded to the </a:t>
            </a:r>
            <a:r>
              <a:rPr lang="en-GB" smtClean="0"/>
              <a:t>EDT mobile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8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Blom</dc:creator>
  <cp:lastModifiedBy>Abraham Blom</cp:lastModifiedBy>
  <cp:revision>6</cp:revision>
  <dcterms:created xsi:type="dcterms:W3CDTF">2014-03-11T14:08:12Z</dcterms:created>
  <dcterms:modified xsi:type="dcterms:W3CDTF">2014-03-11T14:42:22Z</dcterms:modified>
</cp:coreProperties>
</file>