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7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57" autoAdjust="0"/>
  </p:normalViewPr>
  <p:slideViewPr>
    <p:cSldViewPr>
      <p:cViewPr>
        <p:scale>
          <a:sx n="70" d="100"/>
          <a:sy n="70" d="100"/>
        </p:scale>
        <p:origin x="-19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48366-9DB6-46FE-B6C1-34D8AE2D52C5}" type="doc">
      <dgm:prSet loTypeId="urn:microsoft.com/office/officeart/2005/8/layout/cycle4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ED3913-180F-4996-9480-EB496DF61B4D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</a:t>
          </a:r>
          <a:r>
            <a:rPr lang="en-ZA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Management</a:t>
          </a:r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9B7EB1A-E8A7-444B-9E1F-3825BFD40075}" type="parTrans" cxnId="{17A48A32-1227-445F-A01A-789E8F7296C4}">
      <dgm:prSet/>
      <dgm:spPr/>
      <dgm:t>
        <a:bodyPr/>
        <a:lstStyle/>
        <a:p>
          <a:endParaRPr lang="en-US"/>
        </a:p>
      </dgm:t>
    </dgm:pt>
    <dgm:pt modelId="{7A73A42E-B63D-457D-8114-0133E919407E}" type="sibTrans" cxnId="{17A48A32-1227-445F-A01A-789E8F7296C4}">
      <dgm:prSet/>
      <dgm:spPr/>
      <dgm:t>
        <a:bodyPr/>
        <a:lstStyle/>
        <a:p>
          <a:endParaRPr lang="en-US"/>
        </a:p>
      </dgm:t>
    </dgm:pt>
    <dgm:pt modelId="{01473DD8-3C0A-4A0B-89CE-80B898B377E7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5BB759F-3CD9-428D-BEF8-B252B91BDFB8}" type="parTrans" cxnId="{BF5DD6A9-B624-4780-8456-B6BF18D8472D}">
      <dgm:prSet/>
      <dgm:spPr/>
      <dgm:t>
        <a:bodyPr/>
        <a:lstStyle/>
        <a:p>
          <a:endParaRPr lang="en-US"/>
        </a:p>
      </dgm:t>
    </dgm:pt>
    <dgm:pt modelId="{6D3C6BF5-0E2C-4FEC-9A82-61A7156D692B}" type="sibTrans" cxnId="{BF5DD6A9-B624-4780-8456-B6BF18D8472D}">
      <dgm:prSet/>
      <dgm:spPr/>
      <dgm:t>
        <a:bodyPr/>
        <a:lstStyle/>
        <a:p>
          <a:endParaRPr lang="en-US"/>
        </a:p>
      </dgm:t>
    </dgm:pt>
    <dgm:pt modelId="{9AE92709-7C03-495F-9F62-65B517DD8C26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</a:t>
          </a:r>
          <a:r>
            <a:rPr lang="en-ZA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Management</a:t>
          </a:r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at Main Site using the EDT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8458B3-B386-4D74-A35E-197678211554}" type="parTrans" cxnId="{30A46163-C5BA-4626-85E5-E42AC7BFFE11}">
      <dgm:prSet/>
      <dgm:spPr/>
      <dgm:t>
        <a:bodyPr/>
        <a:lstStyle/>
        <a:p>
          <a:endParaRPr lang="en-US"/>
        </a:p>
      </dgm:t>
    </dgm:pt>
    <dgm:pt modelId="{C71AA8D9-1F60-4CB3-BF77-69A8DBDCDD39}" type="sibTrans" cxnId="{30A46163-C5BA-4626-85E5-E42AC7BFFE11}">
      <dgm:prSet/>
      <dgm:spPr/>
      <dgm:t>
        <a:bodyPr/>
        <a:lstStyle/>
        <a:p>
          <a:endParaRPr lang="en-US"/>
        </a:p>
      </dgm:t>
    </dgm:pt>
    <dgm:pt modelId="{F2EEC7A0-6BCD-4DF8-BB6C-5431B897D4BD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C0745C5-A344-4674-BDD1-51030CDB8B25}" type="parTrans" cxnId="{5ECB6174-02F8-4DB2-8910-99A55F6D586B}">
      <dgm:prSet/>
      <dgm:spPr/>
      <dgm:t>
        <a:bodyPr/>
        <a:lstStyle/>
        <a:p>
          <a:endParaRPr lang="en-US"/>
        </a:p>
      </dgm:t>
    </dgm:pt>
    <dgm:pt modelId="{E5338B31-85C6-44AC-B500-AF3852CB978C}" type="sibTrans" cxnId="{5ECB6174-02F8-4DB2-8910-99A55F6D586B}">
      <dgm:prSet/>
      <dgm:spPr/>
      <dgm:t>
        <a:bodyPr/>
        <a:lstStyle/>
        <a:p>
          <a:endParaRPr lang="en-US"/>
        </a:p>
      </dgm:t>
    </dgm:pt>
    <dgm:pt modelId="{6AEB78B0-8FF8-4C7D-825A-60DDC89987C4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Referral Site</a:t>
          </a:r>
        </a:p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the EDT Mobile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43D0F18-BFE1-4AD9-A9B9-C1A7A8C8158B}" type="parTrans" cxnId="{3F9BC7E8-1032-4520-BD24-F2A68326AE77}">
      <dgm:prSet/>
      <dgm:spPr/>
      <dgm:t>
        <a:bodyPr/>
        <a:lstStyle/>
        <a:p>
          <a:endParaRPr lang="en-US"/>
        </a:p>
      </dgm:t>
    </dgm:pt>
    <dgm:pt modelId="{C5D0A2FD-52F7-49B7-A0EC-033CB362D827}" type="sibTrans" cxnId="{3F9BC7E8-1032-4520-BD24-F2A68326AE77}">
      <dgm:prSet/>
      <dgm:spPr/>
      <dgm:t>
        <a:bodyPr/>
        <a:lstStyle/>
        <a:p>
          <a:endParaRPr lang="en-US"/>
        </a:p>
      </dgm:t>
    </dgm:pt>
    <dgm:pt modelId="{C6199C45-82F8-4B54-A15A-920090407FDC}">
      <dgm:prSet phldrT="[Text]"/>
      <dgm:spPr/>
      <dgm:t>
        <a:bodyPr/>
        <a:lstStyle/>
        <a:p>
          <a:r>
            <a:rPr lang="en-Z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8F1960D-364F-48BC-9A48-1C2DCB80A8E0}" type="parTrans" cxnId="{77131868-790E-4FAD-80AE-CD5779CEE4CD}">
      <dgm:prSet/>
      <dgm:spPr/>
      <dgm:t>
        <a:bodyPr/>
        <a:lstStyle/>
        <a:p>
          <a:endParaRPr lang="en-US"/>
        </a:p>
      </dgm:t>
    </dgm:pt>
    <dgm:pt modelId="{DEE5FCEB-31D9-4F28-A98D-56E3844B55C8}" type="sibTrans" cxnId="{77131868-790E-4FAD-80AE-CD5779CEE4CD}">
      <dgm:prSet/>
      <dgm:spPr/>
      <dgm:t>
        <a:bodyPr/>
        <a:lstStyle/>
        <a:p>
          <a:endParaRPr lang="en-US"/>
        </a:p>
      </dgm:t>
    </dgm:pt>
    <dgm:pt modelId="{CD550027-4E46-4402-AD65-24E1D65EB101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Monthly ART Reporting Template at main site</a:t>
          </a:r>
        </a:p>
      </dgm:t>
    </dgm:pt>
    <dgm:pt modelId="{BDA7982B-8383-4869-8B46-485EB0BCA1A9}" type="parTrans" cxnId="{57449D10-59FF-41DD-BCB1-85B7E9EE265E}">
      <dgm:prSet/>
      <dgm:spPr/>
      <dgm:t>
        <a:bodyPr/>
        <a:lstStyle/>
        <a:p>
          <a:endParaRPr lang="en-US"/>
        </a:p>
      </dgm:t>
    </dgm:pt>
    <dgm:pt modelId="{995D1F46-652C-417A-94C5-88641F38BEDB}" type="sibTrans" cxnId="{57449D10-59FF-41DD-BCB1-85B7E9EE265E}">
      <dgm:prSet/>
      <dgm:spPr/>
      <dgm:t>
        <a:bodyPr/>
        <a:lstStyle/>
        <a:p>
          <a:endParaRPr lang="en-US"/>
        </a:p>
      </dgm:t>
    </dgm:pt>
    <dgm:pt modelId="{338BF64E-AB87-42AF-8AD5-FB4E8E8BB21D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66FCF5C-686A-4F22-A121-7E243466C487}" type="parTrans" cxnId="{51F64667-3351-452C-91A2-9D4C95A9F921}">
      <dgm:prSet/>
      <dgm:spPr/>
      <dgm:t>
        <a:bodyPr/>
        <a:lstStyle/>
        <a:p>
          <a:endParaRPr lang="en-US"/>
        </a:p>
      </dgm:t>
    </dgm:pt>
    <dgm:pt modelId="{09E40E78-65C6-49B8-98B8-36259A4D1A0F}" type="sibTrans" cxnId="{51F64667-3351-452C-91A2-9D4C95A9F921}">
      <dgm:prSet/>
      <dgm:spPr/>
      <dgm:t>
        <a:bodyPr/>
        <a:lstStyle/>
        <a:p>
          <a:endParaRPr lang="en-US"/>
        </a:p>
      </dgm:t>
    </dgm:pt>
    <dgm:pt modelId="{76AB8A2C-5421-4E2C-825E-CBEFCBEF4BAE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F81002-C686-4FC4-ACB7-657A0626DB4C}" type="parTrans" cxnId="{83765626-E08E-4B25-B6AB-77527E3704CC}">
      <dgm:prSet/>
      <dgm:spPr/>
      <dgm:t>
        <a:bodyPr/>
        <a:lstStyle/>
        <a:p>
          <a:endParaRPr lang="en-US"/>
        </a:p>
      </dgm:t>
    </dgm:pt>
    <dgm:pt modelId="{0DF6040C-0573-4957-851F-E27B0A55934A}" type="sibTrans" cxnId="{83765626-E08E-4B25-B6AB-77527E3704CC}">
      <dgm:prSet/>
      <dgm:spPr/>
      <dgm:t>
        <a:bodyPr/>
        <a:lstStyle/>
        <a:p>
          <a:endParaRPr lang="en-US"/>
        </a:p>
      </dgm:t>
    </dgm:pt>
    <dgm:pt modelId="{5DFC57D0-7215-4BC6-B441-02C41B3610D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0E22148-FE8B-4FA8-B9B9-B1CA9B3BF301}" type="parTrans" cxnId="{197D9805-3F07-4E93-A34C-8540D50498E1}">
      <dgm:prSet/>
      <dgm:spPr/>
      <dgm:t>
        <a:bodyPr/>
        <a:lstStyle/>
        <a:p>
          <a:endParaRPr lang="en-US"/>
        </a:p>
      </dgm:t>
    </dgm:pt>
    <dgm:pt modelId="{C0B0343D-F4DE-4E22-B14C-6F85246D20F2}" type="sibTrans" cxnId="{197D9805-3F07-4E93-A34C-8540D50498E1}">
      <dgm:prSet/>
      <dgm:spPr/>
      <dgm:t>
        <a:bodyPr/>
        <a:lstStyle/>
        <a:p>
          <a:endParaRPr lang="en-US"/>
        </a:p>
      </dgm:t>
    </dgm:pt>
    <dgm:pt modelId="{AD19F4AE-5D14-430A-89A6-BA35FF9215C3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Referral site ART Process flow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F7C926-8D01-4A11-9A62-289DE02278FA}" type="parTrans" cxnId="{CBE5C898-9002-44AB-9FBE-0465C0915A1E}">
      <dgm:prSet/>
      <dgm:spPr/>
      <dgm:t>
        <a:bodyPr/>
        <a:lstStyle/>
        <a:p>
          <a:endParaRPr lang="en-US"/>
        </a:p>
      </dgm:t>
    </dgm:pt>
    <dgm:pt modelId="{2EA3AA5E-86E4-4519-A9B4-EE9712F5EB4B}" type="sibTrans" cxnId="{CBE5C898-9002-44AB-9FBE-0465C0915A1E}">
      <dgm:prSet/>
      <dgm:spPr/>
      <dgm:t>
        <a:bodyPr/>
        <a:lstStyle/>
        <a:p>
          <a:endParaRPr lang="en-US"/>
        </a:p>
      </dgm:t>
    </dgm:pt>
    <dgm:pt modelId="{9AF32B0F-864A-4881-A9B1-098C2EDBB29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2B190-CFF6-4CFE-BEC4-B56CBBC567DA}" type="parTrans" cxnId="{A7D59BA0-BEC8-46AF-AC9A-7D50C8AA8212}">
      <dgm:prSet/>
      <dgm:spPr/>
      <dgm:t>
        <a:bodyPr/>
        <a:lstStyle/>
        <a:p>
          <a:endParaRPr lang="en-GB"/>
        </a:p>
      </dgm:t>
    </dgm:pt>
    <dgm:pt modelId="{32932B7B-B00C-4DD8-87FF-35CFB09D108B}" type="sibTrans" cxnId="{A7D59BA0-BEC8-46AF-AC9A-7D50C8AA8212}">
      <dgm:prSet/>
      <dgm:spPr/>
      <dgm:t>
        <a:bodyPr/>
        <a:lstStyle/>
        <a:p>
          <a:endParaRPr lang="en-GB"/>
        </a:p>
      </dgm:t>
    </dgm:pt>
    <dgm:pt modelId="{828CBD04-4B5A-4988-86B5-BDDD88FAA490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</dgm:t>
    </dgm:pt>
    <dgm:pt modelId="{1D8F4F17-FD1B-41B0-B082-8371B802F39A}" type="parTrans" cxnId="{C55DE033-0106-4704-9417-AC8A87AB2695}">
      <dgm:prSet/>
      <dgm:spPr/>
      <dgm:t>
        <a:bodyPr/>
        <a:lstStyle/>
        <a:p>
          <a:endParaRPr lang="en-GB"/>
        </a:p>
      </dgm:t>
    </dgm:pt>
    <dgm:pt modelId="{DEBBAEEA-95BB-4AEC-A915-DFEE0E1AC73B}" type="sibTrans" cxnId="{C55DE033-0106-4704-9417-AC8A87AB2695}">
      <dgm:prSet/>
      <dgm:spPr/>
      <dgm:t>
        <a:bodyPr/>
        <a:lstStyle/>
        <a:p>
          <a:endParaRPr lang="en-GB"/>
        </a:p>
      </dgm:t>
    </dgm:pt>
    <dgm:pt modelId="{7F711DF2-0BFB-4B14-8779-9B8004CF898B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3106235-69D3-479B-8ACA-65B44DB32B70}" type="parTrans" cxnId="{778C0FAD-E1FB-41FC-8573-3F44FD19B5C5}">
      <dgm:prSet/>
      <dgm:spPr/>
      <dgm:t>
        <a:bodyPr/>
        <a:lstStyle/>
        <a:p>
          <a:endParaRPr lang="en-GB"/>
        </a:p>
      </dgm:t>
    </dgm:pt>
    <dgm:pt modelId="{FE7BD685-0B63-49D9-89C0-8969E48263E4}" type="sibTrans" cxnId="{778C0FAD-E1FB-41FC-8573-3F44FD19B5C5}">
      <dgm:prSet/>
      <dgm:spPr/>
      <dgm:t>
        <a:bodyPr/>
        <a:lstStyle/>
        <a:p>
          <a:endParaRPr lang="en-GB"/>
        </a:p>
      </dgm:t>
    </dgm:pt>
    <dgm:pt modelId="{3DBB2249-AF81-4E90-BCCC-3628FEBC6A8A}">
      <dgm:prSet phldrT="[Text]"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A39DC8F-69B3-4027-9205-87A7DCF2B040}" type="parTrans" cxnId="{16A205E1-2CF8-4449-A455-A84ABC205550}">
      <dgm:prSet/>
      <dgm:spPr/>
      <dgm:t>
        <a:bodyPr/>
        <a:lstStyle/>
        <a:p>
          <a:endParaRPr lang="en-GB"/>
        </a:p>
      </dgm:t>
    </dgm:pt>
    <dgm:pt modelId="{79BB71C3-772A-4E43-9DED-E9E377B78DA8}" type="sibTrans" cxnId="{16A205E1-2CF8-4449-A455-A84ABC205550}">
      <dgm:prSet/>
      <dgm:spPr/>
      <dgm:t>
        <a:bodyPr/>
        <a:lstStyle/>
        <a:p>
          <a:endParaRPr lang="en-GB"/>
        </a:p>
      </dgm:t>
    </dgm:pt>
    <dgm:pt modelId="{0FBC5DFE-352C-4B07-80E0-B14E4BA11B36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</dgm:t>
    </dgm:pt>
    <dgm:pt modelId="{02E1EBBE-4FC2-45E9-A8DF-4CB16D8A1340}" type="parTrans" cxnId="{C69BA543-C6F4-43F3-BD0B-DF3832B70AA1}">
      <dgm:prSet/>
      <dgm:spPr/>
      <dgm:t>
        <a:bodyPr/>
        <a:lstStyle/>
        <a:p>
          <a:endParaRPr lang="en-GB"/>
        </a:p>
      </dgm:t>
    </dgm:pt>
    <dgm:pt modelId="{AA6C4CC6-FB62-4D37-BD6D-A4F73654BB89}" type="sibTrans" cxnId="{C69BA543-C6F4-43F3-BD0B-DF3832B70AA1}">
      <dgm:prSet/>
      <dgm:spPr/>
      <dgm:t>
        <a:bodyPr/>
        <a:lstStyle/>
        <a:p>
          <a:endParaRPr lang="en-GB"/>
        </a:p>
      </dgm:t>
    </dgm:pt>
    <dgm:pt modelId="{E1AABF8F-253C-4AE1-BF3E-5D0A77596069}">
      <dgm:prSet phldrT="[Text]" custT="1"/>
      <dgm:spPr/>
      <dgm:t>
        <a:bodyPr/>
        <a:lstStyle/>
        <a:p>
          <a:r>
            <a:rPr lang="en-ZA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077FB4D-0A6D-426B-96E2-75594F0F8C8B}" type="parTrans" cxnId="{04D2AA23-1612-482F-99E6-784FE8D71478}">
      <dgm:prSet/>
      <dgm:spPr/>
      <dgm:t>
        <a:bodyPr/>
        <a:lstStyle/>
        <a:p>
          <a:endParaRPr lang="en-GB"/>
        </a:p>
      </dgm:t>
    </dgm:pt>
    <dgm:pt modelId="{978714AD-4F44-409A-9FE9-B05A317DDFCA}" type="sibTrans" cxnId="{04D2AA23-1612-482F-99E6-784FE8D71478}">
      <dgm:prSet/>
      <dgm:spPr/>
      <dgm:t>
        <a:bodyPr/>
        <a:lstStyle/>
        <a:p>
          <a:endParaRPr lang="en-GB"/>
        </a:p>
      </dgm:t>
    </dgm:pt>
    <dgm:pt modelId="{9FAA2333-52DA-442E-A88D-3BCA0917528C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</dgm:t>
    </dgm:pt>
    <dgm:pt modelId="{A1C286F9-F20A-4526-A426-E327C707CEDB}" type="parTrans" cxnId="{C8FE3FE9-CB3B-45DB-9373-56723E048FF2}">
      <dgm:prSet/>
      <dgm:spPr/>
      <dgm:t>
        <a:bodyPr/>
        <a:lstStyle/>
        <a:p>
          <a:endParaRPr lang="en-GB"/>
        </a:p>
      </dgm:t>
    </dgm:pt>
    <dgm:pt modelId="{4D41CC81-B706-4C5F-99A5-A6EDB087C05F}" type="sibTrans" cxnId="{C8FE3FE9-CB3B-45DB-9373-56723E048FF2}">
      <dgm:prSet/>
      <dgm:spPr/>
      <dgm:t>
        <a:bodyPr/>
        <a:lstStyle/>
        <a:p>
          <a:endParaRPr lang="en-GB"/>
        </a:p>
      </dgm:t>
    </dgm:pt>
    <dgm:pt modelId="{9CA06F8D-0DAC-45CD-BF4E-40EA85D22D0D}">
      <dgm:prSet phldrT="[Text]" custT="1"/>
      <dgm:spPr/>
      <dgm:t>
        <a:bodyPr/>
        <a:lstStyle/>
        <a:p>
          <a:r>
            <a:rPr lang="en-US" sz="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referral site</a:t>
          </a:r>
        </a:p>
      </dgm:t>
    </dgm:pt>
    <dgm:pt modelId="{68D09D73-4651-47A1-8149-649197ECE295}" type="parTrans" cxnId="{C64D011F-48E2-4378-B881-1F12FD83FE1B}">
      <dgm:prSet/>
      <dgm:spPr/>
      <dgm:t>
        <a:bodyPr/>
        <a:lstStyle/>
        <a:p>
          <a:endParaRPr lang="en-GB"/>
        </a:p>
      </dgm:t>
    </dgm:pt>
    <dgm:pt modelId="{3DBD2F51-DB73-45B4-A20D-908997B788FF}" type="sibTrans" cxnId="{C64D011F-48E2-4378-B881-1F12FD83FE1B}">
      <dgm:prSet/>
      <dgm:spPr/>
      <dgm:t>
        <a:bodyPr/>
        <a:lstStyle/>
        <a:p>
          <a:endParaRPr lang="en-GB"/>
        </a:p>
      </dgm:t>
    </dgm:pt>
    <dgm:pt modelId="{6AC6245E-08E1-4DAF-918A-02B84CA33B97}">
      <dgm:prSet custT="1"/>
      <dgm:spPr/>
      <dgm:t>
        <a:bodyPr/>
        <a:lstStyle/>
        <a:p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Referral site  ART Processes</a:t>
          </a:r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7F1E0CB-8414-4F23-A72F-29B18AACD980}" type="parTrans" cxnId="{FB9FC338-458D-4FBD-92A8-C501E4C0D198}">
      <dgm:prSet/>
      <dgm:spPr/>
      <dgm:t>
        <a:bodyPr/>
        <a:lstStyle/>
        <a:p>
          <a:endParaRPr lang="en-GB"/>
        </a:p>
      </dgm:t>
    </dgm:pt>
    <dgm:pt modelId="{2DAE47AD-CCD0-45B4-A011-8EE04DD03AE6}" type="sibTrans" cxnId="{FB9FC338-458D-4FBD-92A8-C501E4C0D198}">
      <dgm:prSet/>
      <dgm:spPr/>
      <dgm:t>
        <a:bodyPr/>
        <a:lstStyle/>
        <a:p>
          <a:endParaRPr lang="en-GB"/>
        </a:p>
      </dgm:t>
    </dgm:pt>
    <dgm:pt modelId="{D8476CCB-38D9-41C2-BF93-C361411C4971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for r</a:t>
          </a:r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eferral site </a:t>
          </a:r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visit</a:t>
          </a:r>
        </a:p>
      </dgm:t>
    </dgm:pt>
    <dgm:pt modelId="{ECCF6CAF-601E-48FA-846B-40F763A5BAD9}" type="parTrans" cxnId="{3FA4F2C1-184F-4653-A113-D45DED8A650F}">
      <dgm:prSet/>
      <dgm:spPr/>
      <dgm:t>
        <a:bodyPr/>
        <a:lstStyle/>
        <a:p>
          <a:endParaRPr lang="en-GB"/>
        </a:p>
      </dgm:t>
    </dgm:pt>
    <dgm:pt modelId="{99F9C72C-8915-4167-BB47-7A9B4DA62551}" type="sibTrans" cxnId="{3FA4F2C1-184F-4653-A113-D45DED8A650F}">
      <dgm:prSet/>
      <dgm:spPr/>
      <dgm:t>
        <a:bodyPr/>
        <a:lstStyle/>
        <a:p>
          <a:endParaRPr lang="en-GB"/>
        </a:p>
      </dgm:t>
    </dgm:pt>
    <dgm:pt modelId="{79431EFD-E837-4730-8BCE-D170D5396511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at r</a:t>
          </a:r>
          <a:r>
            <a:rPr lang="en-ZA" sz="800" b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eferral </a:t>
          </a:r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</dgm:t>
    </dgm:pt>
    <dgm:pt modelId="{80471CA4-25F3-4B33-B7AA-4C2CE29C7774}" type="parTrans" cxnId="{91855198-A433-4B92-9458-DB91AE2BA1B7}">
      <dgm:prSet/>
      <dgm:spPr/>
      <dgm:t>
        <a:bodyPr/>
        <a:lstStyle/>
        <a:p>
          <a:endParaRPr lang="en-GB"/>
        </a:p>
      </dgm:t>
    </dgm:pt>
    <dgm:pt modelId="{A922CA4D-6B9D-4871-AB44-E7FC9CB8D8C6}" type="sibTrans" cxnId="{91855198-A433-4B92-9458-DB91AE2BA1B7}">
      <dgm:prSet/>
      <dgm:spPr/>
      <dgm:t>
        <a:bodyPr/>
        <a:lstStyle/>
        <a:p>
          <a:endParaRPr lang="en-GB"/>
        </a:p>
      </dgm:t>
    </dgm:pt>
    <dgm:pt modelId="{820613F4-F249-4202-8085-6AF450844279}">
      <dgm:prSet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recruitment at IMAI site</a:t>
          </a:r>
        </a:p>
      </dgm:t>
    </dgm:pt>
    <dgm:pt modelId="{AF2963D1-C3C7-4C97-96D5-39E19A62FBC0}" type="parTrans" cxnId="{80188F09-5725-4A5E-974E-05F81F6ECB99}">
      <dgm:prSet/>
      <dgm:spPr/>
      <dgm:t>
        <a:bodyPr/>
        <a:lstStyle/>
        <a:p>
          <a:endParaRPr lang="en-GB"/>
        </a:p>
      </dgm:t>
    </dgm:pt>
    <dgm:pt modelId="{74AFA704-626B-4BA9-B782-15A0340F9D87}" type="sibTrans" cxnId="{80188F09-5725-4A5E-974E-05F81F6ECB99}">
      <dgm:prSet/>
      <dgm:spPr/>
      <dgm:t>
        <a:bodyPr/>
        <a:lstStyle/>
        <a:p>
          <a:endParaRPr lang="en-GB"/>
        </a:p>
      </dgm:t>
    </dgm:pt>
    <dgm:pt modelId="{A69DDCEA-7EA6-4416-8355-B4E954F03B55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</dgm:t>
    </dgm:pt>
    <dgm:pt modelId="{4909E219-4E2F-4A76-AF64-7741DB07F97E}" type="parTrans" cxnId="{F6BD808D-C309-4AC5-8473-A65441FFC2E6}">
      <dgm:prSet/>
      <dgm:spPr/>
      <dgm:t>
        <a:bodyPr/>
        <a:lstStyle/>
        <a:p>
          <a:endParaRPr lang="en-GB"/>
        </a:p>
      </dgm:t>
    </dgm:pt>
    <dgm:pt modelId="{4F8E73B2-A7B8-4B53-8314-E74112777941}" type="sibTrans" cxnId="{F6BD808D-C309-4AC5-8473-A65441FFC2E6}">
      <dgm:prSet/>
      <dgm:spPr/>
      <dgm:t>
        <a:bodyPr/>
        <a:lstStyle/>
        <a:p>
          <a:endParaRPr lang="en-GB"/>
        </a:p>
      </dgm:t>
    </dgm:pt>
    <dgm:pt modelId="{E6C8332F-52E3-41BE-9B0C-4829F88CE333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</dgm:t>
    </dgm:pt>
    <dgm:pt modelId="{628B6A03-C645-4063-AA92-EF604081CC17}" type="parTrans" cxnId="{E7669C00-CCA8-44EF-ABDB-1AD1ACFF3288}">
      <dgm:prSet/>
      <dgm:spPr/>
      <dgm:t>
        <a:bodyPr/>
        <a:lstStyle/>
        <a:p>
          <a:endParaRPr lang="en-GB"/>
        </a:p>
      </dgm:t>
    </dgm:pt>
    <dgm:pt modelId="{E923BA09-9BD9-4683-9187-9CFF345C8A9F}" type="sibTrans" cxnId="{E7669C00-CCA8-44EF-ABDB-1AD1ACFF3288}">
      <dgm:prSet/>
      <dgm:spPr/>
      <dgm:t>
        <a:bodyPr/>
        <a:lstStyle/>
        <a:p>
          <a:endParaRPr lang="en-GB"/>
        </a:p>
      </dgm:t>
    </dgm:pt>
    <dgm:pt modelId="{0508233A-8FDB-4D9D-AF3C-59D69F6FBE8A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9BB1333-8A1B-4D70-AA5E-5CDFD986F3DF}" type="parTrans" cxnId="{56FDD784-1674-4067-B1F1-3CB753C5AD44}">
      <dgm:prSet/>
      <dgm:spPr/>
      <dgm:t>
        <a:bodyPr/>
        <a:lstStyle/>
        <a:p>
          <a:endParaRPr lang="en-GB"/>
        </a:p>
      </dgm:t>
    </dgm:pt>
    <dgm:pt modelId="{514EB59C-9403-4940-A6D0-B44F70D16AAE}" type="sibTrans" cxnId="{56FDD784-1674-4067-B1F1-3CB753C5AD44}">
      <dgm:prSet/>
      <dgm:spPr/>
      <dgm:t>
        <a:bodyPr/>
        <a:lstStyle/>
        <a:p>
          <a:endParaRPr lang="en-GB"/>
        </a:p>
      </dgm:t>
    </dgm:pt>
    <dgm:pt modelId="{008F6DDB-B985-413C-999C-60A22699BE34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qaulity</a:t>
          </a:r>
        </a:p>
      </dgm:t>
    </dgm:pt>
    <dgm:pt modelId="{03A5F5AA-63DE-40B6-93B2-3FC8372D69B3}" type="parTrans" cxnId="{8C8A5C71-FA9F-4EF8-AA1F-B41B4945157E}">
      <dgm:prSet/>
      <dgm:spPr/>
      <dgm:t>
        <a:bodyPr/>
        <a:lstStyle/>
        <a:p>
          <a:endParaRPr lang="en-GB"/>
        </a:p>
      </dgm:t>
    </dgm:pt>
    <dgm:pt modelId="{866ACB79-7DFD-4B3A-A5BE-02CB9B2B6AC5}" type="sibTrans" cxnId="{8C8A5C71-FA9F-4EF8-AA1F-B41B4945157E}">
      <dgm:prSet/>
      <dgm:spPr/>
      <dgm:t>
        <a:bodyPr/>
        <a:lstStyle/>
        <a:p>
          <a:endParaRPr lang="en-GB"/>
        </a:p>
      </dgm:t>
    </dgm:pt>
    <dgm:pt modelId="{E9605C9E-E505-4285-A5F4-983B21140C9F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</a:p>
      </dgm:t>
    </dgm:pt>
    <dgm:pt modelId="{5581A982-F8CB-4E75-BF19-F082187F6DF9}" type="parTrans" cxnId="{1CB0C342-9F2E-4F52-BD90-28240B8CA804}">
      <dgm:prSet/>
      <dgm:spPr/>
      <dgm:t>
        <a:bodyPr/>
        <a:lstStyle/>
        <a:p>
          <a:endParaRPr lang="en-GB"/>
        </a:p>
      </dgm:t>
    </dgm:pt>
    <dgm:pt modelId="{1875342E-EBD2-45C0-B013-65EFE946FA58}" type="sibTrans" cxnId="{1CB0C342-9F2E-4F52-BD90-28240B8CA804}">
      <dgm:prSet/>
      <dgm:spPr/>
      <dgm:t>
        <a:bodyPr/>
        <a:lstStyle/>
        <a:p>
          <a:endParaRPr lang="en-GB"/>
        </a:p>
      </dgm:t>
    </dgm:pt>
    <dgm:pt modelId="{39550942-D7C5-40F5-9633-5F75CE7D9177}">
      <dgm:prSet phldrT="[Text]" custT="1"/>
      <dgm:spPr/>
      <dgm:t>
        <a:bodyPr/>
        <a:lstStyle/>
        <a:p>
          <a:endParaRPr lang="en-US" sz="80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56EC94A-3E97-4A27-8A23-CB1C8B8CD8BC}" type="parTrans" cxnId="{8F5EA101-2DD4-422E-BB0A-4D38C7391155}">
      <dgm:prSet/>
      <dgm:spPr/>
      <dgm:t>
        <a:bodyPr/>
        <a:lstStyle/>
        <a:p>
          <a:endParaRPr lang="en-GB"/>
        </a:p>
      </dgm:t>
    </dgm:pt>
    <dgm:pt modelId="{C8EDB93B-6393-491A-9489-87CB8C413ADD}" type="sibTrans" cxnId="{8F5EA101-2DD4-422E-BB0A-4D38C7391155}">
      <dgm:prSet/>
      <dgm:spPr/>
      <dgm:t>
        <a:bodyPr/>
        <a:lstStyle/>
        <a:p>
          <a:endParaRPr lang="en-GB"/>
        </a:p>
      </dgm:t>
    </dgm:pt>
    <dgm:pt modelId="{9E3FD538-DD5D-44BA-A619-09229FCCAD5C}">
      <dgm:prSet phldrT="[Text]" custT="1"/>
      <dgm:spPr/>
      <dgm:t>
        <a:bodyPr/>
        <a:lstStyle/>
        <a:p>
          <a:r>
            <a:rPr lang="en-US" sz="8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</dgm:t>
    </dgm:pt>
    <dgm:pt modelId="{297FEADB-1A70-4046-936E-5814CAB092B3}" type="parTrans" cxnId="{3277232B-B096-44D2-ACBE-9FA5A56AAA4C}">
      <dgm:prSet/>
      <dgm:spPr/>
      <dgm:t>
        <a:bodyPr/>
        <a:lstStyle/>
        <a:p>
          <a:endParaRPr lang="en-GB"/>
        </a:p>
      </dgm:t>
    </dgm:pt>
    <dgm:pt modelId="{4315BC1A-D9F4-45C1-A3A2-5763AAFF17EA}" type="sibTrans" cxnId="{3277232B-B096-44D2-ACBE-9FA5A56AAA4C}">
      <dgm:prSet/>
      <dgm:spPr/>
      <dgm:t>
        <a:bodyPr/>
        <a:lstStyle/>
        <a:p>
          <a:endParaRPr lang="en-GB"/>
        </a:p>
      </dgm:t>
    </dgm:pt>
    <dgm:pt modelId="{A34A87BD-CE7F-4B83-BE11-CB1D1C7B8F1F}" type="pres">
      <dgm:prSet presAssocID="{E7948366-9DB6-46FE-B6C1-34D8AE2D52C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67984-466B-4B35-9EDD-8F88F66D3E6F}" type="pres">
      <dgm:prSet presAssocID="{E7948366-9DB6-46FE-B6C1-34D8AE2D52C5}" presName="children" presStyleCnt="0"/>
      <dgm:spPr/>
      <dgm:t>
        <a:bodyPr/>
        <a:lstStyle/>
        <a:p>
          <a:endParaRPr lang="en-US"/>
        </a:p>
      </dgm:t>
    </dgm:pt>
    <dgm:pt modelId="{4D92DBFB-2761-4C25-9B45-B3778021CE93}" type="pres">
      <dgm:prSet presAssocID="{E7948366-9DB6-46FE-B6C1-34D8AE2D52C5}" presName="child1group" presStyleCnt="0"/>
      <dgm:spPr/>
      <dgm:t>
        <a:bodyPr/>
        <a:lstStyle/>
        <a:p>
          <a:endParaRPr lang="en-US"/>
        </a:p>
      </dgm:t>
    </dgm:pt>
    <dgm:pt modelId="{2E0B7371-32AE-4E01-9FE3-71FD42E3E6D3}" type="pres">
      <dgm:prSet presAssocID="{E7948366-9DB6-46FE-B6C1-34D8AE2D52C5}" presName="child1" presStyleLbl="bgAcc1" presStyleIdx="0" presStyleCnt="4" custScaleX="216140" custScaleY="127148" custLinFactNeighborX="-34739" custLinFactNeighborY="20180"/>
      <dgm:spPr/>
      <dgm:t>
        <a:bodyPr/>
        <a:lstStyle/>
        <a:p>
          <a:endParaRPr lang="en-US"/>
        </a:p>
      </dgm:t>
    </dgm:pt>
    <dgm:pt modelId="{DC92434C-E3D1-4C3D-84B7-CD5DABF2910C}" type="pres">
      <dgm:prSet presAssocID="{E7948366-9DB6-46FE-B6C1-34D8AE2D52C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201B4-49E4-48AD-9395-91062D04E54F}" type="pres">
      <dgm:prSet presAssocID="{E7948366-9DB6-46FE-B6C1-34D8AE2D52C5}" presName="child2group" presStyleCnt="0"/>
      <dgm:spPr/>
      <dgm:t>
        <a:bodyPr/>
        <a:lstStyle/>
        <a:p>
          <a:endParaRPr lang="en-US"/>
        </a:p>
      </dgm:t>
    </dgm:pt>
    <dgm:pt modelId="{CE27726F-066C-4778-893F-E09755299C2A}" type="pres">
      <dgm:prSet presAssocID="{E7948366-9DB6-46FE-B6C1-34D8AE2D52C5}" presName="child2" presStyleLbl="bgAcc1" presStyleIdx="1" presStyleCnt="4" custScaleX="137264" custScaleY="109786" custLinFactNeighborX="8928" custLinFactNeighborY="10809"/>
      <dgm:spPr/>
      <dgm:t>
        <a:bodyPr/>
        <a:lstStyle/>
        <a:p>
          <a:endParaRPr lang="en-US"/>
        </a:p>
      </dgm:t>
    </dgm:pt>
    <dgm:pt modelId="{0F21CE31-EFE0-4024-A3EA-F25A7AC93E2E}" type="pres">
      <dgm:prSet presAssocID="{E7948366-9DB6-46FE-B6C1-34D8AE2D52C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43C4-A55E-4912-88F7-6B63472D118A}" type="pres">
      <dgm:prSet presAssocID="{E7948366-9DB6-46FE-B6C1-34D8AE2D52C5}" presName="child3group" presStyleCnt="0"/>
      <dgm:spPr/>
      <dgm:t>
        <a:bodyPr/>
        <a:lstStyle/>
        <a:p>
          <a:endParaRPr lang="en-US"/>
        </a:p>
      </dgm:t>
    </dgm:pt>
    <dgm:pt modelId="{3A12BB4D-8F43-4CD7-BDB7-E3CED040F45B}" type="pres">
      <dgm:prSet presAssocID="{E7948366-9DB6-46FE-B6C1-34D8AE2D52C5}" presName="child3" presStyleLbl="bgAcc1" presStyleIdx="2" presStyleCnt="4" custScaleX="137708" custScaleY="105241" custLinFactNeighborX="8817" custLinFactNeighborY="-2961"/>
      <dgm:spPr/>
      <dgm:t>
        <a:bodyPr/>
        <a:lstStyle/>
        <a:p>
          <a:endParaRPr lang="en-US"/>
        </a:p>
      </dgm:t>
    </dgm:pt>
    <dgm:pt modelId="{C162BA31-5F9B-42C1-8308-ABFA4312095B}" type="pres">
      <dgm:prSet presAssocID="{E7948366-9DB6-46FE-B6C1-34D8AE2D52C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4DF0E-735A-4127-8F4E-C86BF16D8EC1}" type="pres">
      <dgm:prSet presAssocID="{E7948366-9DB6-46FE-B6C1-34D8AE2D52C5}" presName="child4group" presStyleCnt="0"/>
      <dgm:spPr/>
      <dgm:t>
        <a:bodyPr/>
        <a:lstStyle/>
        <a:p>
          <a:endParaRPr lang="en-US"/>
        </a:p>
      </dgm:t>
    </dgm:pt>
    <dgm:pt modelId="{20891B6C-4B1B-47E6-9A06-15F478854F55}" type="pres">
      <dgm:prSet presAssocID="{E7948366-9DB6-46FE-B6C1-34D8AE2D52C5}" presName="child4" presStyleLbl="bgAcc1" presStyleIdx="3" presStyleCnt="4" custScaleX="169926" custScaleY="140188" custLinFactNeighborX="-31924" custLinFactNeighborY="-19522"/>
      <dgm:spPr/>
      <dgm:t>
        <a:bodyPr/>
        <a:lstStyle/>
        <a:p>
          <a:endParaRPr lang="en-US"/>
        </a:p>
      </dgm:t>
    </dgm:pt>
    <dgm:pt modelId="{39A53E34-78ED-46C9-9059-34FFDBB7299C}" type="pres">
      <dgm:prSet presAssocID="{E7948366-9DB6-46FE-B6C1-34D8AE2D52C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A6CB-7E9C-4E07-A837-9A59681DF550}" type="pres">
      <dgm:prSet presAssocID="{E7948366-9DB6-46FE-B6C1-34D8AE2D52C5}" presName="childPlaceholder" presStyleCnt="0"/>
      <dgm:spPr/>
      <dgm:t>
        <a:bodyPr/>
        <a:lstStyle/>
        <a:p>
          <a:endParaRPr lang="en-US"/>
        </a:p>
      </dgm:t>
    </dgm:pt>
    <dgm:pt modelId="{85104C95-C428-4E97-9638-24D4ECDD2CA8}" type="pres">
      <dgm:prSet presAssocID="{E7948366-9DB6-46FE-B6C1-34D8AE2D52C5}" presName="circle" presStyleCnt="0"/>
      <dgm:spPr/>
      <dgm:t>
        <a:bodyPr/>
        <a:lstStyle/>
        <a:p>
          <a:endParaRPr lang="en-US"/>
        </a:p>
      </dgm:t>
    </dgm:pt>
    <dgm:pt modelId="{0D420297-5F85-49AB-96C8-19FA539537B3}" type="pres">
      <dgm:prSet presAssocID="{E7948366-9DB6-46FE-B6C1-34D8AE2D52C5}" presName="quadrant1" presStyleLbl="node1" presStyleIdx="0" presStyleCnt="4" custLinFactNeighborX="12911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D7B61-2728-4A46-BA62-64246E0797AC}" type="pres">
      <dgm:prSet presAssocID="{E7948366-9DB6-46FE-B6C1-34D8AE2D52C5}" presName="quadrant2" presStyleLbl="node1" presStyleIdx="1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D82D7-C98C-4004-8A91-F71F6D53A34F}" type="pres">
      <dgm:prSet presAssocID="{E7948366-9DB6-46FE-B6C1-34D8AE2D52C5}" presName="quadrant3" presStyleLbl="node1" presStyleIdx="2" presStyleCnt="4" custLinFactNeighborX="12379" custLinFactNeighborY="-6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D0B13-5B24-4466-82D3-7D9A25A35E4B}" type="pres">
      <dgm:prSet presAssocID="{E7948366-9DB6-46FE-B6C1-34D8AE2D52C5}" presName="quadrant4" presStyleLbl="node1" presStyleIdx="3" presStyleCnt="4" custLinFactNeighborX="9143" custLinFactNeighborY="16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7322-6D69-4149-83C5-C731EFE78B40}" type="pres">
      <dgm:prSet presAssocID="{E7948366-9DB6-46FE-B6C1-34D8AE2D52C5}" presName="quadrantPlaceholder" presStyleCnt="0"/>
      <dgm:spPr/>
      <dgm:t>
        <a:bodyPr/>
        <a:lstStyle/>
        <a:p>
          <a:endParaRPr lang="en-US"/>
        </a:p>
      </dgm:t>
    </dgm:pt>
    <dgm:pt modelId="{DF75E1EA-CD80-4FF5-9C73-BC9EE607174C}" type="pres">
      <dgm:prSet presAssocID="{E7948366-9DB6-46FE-B6C1-34D8AE2D52C5}" presName="center1" presStyleLbl="fgShp" presStyleIdx="0" presStyleCnt="2" custLinFactNeighborX="35871" custLinFactNeighborY="-21241"/>
      <dgm:spPr/>
      <dgm:t>
        <a:bodyPr/>
        <a:lstStyle/>
        <a:p>
          <a:endParaRPr lang="en-US"/>
        </a:p>
      </dgm:t>
    </dgm:pt>
    <dgm:pt modelId="{2ADB6AFD-2DDF-4C86-A722-47781EB7023C}" type="pres">
      <dgm:prSet presAssocID="{E7948366-9DB6-46FE-B6C1-34D8AE2D52C5}" presName="center2" presStyleLbl="fgShp" presStyleIdx="1" presStyleCnt="2" custLinFactNeighborX="35871" custLinFactNeighborY="-21241"/>
      <dgm:spPr/>
      <dgm:t>
        <a:bodyPr/>
        <a:lstStyle/>
        <a:p>
          <a:endParaRPr lang="en-US"/>
        </a:p>
      </dgm:t>
    </dgm:pt>
  </dgm:ptLst>
  <dgm:cxnLst>
    <dgm:cxn modelId="{2BF44F09-E3D6-47C4-B1F8-2966CA5D29F1}" type="presOf" srcId="{88ED3913-180F-4996-9480-EB496DF61B4D}" destId="{0D420297-5F85-49AB-96C8-19FA539537B3}" srcOrd="0" destOrd="0" presId="urn:microsoft.com/office/officeart/2005/8/layout/cycle4"/>
    <dgm:cxn modelId="{27C9C3E8-AC31-4E64-9F06-2F8ED255FBB2}" type="presOf" srcId="{01473DD8-3C0A-4A0B-89CE-80B898B377E7}" destId="{DC92434C-E3D1-4C3D-84B7-CD5DABF2910C}" srcOrd="1" destOrd="2" presId="urn:microsoft.com/office/officeart/2005/8/layout/cycle4"/>
    <dgm:cxn modelId="{B4DC2DE2-1A6C-4623-9F9C-5920BEA30103}" type="presOf" srcId="{AD19F4AE-5D14-430A-89A6-BA35FF9215C3}" destId="{3A12BB4D-8F43-4CD7-BDB7-E3CED040F45B}" srcOrd="0" destOrd="0" presId="urn:microsoft.com/office/officeart/2005/8/layout/cycle4"/>
    <dgm:cxn modelId="{30A46163-C5BA-4626-85E5-E42AC7BFFE11}" srcId="{E7948366-9DB6-46FE-B6C1-34D8AE2D52C5}" destId="{9AE92709-7C03-495F-9F62-65B517DD8C26}" srcOrd="1" destOrd="0" parTransId="{0A8458B3-B386-4D74-A35E-197678211554}" sibTransId="{C71AA8D9-1F60-4CB3-BF77-69A8DBDCDD39}"/>
    <dgm:cxn modelId="{B8C6916D-31FF-45A7-B791-4A364140506C}" type="presOf" srcId="{9FAA2333-52DA-442E-A88D-3BCA0917528C}" destId="{CE27726F-066C-4778-893F-E09755299C2A}" srcOrd="0" destOrd="3" presId="urn:microsoft.com/office/officeart/2005/8/layout/cycle4"/>
    <dgm:cxn modelId="{B484B0F3-DFE1-4639-BE93-7E6F95B55EAE}" type="presOf" srcId="{0FBC5DFE-352C-4B07-80E0-B14E4BA11B36}" destId="{DC92434C-E3D1-4C3D-84B7-CD5DABF2910C}" srcOrd="1" destOrd="8" presId="urn:microsoft.com/office/officeart/2005/8/layout/cycle4"/>
    <dgm:cxn modelId="{8F5EA101-2DD4-422E-BB0A-4D38C7391155}" srcId="{828CBD04-4B5A-4988-86B5-BDDD88FAA490}" destId="{39550942-D7C5-40F5-9633-5F75CE7D9177}" srcOrd="8" destOrd="0" parTransId="{356EC94A-3E97-4A27-8A23-CB1C8B8CD8BC}" sibTransId="{C8EDB93B-6393-491A-9489-87CB8C413ADD}"/>
    <dgm:cxn modelId="{E7669C00-CCA8-44EF-ABDB-1AD1ACFF3288}" srcId="{A69DDCEA-7EA6-4416-8355-B4E954F03B55}" destId="{E6C8332F-52E3-41BE-9B0C-4829F88CE333}" srcOrd="0" destOrd="0" parTransId="{628B6A03-C645-4063-AA92-EF604081CC17}" sibTransId="{E923BA09-9BD9-4683-9187-9CFF345C8A9F}"/>
    <dgm:cxn modelId="{9A1661B2-C1F3-431B-800A-7F195187FBEC}" type="presOf" srcId="{9FAA2333-52DA-442E-A88D-3BCA0917528C}" destId="{0F21CE31-EFE0-4024-A3EA-F25A7AC93E2E}" srcOrd="1" destOrd="3" presId="urn:microsoft.com/office/officeart/2005/8/layout/cycle4"/>
    <dgm:cxn modelId="{EDA22ECE-05FA-4309-88D6-5295CDFD3EBA}" type="presOf" srcId="{9E3FD538-DD5D-44BA-A619-09229FCCAD5C}" destId="{DC92434C-E3D1-4C3D-84B7-CD5DABF2910C}" srcOrd="1" destOrd="5" presId="urn:microsoft.com/office/officeart/2005/8/layout/cycle4"/>
    <dgm:cxn modelId="{7EED4AC1-927C-42D9-9849-5AA44E0AD427}" type="presOf" srcId="{6AEB78B0-8FF8-4C7D-825A-60DDC89987C4}" destId="{E1ED82D7-C98C-4004-8A91-F71F6D53A34F}" srcOrd="0" destOrd="0" presId="urn:microsoft.com/office/officeart/2005/8/layout/cycle4"/>
    <dgm:cxn modelId="{1B1BB8C0-9846-4040-9EE9-4D4799B779A1}" type="presOf" srcId="{F2EEC7A0-6BCD-4DF8-BB6C-5431B897D4BD}" destId="{CE27726F-066C-4778-893F-E09755299C2A}" srcOrd="0" destOrd="0" presId="urn:microsoft.com/office/officeart/2005/8/layout/cycle4"/>
    <dgm:cxn modelId="{77131868-790E-4FAD-80AE-CD5779CEE4CD}" srcId="{E7948366-9DB6-46FE-B6C1-34D8AE2D52C5}" destId="{C6199C45-82F8-4B54-A15A-920090407FDC}" srcOrd="3" destOrd="0" parTransId="{88F1960D-364F-48BC-9A48-1C2DCB80A8E0}" sibTransId="{DEE5FCEB-31D9-4F28-A98D-56E3844B55C8}"/>
    <dgm:cxn modelId="{FB9FC338-458D-4FBD-92A8-C501E4C0D198}" srcId="{6AEB78B0-8FF8-4C7D-825A-60DDC89987C4}" destId="{6AC6245E-08E1-4DAF-918A-02B84CA33B97}" srcOrd="1" destOrd="0" parTransId="{B7F1E0CB-8414-4F23-A72F-29B18AACD980}" sibTransId="{2DAE47AD-CCD0-45B4-A011-8EE04DD03AE6}"/>
    <dgm:cxn modelId="{2B758E9F-8BD6-42D2-97E9-8C1D4CC0A7EC}" type="presOf" srcId="{7F711DF2-0BFB-4B14-8779-9B8004CF898B}" destId="{2E0B7371-32AE-4E01-9FE3-71FD42E3E6D3}" srcOrd="0" destOrd="1" presId="urn:microsoft.com/office/officeart/2005/8/layout/cycle4"/>
    <dgm:cxn modelId="{197D9805-3F07-4E93-A34C-8540D50498E1}" srcId="{F2EEC7A0-6BCD-4DF8-BB6C-5431B897D4BD}" destId="{5DFC57D0-7215-4BC6-B441-02C41B3610D9}" srcOrd="1" destOrd="0" parTransId="{80E22148-FE8B-4FA8-B9B9-B1CA9B3BF301}" sibTransId="{C0B0343D-F4DE-4E22-B14C-6F85246D20F2}"/>
    <dgm:cxn modelId="{1F61AB83-0547-49AC-BDF8-4CC9991CDC68}" type="presOf" srcId="{9E3FD538-DD5D-44BA-A619-09229FCCAD5C}" destId="{2E0B7371-32AE-4E01-9FE3-71FD42E3E6D3}" srcOrd="0" destOrd="5" presId="urn:microsoft.com/office/officeart/2005/8/layout/cycle4"/>
    <dgm:cxn modelId="{BBC77F18-94D1-4DFA-8F94-097743810D46}" type="presOf" srcId="{D8476CCB-38D9-41C2-BF93-C361411C4971}" destId="{3A12BB4D-8F43-4CD7-BDB7-E3CED040F45B}" srcOrd="0" destOrd="2" presId="urn:microsoft.com/office/officeart/2005/8/layout/cycle4"/>
    <dgm:cxn modelId="{57449D10-59FF-41DD-BCB1-85B7E9EE265E}" srcId="{A69DDCEA-7EA6-4416-8355-B4E954F03B55}" destId="{CD550027-4E46-4402-AD65-24E1D65EB101}" srcOrd="1" destOrd="0" parTransId="{BDA7982B-8383-4869-8B46-485EB0BCA1A9}" sibTransId="{995D1F46-652C-417A-94C5-88641F38BEDB}"/>
    <dgm:cxn modelId="{40DF8AC1-826B-4396-82B0-1C1EC6EE5C9F}" type="presOf" srcId="{3DBB2249-AF81-4E90-BCCC-3628FEBC6A8A}" destId="{2E0B7371-32AE-4E01-9FE3-71FD42E3E6D3}" srcOrd="0" destOrd="7" presId="urn:microsoft.com/office/officeart/2005/8/layout/cycle4"/>
    <dgm:cxn modelId="{576D3D35-15EB-451C-AE98-49267FB7A9B9}" type="presOf" srcId="{9AF32B0F-864A-4881-A9B1-098C2EDBB29B}" destId="{DC92434C-E3D1-4C3D-84B7-CD5DABF2910C}" srcOrd="1" destOrd="6" presId="urn:microsoft.com/office/officeart/2005/8/layout/cycle4"/>
    <dgm:cxn modelId="{F9BB8DD4-74EC-470F-84FE-50877529100A}" type="presOf" srcId="{CD550027-4E46-4402-AD65-24E1D65EB101}" destId="{39A53E34-78ED-46C9-9059-34FFDBB7299C}" srcOrd="1" destOrd="2" presId="urn:microsoft.com/office/officeart/2005/8/layout/cycle4"/>
    <dgm:cxn modelId="{0726DDC5-4710-49F2-8740-C8C6A40ACD18}" type="presOf" srcId="{0508233A-8FDB-4D9D-AF3C-59D69F6FBE8A}" destId="{20891B6C-4B1B-47E6-9A06-15F478854F55}" srcOrd="0" destOrd="5" presId="urn:microsoft.com/office/officeart/2005/8/layout/cycle4"/>
    <dgm:cxn modelId="{CB5525A1-C37A-43B8-98AF-362FCF098653}" type="presOf" srcId="{39550942-D7C5-40F5-9633-5F75CE7D9177}" destId="{2E0B7371-32AE-4E01-9FE3-71FD42E3E6D3}" srcOrd="0" destOrd="9" presId="urn:microsoft.com/office/officeart/2005/8/layout/cycle4"/>
    <dgm:cxn modelId="{EBFC12EE-DB98-4556-91C8-557743584B54}" type="presOf" srcId="{0508233A-8FDB-4D9D-AF3C-59D69F6FBE8A}" destId="{39A53E34-78ED-46C9-9059-34FFDBB7299C}" srcOrd="1" destOrd="5" presId="urn:microsoft.com/office/officeart/2005/8/layout/cycle4"/>
    <dgm:cxn modelId="{8C8A5C71-FA9F-4EF8-AA1F-B41B4945157E}" srcId="{A69DDCEA-7EA6-4416-8355-B4E954F03B55}" destId="{008F6DDB-B985-413C-999C-60A22699BE34}" srcOrd="2" destOrd="0" parTransId="{03A5F5AA-63DE-40B6-93B2-3FC8372D69B3}" sibTransId="{866ACB79-7DFD-4B3A-A5BE-02CB9B2B6AC5}"/>
    <dgm:cxn modelId="{51F64667-3351-452C-91A2-9D4C95A9F921}" srcId="{828CBD04-4B5A-4988-86B5-BDDD88FAA490}" destId="{338BF64E-AB87-42AF-8AD5-FB4E8E8BB21D}" srcOrd="2" destOrd="0" parTransId="{166FCF5C-686A-4F22-A121-7E243466C487}" sibTransId="{09E40E78-65C6-49B8-98B8-36259A4D1A0F}"/>
    <dgm:cxn modelId="{B79B835E-76D9-41EF-807D-803B13735DC4}" type="presOf" srcId="{3DBB2249-AF81-4E90-BCCC-3628FEBC6A8A}" destId="{DC92434C-E3D1-4C3D-84B7-CD5DABF2910C}" srcOrd="1" destOrd="7" presId="urn:microsoft.com/office/officeart/2005/8/layout/cycle4"/>
    <dgm:cxn modelId="{A10A604A-1DE5-4A9D-91B6-1198FA56187D}" type="presOf" srcId="{6AC6245E-08E1-4DAF-918A-02B84CA33B97}" destId="{C162BA31-5F9B-42C1-8308-ABFA4312095B}" srcOrd="1" destOrd="1" presId="urn:microsoft.com/office/officeart/2005/8/layout/cycle4"/>
    <dgm:cxn modelId="{C64D011F-48E2-4378-B881-1F12FD83FE1B}" srcId="{F2EEC7A0-6BCD-4DF8-BB6C-5431B897D4BD}" destId="{9CA06F8D-0DAC-45CD-BF4E-40EA85D22D0D}" srcOrd="3" destOrd="0" parTransId="{68D09D73-4651-47A1-8149-649197ECE295}" sibTransId="{3DBD2F51-DB73-45B4-A20D-908997B788FF}"/>
    <dgm:cxn modelId="{2B3D7824-1FC5-4D91-A787-44736B509BCC}" type="presOf" srcId="{E6C8332F-52E3-41BE-9B0C-4829F88CE333}" destId="{39A53E34-78ED-46C9-9059-34FFDBB7299C}" srcOrd="1" destOrd="1" presId="urn:microsoft.com/office/officeart/2005/8/layout/cycle4"/>
    <dgm:cxn modelId="{9BB0717C-F4B4-40B3-B355-B89A18E1241C}" type="presOf" srcId="{0FBC5DFE-352C-4B07-80E0-B14E4BA11B36}" destId="{2E0B7371-32AE-4E01-9FE3-71FD42E3E6D3}" srcOrd="0" destOrd="8" presId="urn:microsoft.com/office/officeart/2005/8/layout/cycle4"/>
    <dgm:cxn modelId="{1CB0C342-9F2E-4F52-BD90-28240B8CA804}" srcId="{A69DDCEA-7EA6-4416-8355-B4E954F03B55}" destId="{E9605C9E-E505-4285-A5F4-983B21140C9F}" srcOrd="3" destOrd="0" parTransId="{5581A982-F8CB-4E75-BF19-F082187F6DF9}" sibTransId="{1875342E-EBD2-45C0-B013-65EFE946FA58}"/>
    <dgm:cxn modelId="{C55DE033-0106-4704-9417-AC8A87AB2695}" srcId="{88ED3913-180F-4996-9480-EB496DF61B4D}" destId="{828CBD04-4B5A-4988-86B5-BDDD88FAA490}" srcOrd="0" destOrd="0" parTransId="{1D8F4F17-FD1B-41B0-B082-8371B802F39A}" sibTransId="{DEBBAEEA-95BB-4AEC-A915-DFEE0E1AC73B}"/>
    <dgm:cxn modelId="{56FDD784-1674-4067-B1F1-3CB753C5AD44}" srcId="{C6199C45-82F8-4B54-A15A-920090407FDC}" destId="{0508233A-8FDB-4D9D-AF3C-59D69F6FBE8A}" srcOrd="1" destOrd="0" parTransId="{59BB1333-8A1B-4D70-AA5E-5CDFD986F3DF}" sibTransId="{514EB59C-9403-4940-A6D0-B44F70D16AAE}"/>
    <dgm:cxn modelId="{3FA4F2C1-184F-4653-A113-D45DED8A650F}" srcId="{6AC6245E-08E1-4DAF-918A-02B84CA33B97}" destId="{D8476CCB-38D9-41C2-BF93-C361411C4971}" srcOrd="0" destOrd="0" parTransId="{ECCF6CAF-601E-48FA-846B-40F763A5BAD9}" sibTransId="{99F9C72C-8915-4167-BB47-7A9B4DA62551}"/>
    <dgm:cxn modelId="{CFEA0589-902A-462B-8EE8-7C35EA54F871}" type="presOf" srcId="{9CA06F8D-0DAC-45CD-BF4E-40EA85D22D0D}" destId="{0F21CE31-EFE0-4024-A3EA-F25A7AC93E2E}" srcOrd="1" destOrd="4" presId="urn:microsoft.com/office/officeart/2005/8/layout/cycle4"/>
    <dgm:cxn modelId="{79321ACF-D69B-45B5-9E7C-CDAE7CC273A4}" type="presOf" srcId="{E7948366-9DB6-46FE-B6C1-34D8AE2D52C5}" destId="{A34A87BD-CE7F-4B83-BE11-CB1D1C7B8F1F}" srcOrd="0" destOrd="0" presId="urn:microsoft.com/office/officeart/2005/8/layout/cycle4"/>
    <dgm:cxn modelId="{3E8720AA-EF37-4ECA-B916-056515C48F59}" type="presOf" srcId="{820613F4-F249-4202-8085-6AF450844279}" destId="{C162BA31-5F9B-42C1-8308-ABFA4312095B}" srcOrd="1" destOrd="4" presId="urn:microsoft.com/office/officeart/2005/8/layout/cycle4"/>
    <dgm:cxn modelId="{A74618E8-400B-482F-9C44-5C94A6170D8A}" type="presOf" srcId="{E6C8332F-52E3-41BE-9B0C-4829F88CE333}" destId="{20891B6C-4B1B-47E6-9A06-15F478854F55}" srcOrd="0" destOrd="1" presId="urn:microsoft.com/office/officeart/2005/8/layout/cycle4"/>
    <dgm:cxn modelId="{83B4807E-57EC-43E7-BB14-BCD7F7C04CD4}" type="presOf" srcId="{A69DDCEA-7EA6-4416-8355-B4E954F03B55}" destId="{20891B6C-4B1B-47E6-9A06-15F478854F55}" srcOrd="0" destOrd="0" presId="urn:microsoft.com/office/officeart/2005/8/layout/cycle4"/>
    <dgm:cxn modelId="{CBE5C898-9002-44AB-9FBE-0465C0915A1E}" srcId="{6AEB78B0-8FF8-4C7D-825A-60DDC89987C4}" destId="{AD19F4AE-5D14-430A-89A6-BA35FF9215C3}" srcOrd="0" destOrd="0" parTransId="{D7F7C926-8D01-4A11-9A62-289DE02278FA}" sibTransId="{2EA3AA5E-86E4-4519-A9B4-EE9712F5EB4B}"/>
    <dgm:cxn modelId="{686FCBB2-4B9D-42E9-AFE9-D6EEE811CB6C}" type="presOf" srcId="{828CBD04-4B5A-4988-86B5-BDDD88FAA490}" destId="{DC92434C-E3D1-4C3D-84B7-CD5DABF2910C}" srcOrd="1" destOrd="0" presId="urn:microsoft.com/office/officeart/2005/8/layout/cycle4"/>
    <dgm:cxn modelId="{DC322F16-F047-49B3-8B6D-D32D5B8130EB}" type="presOf" srcId="{E9605C9E-E505-4285-A5F4-983B21140C9F}" destId="{20891B6C-4B1B-47E6-9A06-15F478854F55}" srcOrd="0" destOrd="4" presId="urn:microsoft.com/office/officeart/2005/8/layout/cycle4"/>
    <dgm:cxn modelId="{17A48A32-1227-445F-A01A-789E8F7296C4}" srcId="{E7948366-9DB6-46FE-B6C1-34D8AE2D52C5}" destId="{88ED3913-180F-4996-9480-EB496DF61B4D}" srcOrd="0" destOrd="0" parTransId="{99B7EB1A-E8A7-444B-9E1F-3825BFD40075}" sibTransId="{7A73A42E-B63D-457D-8114-0133E919407E}"/>
    <dgm:cxn modelId="{6D06D3A1-F11F-4EE1-BE50-DB672726E7C5}" type="presOf" srcId="{D8476CCB-38D9-41C2-BF93-C361411C4971}" destId="{C162BA31-5F9B-42C1-8308-ABFA4312095B}" srcOrd="1" destOrd="2" presId="urn:microsoft.com/office/officeart/2005/8/layout/cycle4"/>
    <dgm:cxn modelId="{D729656C-A29F-4FE6-9A35-85E764741ABB}" type="presOf" srcId="{828CBD04-4B5A-4988-86B5-BDDD88FAA490}" destId="{2E0B7371-32AE-4E01-9FE3-71FD42E3E6D3}" srcOrd="0" destOrd="0" presId="urn:microsoft.com/office/officeart/2005/8/layout/cycle4"/>
    <dgm:cxn modelId="{00BB98C9-8029-497C-B593-67EE6DE6BB8E}" type="presOf" srcId="{E1AABF8F-253C-4AE1-BF3E-5D0A77596069}" destId="{CE27726F-066C-4778-893F-E09755299C2A}" srcOrd="0" destOrd="1" presId="urn:microsoft.com/office/officeart/2005/8/layout/cycle4"/>
    <dgm:cxn modelId="{F6D4FB9E-1E4F-4819-8747-685B47698ED9}" type="presOf" srcId="{338BF64E-AB87-42AF-8AD5-FB4E8E8BB21D}" destId="{2E0B7371-32AE-4E01-9FE3-71FD42E3E6D3}" srcOrd="0" destOrd="3" presId="urn:microsoft.com/office/officeart/2005/8/layout/cycle4"/>
    <dgm:cxn modelId="{54B26059-090F-425A-BAAA-816059674C2B}" type="presOf" srcId="{5DFC57D0-7215-4BC6-B441-02C41B3610D9}" destId="{0F21CE31-EFE0-4024-A3EA-F25A7AC93E2E}" srcOrd="1" destOrd="2" presId="urn:microsoft.com/office/officeart/2005/8/layout/cycle4"/>
    <dgm:cxn modelId="{DFEACEA2-C8A9-421C-A74F-2C7809B367CB}" type="presOf" srcId="{79431EFD-E837-4730-8BCE-D170D5396511}" destId="{3A12BB4D-8F43-4CD7-BDB7-E3CED040F45B}" srcOrd="0" destOrd="3" presId="urn:microsoft.com/office/officeart/2005/8/layout/cycle4"/>
    <dgm:cxn modelId="{6B12A4DF-8266-42E8-9A39-B20D0E7D7F52}" type="presOf" srcId="{79431EFD-E837-4730-8BCE-D170D5396511}" destId="{C162BA31-5F9B-42C1-8308-ABFA4312095B}" srcOrd="1" destOrd="3" presId="urn:microsoft.com/office/officeart/2005/8/layout/cycle4"/>
    <dgm:cxn modelId="{F6BD808D-C309-4AC5-8473-A65441FFC2E6}" srcId="{C6199C45-82F8-4B54-A15A-920090407FDC}" destId="{A69DDCEA-7EA6-4416-8355-B4E954F03B55}" srcOrd="0" destOrd="0" parTransId="{4909E219-4E2F-4A76-AF64-7741DB07F97E}" sibTransId="{4F8E73B2-A7B8-4B53-8314-E74112777941}"/>
    <dgm:cxn modelId="{3F9BC7E8-1032-4520-BD24-F2A68326AE77}" srcId="{E7948366-9DB6-46FE-B6C1-34D8AE2D52C5}" destId="{6AEB78B0-8FF8-4C7D-825A-60DDC89987C4}" srcOrd="2" destOrd="0" parTransId="{843D0F18-BFE1-4AD9-A9B9-C1A7A8C8158B}" sibTransId="{C5D0A2FD-52F7-49B7-A0EC-033CB362D827}"/>
    <dgm:cxn modelId="{0EEEA48D-8F29-49C8-9CBA-F35C3B89AD3A}" type="presOf" srcId="{E1AABF8F-253C-4AE1-BF3E-5D0A77596069}" destId="{0F21CE31-EFE0-4024-A3EA-F25A7AC93E2E}" srcOrd="1" destOrd="1" presId="urn:microsoft.com/office/officeart/2005/8/layout/cycle4"/>
    <dgm:cxn modelId="{C69BA543-C6F4-43F3-BD0B-DF3832B70AA1}" srcId="{828CBD04-4B5A-4988-86B5-BDDD88FAA490}" destId="{0FBC5DFE-352C-4B07-80E0-B14E4BA11B36}" srcOrd="7" destOrd="0" parTransId="{02E1EBBE-4FC2-45E9-A8DF-4CB16D8A1340}" sibTransId="{AA6C4CC6-FB62-4D37-BD6D-A4F73654BB89}"/>
    <dgm:cxn modelId="{E50E7D9B-2642-48B0-97E5-50354BDF094C}" type="presOf" srcId="{9AF32B0F-864A-4881-A9B1-098C2EDBB29B}" destId="{2E0B7371-32AE-4E01-9FE3-71FD42E3E6D3}" srcOrd="0" destOrd="6" presId="urn:microsoft.com/office/officeart/2005/8/layout/cycle4"/>
    <dgm:cxn modelId="{5ECB6174-02F8-4DB2-8910-99A55F6D586B}" srcId="{9AE92709-7C03-495F-9F62-65B517DD8C26}" destId="{F2EEC7A0-6BCD-4DF8-BB6C-5431B897D4BD}" srcOrd="0" destOrd="0" parTransId="{CC0745C5-A344-4674-BDD1-51030CDB8B25}" sibTransId="{E5338B31-85C6-44AC-B500-AF3852CB978C}"/>
    <dgm:cxn modelId="{EE662C70-D424-4754-A63A-EEBA2B1C46CD}" type="presOf" srcId="{76AB8A2C-5421-4E2C-825E-CBEFCBEF4BAE}" destId="{DC92434C-E3D1-4C3D-84B7-CD5DABF2910C}" srcOrd="1" destOrd="4" presId="urn:microsoft.com/office/officeart/2005/8/layout/cycle4"/>
    <dgm:cxn modelId="{F3E171B3-EB1A-4B09-8073-61E3983F4322}" type="presOf" srcId="{CD550027-4E46-4402-AD65-24E1D65EB101}" destId="{20891B6C-4B1B-47E6-9A06-15F478854F55}" srcOrd="0" destOrd="2" presId="urn:microsoft.com/office/officeart/2005/8/layout/cycle4"/>
    <dgm:cxn modelId="{BE8DD4B1-C2B6-4895-BB75-FACBFB37F35B}" type="presOf" srcId="{01473DD8-3C0A-4A0B-89CE-80B898B377E7}" destId="{2E0B7371-32AE-4E01-9FE3-71FD42E3E6D3}" srcOrd="0" destOrd="2" presId="urn:microsoft.com/office/officeart/2005/8/layout/cycle4"/>
    <dgm:cxn modelId="{7838D334-9F89-4392-AF3B-B3B9AA01DF9C}" type="presOf" srcId="{C6199C45-82F8-4B54-A15A-920090407FDC}" destId="{912D0B13-5B24-4466-82D3-7D9A25A35E4B}" srcOrd="0" destOrd="0" presId="urn:microsoft.com/office/officeart/2005/8/layout/cycle4"/>
    <dgm:cxn modelId="{E03E7468-9B44-4EF4-9A9D-9D820406000A}" type="presOf" srcId="{9CA06F8D-0DAC-45CD-BF4E-40EA85D22D0D}" destId="{CE27726F-066C-4778-893F-E09755299C2A}" srcOrd="0" destOrd="4" presId="urn:microsoft.com/office/officeart/2005/8/layout/cycle4"/>
    <dgm:cxn modelId="{3791E0E8-967A-4764-9743-D86EC82E187E}" type="presOf" srcId="{820613F4-F249-4202-8085-6AF450844279}" destId="{3A12BB4D-8F43-4CD7-BDB7-E3CED040F45B}" srcOrd="0" destOrd="4" presId="urn:microsoft.com/office/officeart/2005/8/layout/cycle4"/>
    <dgm:cxn modelId="{16A205E1-2CF8-4449-A455-A84ABC205550}" srcId="{828CBD04-4B5A-4988-86B5-BDDD88FAA490}" destId="{3DBB2249-AF81-4E90-BCCC-3628FEBC6A8A}" srcOrd="6" destOrd="0" parTransId="{7A39DC8F-69B3-4027-9205-87A7DCF2B040}" sibTransId="{79BB71C3-772A-4E43-9DED-E9E377B78DA8}"/>
    <dgm:cxn modelId="{3277232B-B096-44D2-ACBE-9FA5A56AAA4C}" srcId="{828CBD04-4B5A-4988-86B5-BDDD88FAA490}" destId="{9E3FD538-DD5D-44BA-A619-09229FCCAD5C}" srcOrd="4" destOrd="0" parTransId="{297FEADB-1A70-4046-936E-5814CAB092B3}" sibTransId="{4315BC1A-D9F4-45C1-A3A2-5763AAFF17EA}"/>
    <dgm:cxn modelId="{70DAD0DB-3EBE-4715-9179-86017A2F4D4B}" type="presOf" srcId="{AD19F4AE-5D14-430A-89A6-BA35FF9215C3}" destId="{C162BA31-5F9B-42C1-8308-ABFA4312095B}" srcOrd="1" destOrd="0" presId="urn:microsoft.com/office/officeart/2005/8/layout/cycle4"/>
    <dgm:cxn modelId="{91855198-A433-4B92-9458-DB91AE2BA1B7}" srcId="{6AC6245E-08E1-4DAF-918A-02B84CA33B97}" destId="{79431EFD-E837-4730-8BCE-D170D5396511}" srcOrd="1" destOrd="0" parTransId="{80471CA4-25F3-4B33-B7AA-4C2CE29C7774}" sibTransId="{A922CA4D-6B9D-4871-AB44-E7FC9CB8D8C6}"/>
    <dgm:cxn modelId="{D7815C0D-4511-48E3-B1AA-AE6559A31249}" type="presOf" srcId="{6AC6245E-08E1-4DAF-918A-02B84CA33B97}" destId="{3A12BB4D-8F43-4CD7-BDB7-E3CED040F45B}" srcOrd="0" destOrd="1" presId="urn:microsoft.com/office/officeart/2005/8/layout/cycle4"/>
    <dgm:cxn modelId="{B003C7F2-2AE1-4B7B-B2C2-A26E2EC87AD0}" type="presOf" srcId="{5DFC57D0-7215-4BC6-B441-02C41B3610D9}" destId="{CE27726F-066C-4778-893F-E09755299C2A}" srcOrd="0" destOrd="2" presId="urn:microsoft.com/office/officeart/2005/8/layout/cycle4"/>
    <dgm:cxn modelId="{04D2AA23-1612-482F-99E6-784FE8D71478}" srcId="{F2EEC7A0-6BCD-4DF8-BB6C-5431B897D4BD}" destId="{E1AABF8F-253C-4AE1-BF3E-5D0A77596069}" srcOrd="0" destOrd="0" parTransId="{3077FB4D-0A6D-426B-96E2-75594F0F8C8B}" sibTransId="{978714AD-4F44-409A-9FE9-B05A317DDFCA}"/>
    <dgm:cxn modelId="{BF5DD6A9-B624-4780-8456-B6BF18D8472D}" srcId="{828CBD04-4B5A-4988-86B5-BDDD88FAA490}" destId="{01473DD8-3C0A-4A0B-89CE-80B898B377E7}" srcOrd="1" destOrd="0" parTransId="{C5BB759F-3CD9-428D-BEF8-B252B91BDFB8}" sibTransId="{6D3C6BF5-0E2C-4FEC-9A82-61A7156D692B}"/>
    <dgm:cxn modelId="{6ABE65F6-B66E-4916-82AA-987E155D9BCF}" type="presOf" srcId="{008F6DDB-B985-413C-999C-60A22699BE34}" destId="{39A53E34-78ED-46C9-9059-34FFDBB7299C}" srcOrd="1" destOrd="3" presId="urn:microsoft.com/office/officeart/2005/8/layout/cycle4"/>
    <dgm:cxn modelId="{83765626-E08E-4B25-B6AB-77527E3704CC}" srcId="{828CBD04-4B5A-4988-86B5-BDDD88FAA490}" destId="{76AB8A2C-5421-4E2C-825E-CBEFCBEF4BAE}" srcOrd="3" destOrd="0" parTransId="{23F81002-C686-4FC4-ACB7-657A0626DB4C}" sibTransId="{0DF6040C-0573-4957-851F-E27B0A55934A}"/>
    <dgm:cxn modelId="{9EE91539-7C49-44BB-9025-896B6C8B8370}" type="presOf" srcId="{9AE92709-7C03-495F-9F62-65B517DD8C26}" destId="{E04D7B61-2728-4A46-BA62-64246E0797AC}" srcOrd="0" destOrd="0" presId="urn:microsoft.com/office/officeart/2005/8/layout/cycle4"/>
    <dgm:cxn modelId="{61F1E548-3E80-4DFF-969C-F578ED0C7FD5}" type="presOf" srcId="{008F6DDB-B985-413C-999C-60A22699BE34}" destId="{20891B6C-4B1B-47E6-9A06-15F478854F55}" srcOrd="0" destOrd="3" presId="urn:microsoft.com/office/officeart/2005/8/layout/cycle4"/>
    <dgm:cxn modelId="{AEC881DF-246F-4394-A494-6EB2063E19AF}" type="presOf" srcId="{F2EEC7A0-6BCD-4DF8-BB6C-5431B897D4BD}" destId="{0F21CE31-EFE0-4024-A3EA-F25A7AC93E2E}" srcOrd="1" destOrd="0" presId="urn:microsoft.com/office/officeart/2005/8/layout/cycle4"/>
    <dgm:cxn modelId="{80188F09-5725-4A5E-974E-05F81F6ECB99}" srcId="{6AC6245E-08E1-4DAF-918A-02B84CA33B97}" destId="{820613F4-F249-4202-8085-6AF450844279}" srcOrd="2" destOrd="0" parTransId="{AF2963D1-C3C7-4C97-96D5-39E19A62FBC0}" sibTransId="{74AFA704-626B-4BA9-B782-15A0340F9D87}"/>
    <dgm:cxn modelId="{11808AE8-3B88-4652-8173-C9A7CEEA95C9}" type="presOf" srcId="{E9605C9E-E505-4285-A5F4-983B21140C9F}" destId="{39A53E34-78ED-46C9-9059-34FFDBB7299C}" srcOrd="1" destOrd="4" presId="urn:microsoft.com/office/officeart/2005/8/layout/cycle4"/>
    <dgm:cxn modelId="{69C542C8-0386-41F6-948B-7532958889B5}" type="presOf" srcId="{338BF64E-AB87-42AF-8AD5-FB4E8E8BB21D}" destId="{DC92434C-E3D1-4C3D-84B7-CD5DABF2910C}" srcOrd="1" destOrd="3" presId="urn:microsoft.com/office/officeart/2005/8/layout/cycle4"/>
    <dgm:cxn modelId="{E4AF8E6C-BEF2-4D28-BA19-A461F06A41C6}" type="presOf" srcId="{7F711DF2-0BFB-4B14-8779-9B8004CF898B}" destId="{DC92434C-E3D1-4C3D-84B7-CD5DABF2910C}" srcOrd="1" destOrd="1" presId="urn:microsoft.com/office/officeart/2005/8/layout/cycle4"/>
    <dgm:cxn modelId="{C8FE3FE9-CB3B-45DB-9373-56723E048FF2}" srcId="{F2EEC7A0-6BCD-4DF8-BB6C-5431B897D4BD}" destId="{9FAA2333-52DA-442E-A88D-3BCA0917528C}" srcOrd="2" destOrd="0" parTransId="{A1C286F9-F20A-4526-A426-E327C707CEDB}" sibTransId="{4D41CC81-B706-4C5F-99A5-A6EDB087C05F}"/>
    <dgm:cxn modelId="{C99C5DF1-2B5E-4FED-90D0-089180AFCDE8}" type="presOf" srcId="{39550942-D7C5-40F5-9633-5F75CE7D9177}" destId="{DC92434C-E3D1-4C3D-84B7-CD5DABF2910C}" srcOrd="1" destOrd="9" presId="urn:microsoft.com/office/officeart/2005/8/layout/cycle4"/>
    <dgm:cxn modelId="{A7D59BA0-BEC8-46AF-AC9A-7D50C8AA8212}" srcId="{828CBD04-4B5A-4988-86B5-BDDD88FAA490}" destId="{9AF32B0F-864A-4881-A9B1-098C2EDBB29B}" srcOrd="5" destOrd="0" parTransId="{3792B190-CFF6-4CFE-BEC4-B56CBBC567DA}" sibTransId="{32932B7B-B00C-4DD8-87FF-35CFB09D108B}"/>
    <dgm:cxn modelId="{778C0FAD-E1FB-41FC-8573-3F44FD19B5C5}" srcId="{828CBD04-4B5A-4988-86B5-BDDD88FAA490}" destId="{7F711DF2-0BFB-4B14-8779-9B8004CF898B}" srcOrd="0" destOrd="0" parTransId="{73106235-69D3-479B-8ACA-65B44DB32B70}" sibTransId="{FE7BD685-0B63-49D9-89C0-8969E48263E4}"/>
    <dgm:cxn modelId="{5E724ABC-D054-49D9-BF5E-EB4602277229}" type="presOf" srcId="{76AB8A2C-5421-4E2C-825E-CBEFCBEF4BAE}" destId="{2E0B7371-32AE-4E01-9FE3-71FD42E3E6D3}" srcOrd="0" destOrd="4" presId="urn:microsoft.com/office/officeart/2005/8/layout/cycle4"/>
    <dgm:cxn modelId="{E4F2F403-C417-4593-9CA1-A53E440FAF23}" type="presOf" srcId="{A69DDCEA-7EA6-4416-8355-B4E954F03B55}" destId="{39A53E34-78ED-46C9-9059-34FFDBB7299C}" srcOrd="1" destOrd="0" presId="urn:microsoft.com/office/officeart/2005/8/layout/cycle4"/>
    <dgm:cxn modelId="{3A02D02D-E2B2-478C-AD3C-8C945C5A251E}" type="presParOf" srcId="{A34A87BD-CE7F-4B83-BE11-CB1D1C7B8F1F}" destId="{51367984-466B-4B35-9EDD-8F88F66D3E6F}" srcOrd="0" destOrd="0" presId="urn:microsoft.com/office/officeart/2005/8/layout/cycle4"/>
    <dgm:cxn modelId="{02AA5681-0DDB-408B-BFB8-D53B34C7D11E}" type="presParOf" srcId="{51367984-466B-4B35-9EDD-8F88F66D3E6F}" destId="{4D92DBFB-2761-4C25-9B45-B3778021CE93}" srcOrd="0" destOrd="0" presId="urn:microsoft.com/office/officeart/2005/8/layout/cycle4"/>
    <dgm:cxn modelId="{B90EB2A2-E7E9-48A9-A185-EE3E8145DA84}" type="presParOf" srcId="{4D92DBFB-2761-4C25-9B45-B3778021CE93}" destId="{2E0B7371-32AE-4E01-9FE3-71FD42E3E6D3}" srcOrd="0" destOrd="0" presId="urn:microsoft.com/office/officeart/2005/8/layout/cycle4"/>
    <dgm:cxn modelId="{2372ADF4-C986-48C8-9FD4-C9B33F520788}" type="presParOf" srcId="{4D92DBFB-2761-4C25-9B45-B3778021CE93}" destId="{DC92434C-E3D1-4C3D-84B7-CD5DABF2910C}" srcOrd="1" destOrd="0" presId="urn:microsoft.com/office/officeart/2005/8/layout/cycle4"/>
    <dgm:cxn modelId="{E09E64F8-CAEE-4561-801F-79FAD78BC8D8}" type="presParOf" srcId="{51367984-466B-4B35-9EDD-8F88F66D3E6F}" destId="{B03201B4-49E4-48AD-9395-91062D04E54F}" srcOrd="1" destOrd="0" presId="urn:microsoft.com/office/officeart/2005/8/layout/cycle4"/>
    <dgm:cxn modelId="{A98878C2-2C89-449E-B3BE-DD78F90EA2B1}" type="presParOf" srcId="{B03201B4-49E4-48AD-9395-91062D04E54F}" destId="{CE27726F-066C-4778-893F-E09755299C2A}" srcOrd="0" destOrd="0" presId="urn:microsoft.com/office/officeart/2005/8/layout/cycle4"/>
    <dgm:cxn modelId="{EC9D9B24-C72A-4ECE-A2E8-4FECEE6F5DC6}" type="presParOf" srcId="{B03201B4-49E4-48AD-9395-91062D04E54F}" destId="{0F21CE31-EFE0-4024-A3EA-F25A7AC93E2E}" srcOrd="1" destOrd="0" presId="urn:microsoft.com/office/officeart/2005/8/layout/cycle4"/>
    <dgm:cxn modelId="{EE36296F-32CE-4A55-84B9-6BBDD7F7FC8B}" type="presParOf" srcId="{51367984-466B-4B35-9EDD-8F88F66D3E6F}" destId="{1B3343C4-A55E-4912-88F7-6B63472D118A}" srcOrd="2" destOrd="0" presId="urn:microsoft.com/office/officeart/2005/8/layout/cycle4"/>
    <dgm:cxn modelId="{1AE5254D-A091-4997-88CB-81EB18B0C449}" type="presParOf" srcId="{1B3343C4-A55E-4912-88F7-6B63472D118A}" destId="{3A12BB4D-8F43-4CD7-BDB7-E3CED040F45B}" srcOrd="0" destOrd="0" presId="urn:microsoft.com/office/officeart/2005/8/layout/cycle4"/>
    <dgm:cxn modelId="{53397F0E-A0B4-458F-8A50-9CAFB95BB5D1}" type="presParOf" srcId="{1B3343C4-A55E-4912-88F7-6B63472D118A}" destId="{C162BA31-5F9B-42C1-8308-ABFA4312095B}" srcOrd="1" destOrd="0" presId="urn:microsoft.com/office/officeart/2005/8/layout/cycle4"/>
    <dgm:cxn modelId="{633ED5FC-A2F8-4B07-9843-F0314116D9D3}" type="presParOf" srcId="{51367984-466B-4B35-9EDD-8F88F66D3E6F}" destId="{3664DF0E-735A-4127-8F4E-C86BF16D8EC1}" srcOrd="3" destOrd="0" presId="urn:microsoft.com/office/officeart/2005/8/layout/cycle4"/>
    <dgm:cxn modelId="{38DA8730-648F-46D5-A5F4-EBA02CD22554}" type="presParOf" srcId="{3664DF0E-735A-4127-8F4E-C86BF16D8EC1}" destId="{20891B6C-4B1B-47E6-9A06-15F478854F55}" srcOrd="0" destOrd="0" presId="urn:microsoft.com/office/officeart/2005/8/layout/cycle4"/>
    <dgm:cxn modelId="{5FC5FDC0-768B-4180-ADB6-BEBB31D0BB51}" type="presParOf" srcId="{3664DF0E-735A-4127-8F4E-C86BF16D8EC1}" destId="{39A53E34-78ED-46C9-9059-34FFDBB7299C}" srcOrd="1" destOrd="0" presId="urn:microsoft.com/office/officeart/2005/8/layout/cycle4"/>
    <dgm:cxn modelId="{669BF42D-E473-4B6B-9FA8-090A76EE0664}" type="presParOf" srcId="{51367984-466B-4B35-9EDD-8F88F66D3E6F}" destId="{33D3A6CB-7E9C-4E07-A837-9A59681DF550}" srcOrd="4" destOrd="0" presId="urn:microsoft.com/office/officeart/2005/8/layout/cycle4"/>
    <dgm:cxn modelId="{EBE0B369-0B72-4103-8ABA-D9271E8EC838}" type="presParOf" srcId="{A34A87BD-CE7F-4B83-BE11-CB1D1C7B8F1F}" destId="{85104C95-C428-4E97-9638-24D4ECDD2CA8}" srcOrd="1" destOrd="0" presId="urn:microsoft.com/office/officeart/2005/8/layout/cycle4"/>
    <dgm:cxn modelId="{3562DEDD-1E3C-4DEB-BA61-FC31FA6C8875}" type="presParOf" srcId="{85104C95-C428-4E97-9638-24D4ECDD2CA8}" destId="{0D420297-5F85-49AB-96C8-19FA539537B3}" srcOrd="0" destOrd="0" presId="urn:microsoft.com/office/officeart/2005/8/layout/cycle4"/>
    <dgm:cxn modelId="{BC4B4DDA-6D00-4596-99FE-DE66024655C8}" type="presParOf" srcId="{85104C95-C428-4E97-9638-24D4ECDD2CA8}" destId="{E04D7B61-2728-4A46-BA62-64246E0797AC}" srcOrd="1" destOrd="0" presId="urn:microsoft.com/office/officeart/2005/8/layout/cycle4"/>
    <dgm:cxn modelId="{60C49C69-41DA-4483-ABE9-31BBC61ABF6E}" type="presParOf" srcId="{85104C95-C428-4E97-9638-24D4ECDD2CA8}" destId="{E1ED82D7-C98C-4004-8A91-F71F6D53A34F}" srcOrd="2" destOrd="0" presId="urn:microsoft.com/office/officeart/2005/8/layout/cycle4"/>
    <dgm:cxn modelId="{5994E806-5572-4975-9B06-D9734A86E175}" type="presParOf" srcId="{85104C95-C428-4E97-9638-24D4ECDD2CA8}" destId="{912D0B13-5B24-4466-82D3-7D9A25A35E4B}" srcOrd="3" destOrd="0" presId="urn:microsoft.com/office/officeart/2005/8/layout/cycle4"/>
    <dgm:cxn modelId="{60D1C2A4-86E7-4E97-B4F2-EBF4B0C5A0E5}" type="presParOf" srcId="{85104C95-C428-4E97-9638-24D4ECDD2CA8}" destId="{7CD97322-6D69-4149-83C5-C731EFE78B40}" srcOrd="4" destOrd="0" presId="urn:microsoft.com/office/officeart/2005/8/layout/cycle4"/>
    <dgm:cxn modelId="{AEB38C85-31C1-4C13-A5CF-EC35F106C432}" type="presParOf" srcId="{A34A87BD-CE7F-4B83-BE11-CB1D1C7B8F1F}" destId="{DF75E1EA-CD80-4FF5-9C73-BC9EE607174C}" srcOrd="2" destOrd="0" presId="urn:microsoft.com/office/officeart/2005/8/layout/cycle4"/>
    <dgm:cxn modelId="{09EC4C8D-80E7-4D6F-864A-2485A577AD45}" type="presParOf" srcId="{A34A87BD-CE7F-4B83-BE11-CB1D1C7B8F1F}" destId="{2ADB6AFD-2DDF-4C86-A722-47781EB702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BB4D-8F43-4CD7-BDB7-E3CED040F45B}">
      <dsp:nvSpPr>
        <dsp:cNvPr id="0" name=""/>
        <dsp:cNvSpPr/>
      </dsp:nvSpPr>
      <dsp:spPr>
        <a:xfrm>
          <a:off x="5025342" y="2942513"/>
          <a:ext cx="3047123" cy="1508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Referral site ART Process flow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Referral site  ART Processes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for r</a:t>
          </a: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eferral site </a:t>
          </a: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visit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at r</a:t>
          </a: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eferral </a:t>
          </a: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site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recruitment at IMAI site</a:t>
          </a:r>
        </a:p>
      </dsp:txBody>
      <dsp:txXfrm>
        <a:off x="5972615" y="3352769"/>
        <a:ext cx="2066714" cy="1065086"/>
      </dsp:txXfrm>
    </dsp:sp>
    <dsp:sp modelId="{20891B6C-4B1B-47E6-9A06-15F478854F55}">
      <dsp:nvSpPr>
        <dsp:cNvPr id="0" name=""/>
        <dsp:cNvSpPr/>
      </dsp:nvSpPr>
      <dsp:spPr>
        <a:xfrm>
          <a:off x="157134" y="2454678"/>
          <a:ext cx="3760024" cy="2009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Facility, regional, and national level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predfined EDT reports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Completing the Monthly ART Reporting Template at main site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Improving EDT Data qaulity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Data abstraction, validation and use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01274" y="3001166"/>
        <a:ext cx="2543737" cy="1418764"/>
      </dsp:txXfrm>
    </dsp:sp>
    <dsp:sp modelId="{CE27726F-066C-4778-893F-E09755299C2A}">
      <dsp:nvSpPr>
        <dsp:cNvPr id="0" name=""/>
        <dsp:cNvSpPr/>
      </dsp:nvSpPr>
      <dsp:spPr>
        <a:xfrm>
          <a:off x="5032710" y="61433"/>
          <a:ext cx="3037298" cy="1573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Receiving and Issuing of stock from the EDT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Recording stock take details</a:t>
          </a:r>
          <a:endParaRPr lang="en-US" sz="8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Quantification of ARVs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Preparing stock for referral site</a:t>
          </a:r>
        </a:p>
      </dsp:txBody>
      <dsp:txXfrm>
        <a:off x="5978467" y="96000"/>
        <a:ext cx="2056975" cy="1111083"/>
      </dsp:txXfrm>
    </dsp:sp>
    <dsp:sp modelId="{2E0B7371-32AE-4E01-9FE3-71FD42E3E6D3}">
      <dsp:nvSpPr>
        <dsp:cNvPr id="0" name=""/>
        <dsp:cNvSpPr/>
      </dsp:nvSpPr>
      <dsp:spPr>
        <a:xfrm>
          <a:off x="0" y="71323"/>
          <a:ext cx="4782621" cy="1822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Main site ART processes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Recruitment  of new patients initiating ART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Entering patients on ART from other sites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Stopping patient management on the EDT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Updating patient data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Monitoring patient adherence to ART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Dispensing  to patients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800" b="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Reversing a transaction</a:t>
          </a: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Managing patient appointments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034" y="111357"/>
        <a:ext cx="3267766" cy="1286794"/>
      </dsp:txXfrm>
    </dsp:sp>
    <dsp:sp modelId="{0D420297-5F85-49AB-96C8-19FA539537B3}">
      <dsp:nvSpPr>
        <dsp:cNvPr id="0" name=""/>
        <dsp:cNvSpPr/>
      </dsp:nvSpPr>
      <dsp:spPr>
        <a:xfrm>
          <a:off x="2380908" y="154997"/>
          <a:ext cx="1939509" cy="1939509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</a:t>
          </a:r>
          <a:r>
            <a:rPr lang="en-ZA" sz="1400" kern="1200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Management</a:t>
          </a: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 at Main Site using the EDT</a:t>
          </a:r>
          <a:endParaRPr lang="en-US" sz="1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48977" y="723066"/>
        <a:ext cx="1371440" cy="1371440"/>
      </dsp:txXfrm>
    </dsp:sp>
    <dsp:sp modelId="{E04D7B61-2728-4A46-BA62-64246E0797AC}">
      <dsp:nvSpPr>
        <dsp:cNvPr id="0" name=""/>
        <dsp:cNvSpPr/>
      </dsp:nvSpPr>
      <dsp:spPr>
        <a:xfrm rot="5400000">
          <a:off x="4399684" y="154997"/>
          <a:ext cx="1939509" cy="1939509"/>
        </a:xfrm>
        <a:prstGeom prst="pieWedg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Stock </a:t>
          </a:r>
          <a:r>
            <a:rPr lang="en-ZA" sz="1400" kern="1200" dirty="0" err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Management</a:t>
          </a: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at Main Site using the EDT</a:t>
          </a:r>
          <a:endParaRPr lang="en-US" sz="1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4399684" y="723066"/>
        <a:ext cx="1371440" cy="1371440"/>
      </dsp:txXfrm>
    </dsp:sp>
    <dsp:sp modelId="{E1ED82D7-C98C-4004-8A91-F71F6D53A34F}">
      <dsp:nvSpPr>
        <dsp:cNvPr id="0" name=""/>
        <dsp:cNvSpPr/>
      </dsp:nvSpPr>
      <dsp:spPr>
        <a:xfrm rot="10800000">
          <a:off x="4399684" y="2184091"/>
          <a:ext cx="1939509" cy="1939509"/>
        </a:xfrm>
        <a:prstGeom prst="pieWedg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Patient Management at Referral Site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using the EDT Mobile</a:t>
          </a:r>
          <a:endParaRPr lang="en-US" sz="1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4399684" y="2184091"/>
        <a:ext cx="1371440" cy="1371440"/>
      </dsp:txXfrm>
    </dsp:sp>
    <dsp:sp modelId="{912D0B13-5B24-4466-82D3-7D9A25A35E4B}">
      <dsp:nvSpPr>
        <dsp:cNvPr id="0" name=""/>
        <dsp:cNvSpPr/>
      </dsp:nvSpPr>
      <dsp:spPr>
        <a:xfrm rot="16200000">
          <a:off x="2307827" y="2339969"/>
          <a:ext cx="1939509" cy="1939509"/>
        </a:xfrm>
        <a:prstGeom prst="pieWedg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ART Reporting and Data Quality using EDT reports</a:t>
          </a:r>
          <a:endParaRPr lang="en-US" sz="1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5400000">
        <a:off x="2875896" y="2339969"/>
        <a:ext cx="1371440" cy="1371440"/>
      </dsp:txXfrm>
    </dsp:sp>
    <dsp:sp modelId="{DF75E1EA-CD80-4FF5-9C73-BC9EE607174C}">
      <dsp:nvSpPr>
        <dsp:cNvPr id="0" name=""/>
        <dsp:cNvSpPr/>
      </dsp:nvSpPr>
      <dsp:spPr>
        <a:xfrm>
          <a:off x="4020185" y="1736163"/>
          <a:ext cx="669645" cy="58230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DB6AFD-2DDF-4C86-A722-47781EB7023C}">
      <dsp:nvSpPr>
        <dsp:cNvPr id="0" name=""/>
        <dsp:cNvSpPr/>
      </dsp:nvSpPr>
      <dsp:spPr>
        <a:xfrm rot="10800000">
          <a:off x="4020185" y="1960125"/>
          <a:ext cx="669645" cy="58230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C91D-06A6-4FC7-8F28-5FC77E38F501}" type="datetimeFigureOut">
              <a:rPr lang="en-ZA" smtClean="0"/>
              <a:t>2014/03/25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388B-4B5E-4891-8A7D-CA08571674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81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0574-372D-4852-8AD7-3217EAF8B070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4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9B91-0BBD-4046-A27C-CFE1A7B11440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8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CA0-2482-4479-8615-FBE74025E558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040-911A-4FEB-A437-CDE609BA1599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4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7FA-EA5A-4742-9F1C-0FDCABF6A6FB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1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FD92-59C2-4E24-8EF0-C04016062F38}" type="datetime1">
              <a:rPr lang="en-ZA" smtClean="0"/>
              <a:t>2014/03/25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8DF-B4F9-4E31-8951-6E610867020F}" type="datetime1">
              <a:rPr lang="en-ZA" smtClean="0"/>
              <a:t>2014/03/25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26AD-862E-4DC7-9F03-FEDA7408B047}" type="datetime1">
              <a:rPr lang="en-ZA" smtClean="0"/>
              <a:t>2014/03/25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714-19E0-4512-BC06-8490BF7C21CA}" type="datetime1">
              <a:rPr lang="en-ZA" smtClean="0"/>
              <a:t>2014/03/25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9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AF-B80E-4E0B-8764-E487F6FE3956}" type="datetime1">
              <a:rPr lang="en-ZA" smtClean="0"/>
              <a:t>2014/03/25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96A3-C93A-4791-AC46-E01FB0AE7FC6}" type="datetime1">
              <a:rPr lang="en-ZA" smtClean="0"/>
              <a:t>2014/03/25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6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1F62-14D7-4CA5-B5CB-7A2E5A7642E9}" type="datetime1">
              <a:rPr lang="en-ZA" smtClean="0"/>
              <a:t>2014/03/25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EDT Pie</a:t>
            </a:r>
            <a:endParaRPr lang="en-Z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6512768" cy="2088232"/>
          </a:xfrm>
        </p:spPr>
        <p:txBody>
          <a:bodyPr>
            <a:normAutofit/>
          </a:bodyPr>
          <a:lstStyle/>
          <a:p>
            <a:endParaRPr lang="en-ZA" sz="3600" dirty="0"/>
          </a:p>
        </p:txBody>
      </p:sp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93050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the EDT to improve ART service delivery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2</a:t>
            </a:fld>
            <a:endParaRPr lang="en-Z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Learn more about the EDT – become EDT gurus (up to par with EDT users)</a:t>
            </a:r>
          </a:p>
          <a:p>
            <a:r>
              <a:rPr lang="en-GB" dirty="0" err="1" smtClean="0"/>
              <a:t>Gray</a:t>
            </a:r>
            <a:r>
              <a:rPr lang="en-GB" dirty="0" smtClean="0"/>
              <a:t> areas with EDT Reports</a:t>
            </a:r>
          </a:p>
          <a:p>
            <a:r>
              <a:rPr lang="en-GB" dirty="0" smtClean="0"/>
              <a:t>Knowledge on data collection at IMAI sites</a:t>
            </a:r>
          </a:p>
          <a:p>
            <a:r>
              <a:rPr lang="en-GB" dirty="0" smtClean="0"/>
              <a:t>Compare EDT changes to new ART guidelines</a:t>
            </a:r>
          </a:p>
          <a:p>
            <a:r>
              <a:rPr lang="en-GB" dirty="0" smtClean="0"/>
              <a:t>Reconcile data from IMAI with EDT</a:t>
            </a:r>
          </a:p>
          <a:p>
            <a:r>
              <a:rPr lang="en-GB" dirty="0" smtClean="0"/>
              <a:t>Able to validate data</a:t>
            </a:r>
          </a:p>
          <a:p>
            <a:r>
              <a:rPr lang="en-GB" dirty="0" smtClean="0"/>
              <a:t>Harmonising EPMS with EDT</a:t>
            </a:r>
          </a:p>
          <a:p>
            <a:r>
              <a:rPr lang="en-GB" dirty="0" smtClean="0"/>
              <a:t>Web-based EDT and Regional database (RDB)</a:t>
            </a:r>
          </a:p>
          <a:p>
            <a:r>
              <a:rPr lang="en-GB" dirty="0" smtClean="0"/>
              <a:t>Data discrepancy EDT reports</a:t>
            </a:r>
          </a:p>
          <a:p>
            <a:r>
              <a:rPr lang="en-GB" dirty="0" smtClean="0"/>
              <a:t>New changes in the EDT &amp; Reporting module</a:t>
            </a:r>
          </a:p>
          <a:p>
            <a:r>
              <a:rPr lang="en-GB" dirty="0" smtClean="0"/>
              <a:t>EDT mobile</a:t>
            </a:r>
          </a:p>
          <a:p>
            <a:r>
              <a:rPr lang="en-GB" dirty="0" smtClean="0"/>
              <a:t>Switches or Substitutes</a:t>
            </a:r>
          </a:p>
          <a:p>
            <a:r>
              <a:rPr lang="en-GB" dirty="0" smtClean="0"/>
              <a:t>Update of backlog since it is a new site</a:t>
            </a:r>
          </a:p>
          <a:p>
            <a:r>
              <a:rPr lang="en-GB" dirty="0" smtClean="0"/>
              <a:t>How to handle stock taking issues</a:t>
            </a:r>
          </a:p>
          <a:p>
            <a:r>
              <a:rPr lang="en-GB" smtClean="0"/>
              <a:t>New EDT reporting template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36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260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EDT Pie</vt:lpstr>
      <vt:lpstr>Using the EDT to improve ART service delivery</vt:lpstr>
      <vt:lpstr>Expectations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Victor.Sumbi</dc:creator>
  <cp:lastModifiedBy>Samson Mwinga</cp:lastModifiedBy>
  <cp:revision>68</cp:revision>
  <dcterms:created xsi:type="dcterms:W3CDTF">2012-04-17T09:03:39Z</dcterms:created>
  <dcterms:modified xsi:type="dcterms:W3CDTF">2014-03-25T13:10:37Z</dcterms:modified>
</cp:coreProperties>
</file>