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E8960-8226-E6B1-0919-45F515BFD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2FFDB4-709D-3269-C8F3-6FFF16B9CC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F56D9-AD54-70B1-C131-3BBFD2A69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594B-F0DE-435E-B525-49010933E25E}" type="datetimeFigureOut">
              <a:rPr lang="en-GB" smtClean="0"/>
              <a:t>02/08/2024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A70AC-BA39-047E-58B1-CF8A25B41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AE52B-D3E7-48CC-EEAA-E14B44B3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B19E-C19B-46D9-9146-5AE298E8A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112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1BEE1-3847-ACE3-B88C-388FD138C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89ECF0-758E-3EF3-4F9C-7E0CC698D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317A2-0419-0509-89DE-F9A14E6F0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594B-F0DE-435E-B525-49010933E25E}" type="datetimeFigureOut">
              <a:rPr lang="en-GB" smtClean="0"/>
              <a:t>02/08/2024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CA7FA-7A7B-9270-5774-DAFD5AB04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85380-5EFA-C055-B29A-5D0E7AE4E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B19E-C19B-46D9-9146-5AE298E8A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692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48937-2F09-DD1C-5470-405601947C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89561-0EAD-91C7-951D-D3B13EE45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6AAA6-71C6-2175-6851-4A95BAA85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594B-F0DE-435E-B525-49010933E25E}" type="datetimeFigureOut">
              <a:rPr lang="en-GB" smtClean="0"/>
              <a:t>02/08/2024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65E8F-7077-32C0-5994-39073F233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DDB0B-01E6-3A67-D3F0-ED87332E9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B19E-C19B-46D9-9146-5AE298E8A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016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41E17-4739-BCB8-D560-42F11958E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35AA8-D624-3549-9011-BC13646B3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279B0-4072-008F-DA36-B5C3A39BB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594B-F0DE-435E-B525-49010933E25E}" type="datetimeFigureOut">
              <a:rPr lang="en-GB" smtClean="0"/>
              <a:t>02/08/2024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73C7C-0178-D2F8-CC2C-F5A03B83A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A515C-AF8F-743A-2FEA-18CBB18E7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B19E-C19B-46D9-9146-5AE298E8A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715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09BB0-7B12-54D0-E664-1E5D7C75C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3A26E-70AB-38F9-CA98-C6968E2F5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A1EBE-CD0B-4014-449F-9DBF73F09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594B-F0DE-435E-B525-49010933E25E}" type="datetimeFigureOut">
              <a:rPr lang="en-GB" smtClean="0"/>
              <a:t>02/08/2024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5DF22-E477-8BEB-1A05-C62AE60BD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6756C-0261-83A9-C9B5-B54C83A6C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B19E-C19B-46D9-9146-5AE298E8A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269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2A0B3-9C30-3140-55B8-20DBBA06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B8793-A32E-6357-AF1F-D4A02EF1D9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630AD-4B5A-2F92-5E2B-70187ED3C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20B405-5F12-31AE-D550-6F6B3C92F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594B-F0DE-435E-B525-49010933E25E}" type="datetimeFigureOut">
              <a:rPr lang="en-GB" smtClean="0"/>
              <a:t>02/08/2024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92B4D-27D4-2F45-1A2A-23E449914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A731D-D8DC-D907-489F-9A181304E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B19E-C19B-46D9-9146-5AE298E8A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1603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E27D3-BE94-9536-2C51-0469A07D3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91265-D66B-F59D-FA28-307AE7F85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1A60B6-7826-E1FA-D2F3-7FB15C310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215648-EFCB-CDDF-049B-0C3F098D16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0E3D75-71B1-1BDD-CBE9-88D9490A40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229B49-931B-0AA3-832B-F4ED161E2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594B-F0DE-435E-B525-49010933E25E}" type="datetimeFigureOut">
              <a:rPr lang="en-GB" smtClean="0"/>
              <a:t>02/08/2024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2C72D6-9537-BCF2-F43B-B5543EA7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1D8FF8-12AB-0040-BC83-71E5D0C3D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B19E-C19B-46D9-9146-5AE298E8A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2438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2FA1E-C707-7AF8-8629-886F7B8A3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DF8EC5-EC9B-E3EC-462A-14854D8B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594B-F0DE-435E-B525-49010933E25E}" type="datetimeFigureOut">
              <a:rPr lang="en-GB" smtClean="0"/>
              <a:t>02/08/2024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E95367-BCA6-5F6E-7F9B-92A9EFBAC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85F7C1-4778-A981-9017-44692C235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B19E-C19B-46D9-9146-5AE298E8A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973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69EDC8-0345-3682-8983-933900F2B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594B-F0DE-435E-B525-49010933E25E}" type="datetimeFigureOut">
              <a:rPr lang="en-GB" smtClean="0"/>
              <a:t>02/08/2024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2E862E-FBB8-4AEA-3E7D-256EFAD6B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B2A1D-873D-9BD6-F800-3AD19FB8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B19E-C19B-46D9-9146-5AE298E8A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7930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345BA-694A-1917-ECB4-27AABDD3E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2FF69-0CF4-6B0F-1E10-3861700C2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C6697C-8878-56B9-B9A1-F1B56374E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C3052-E76E-7910-EC9D-DD581B269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594B-F0DE-435E-B525-49010933E25E}" type="datetimeFigureOut">
              <a:rPr lang="en-GB" smtClean="0"/>
              <a:t>02/08/2024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DC6391-BA16-0B64-AE9F-D38C1507B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D0106-8DDB-ADC8-DDAB-88224B2EE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B19E-C19B-46D9-9146-5AE298E8A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5815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4AE14-5B8D-72DE-C0A7-06820EF72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0D0D7F-014B-93ED-E31B-7ADF768EE3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32BEA-F6B5-6373-05A4-60923A4B8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1E3C12-9754-7F25-6220-D3B174AEA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594B-F0DE-435E-B525-49010933E25E}" type="datetimeFigureOut">
              <a:rPr lang="en-GB" smtClean="0"/>
              <a:t>02/08/2024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A8451-F732-36D1-6109-47D730FB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12F8C-49DD-A94F-AB07-7E6FFCEE3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B19E-C19B-46D9-9146-5AE298E8A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816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1C150C-EC6E-E66D-70B7-6486D47EB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E3B89-FD65-6612-C2F1-132CA433D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63AD0-7B59-EDD3-9A29-310DCBF597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63594B-F0DE-435E-B525-49010933E25E}" type="datetimeFigureOut">
              <a:rPr lang="en-GB" smtClean="0"/>
              <a:t>02/08/2024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C32E9-3EE1-D8EF-0EFE-C16C4A7BD3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87E29-EA2F-E0AD-C072-D965DC9B00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9AB19E-C19B-46D9-9146-5AE298E8A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829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F2C4AE8-45C2-65A5-1E0B-EBCA5A46833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2" t="18861" r="8362" b="21792"/>
          <a:stretch/>
        </p:blipFill>
        <p:spPr bwMode="auto">
          <a:xfrm>
            <a:off x="3854410" y="1575134"/>
            <a:ext cx="4999880" cy="479060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 Box 2">
            <a:extLst>
              <a:ext uri="{FF2B5EF4-FFF2-40B4-BE49-F238E27FC236}">
                <a16:creationId xmlns:a16="http://schemas.microsoft.com/office/drawing/2014/main" id="{61ABB366-0541-CFBF-3057-023DA0975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5678" y="3161270"/>
            <a:ext cx="928731" cy="320446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/>
            <a:r>
              <a:rPr lang="it-IT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J41</a:t>
            </a:r>
            <a:endParaRPr lang="en-GB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it-IT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GND</a:t>
            </a:r>
            <a:endParaRPr lang="en-GB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it-IT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SIO_24</a:t>
            </a:r>
            <a:endParaRPr lang="en-GB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it-IT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SIO_32</a:t>
            </a:r>
            <a:endParaRPr lang="en-GB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it-IT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SIO_25</a:t>
            </a:r>
            <a:endParaRPr lang="en-GB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it-IT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SIO_33</a:t>
            </a:r>
            <a:endParaRPr lang="en-GB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it-IT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SIO_34</a:t>
            </a:r>
            <a:endParaRPr lang="en-GB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it-IT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SIO_35</a:t>
            </a:r>
            <a:endParaRPr lang="en-GB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it-IT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SIO_37</a:t>
            </a:r>
            <a:endParaRPr lang="en-GB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it-IT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SIO_36</a:t>
            </a:r>
            <a:endParaRPr lang="en-GB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it-IT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SIO_38</a:t>
            </a:r>
            <a:endParaRPr lang="en-GB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7177027A-5FFB-CADD-675A-E336D4954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6945" y="3161270"/>
            <a:ext cx="928731" cy="320446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/>
            <a:r>
              <a:rPr lang="it-IT" b="1" dirty="0">
                <a:latin typeface="Times New Roman" panose="02020603050405020304" pitchFamily="18" charset="0"/>
              </a:rPr>
              <a:t>J47</a:t>
            </a:r>
            <a:endParaRPr lang="en-GB" b="1" dirty="0">
              <a:latin typeface="Times New Roman" panose="02020603050405020304" pitchFamily="18" charset="0"/>
            </a:endParaRPr>
          </a:p>
          <a:p>
            <a:pPr algn="ctr"/>
            <a:r>
              <a:rPr lang="it-IT" dirty="0">
                <a:latin typeface="Times New Roman" panose="02020603050405020304" pitchFamily="18" charset="0"/>
              </a:rPr>
              <a:t>SIO_14</a:t>
            </a:r>
            <a:endParaRPr lang="en-GB" dirty="0">
              <a:latin typeface="Times New Roman" panose="02020603050405020304" pitchFamily="18" charset="0"/>
            </a:endParaRPr>
          </a:p>
          <a:p>
            <a:pPr algn="ctr"/>
            <a:r>
              <a:rPr lang="it-IT" dirty="0">
                <a:latin typeface="Times New Roman" panose="02020603050405020304" pitchFamily="18" charset="0"/>
              </a:rPr>
              <a:t>SIO_13</a:t>
            </a:r>
            <a:endParaRPr lang="en-GB" dirty="0">
              <a:latin typeface="Times New Roman" panose="02020603050405020304" pitchFamily="18" charset="0"/>
            </a:endParaRPr>
          </a:p>
          <a:p>
            <a:pPr algn="ctr"/>
            <a:r>
              <a:rPr lang="it-IT" dirty="0">
                <a:latin typeface="Times New Roman" panose="02020603050405020304" pitchFamily="18" charset="0"/>
              </a:rPr>
              <a:t>SIO_15</a:t>
            </a:r>
            <a:endParaRPr lang="en-GB" dirty="0">
              <a:latin typeface="Times New Roman" panose="02020603050405020304" pitchFamily="18" charset="0"/>
            </a:endParaRPr>
          </a:p>
          <a:p>
            <a:pPr algn="ctr"/>
            <a:r>
              <a:rPr lang="it-IT" dirty="0">
                <a:latin typeface="Times New Roman" panose="02020603050405020304" pitchFamily="18" charset="0"/>
              </a:rPr>
              <a:t>SIO_16</a:t>
            </a:r>
            <a:endParaRPr lang="en-GB" dirty="0">
              <a:latin typeface="Times New Roman" panose="02020603050405020304" pitchFamily="18" charset="0"/>
            </a:endParaRPr>
          </a:p>
          <a:p>
            <a:pPr algn="ctr"/>
            <a:r>
              <a:rPr lang="it-IT" dirty="0">
                <a:latin typeface="Times New Roman" panose="02020603050405020304" pitchFamily="18" charset="0"/>
              </a:rPr>
              <a:t>SIO_17</a:t>
            </a:r>
            <a:endParaRPr lang="en-GB" dirty="0">
              <a:latin typeface="Times New Roman" panose="02020603050405020304" pitchFamily="18" charset="0"/>
            </a:endParaRPr>
          </a:p>
          <a:p>
            <a:pPr algn="ctr"/>
            <a:r>
              <a:rPr lang="it-IT" dirty="0">
                <a:latin typeface="Times New Roman" panose="02020603050405020304" pitchFamily="18" charset="0"/>
              </a:rPr>
              <a:t>SIO_20</a:t>
            </a:r>
            <a:endParaRPr lang="en-GB" dirty="0">
              <a:latin typeface="Times New Roman" panose="02020603050405020304" pitchFamily="18" charset="0"/>
            </a:endParaRPr>
          </a:p>
          <a:p>
            <a:pPr algn="ctr"/>
            <a:r>
              <a:rPr lang="it-IT" b="1" dirty="0">
                <a:solidFill>
                  <a:srgbClr val="002060"/>
                </a:solidFill>
                <a:latin typeface="Times New Roman" panose="02020603050405020304" pitchFamily="18" charset="0"/>
              </a:rPr>
              <a:t>SIO_19</a:t>
            </a:r>
            <a:endParaRPr lang="en-GB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it-IT" b="1" dirty="0">
                <a:solidFill>
                  <a:srgbClr val="C00000"/>
                </a:solidFill>
                <a:latin typeface="Times New Roman" panose="02020603050405020304" pitchFamily="18" charset="0"/>
              </a:rPr>
              <a:t>SIO_22</a:t>
            </a:r>
            <a:endParaRPr lang="en-GB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it-IT" b="1" dirty="0">
                <a:solidFill>
                  <a:srgbClr val="663300"/>
                </a:solidFill>
                <a:latin typeface="Times New Roman" panose="02020603050405020304" pitchFamily="18" charset="0"/>
              </a:rPr>
              <a:t>SIO_21</a:t>
            </a:r>
            <a:endParaRPr lang="en-GB" b="1" dirty="0">
              <a:solidFill>
                <a:srgbClr val="66330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it-IT" dirty="0">
                <a:latin typeface="Times New Roman" panose="02020603050405020304" pitchFamily="18" charset="0"/>
              </a:rPr>
              <a:t>SIO_23</a:t>
            </a:r>
            <a:endParaRPr lang="en-GB" dirty="0">
              <a:latin typeface="Times New Roman" panose="02020603050405020304" pitchFamily="18" charset="0"/>
            </a:endParaRP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A1545BA0-8BAD-4161-6197-83A65D9EE8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4290" y="2763153"/>
            <a:ext cx="928734" cy="346632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/>
            <a:r>
              <a:rPr lang="it-IT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J48</a:t>
            </a:r>
            <a:endParaRPr lang="en-GB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it-IT" b="1" cap="all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SIO_28</a:t>
            </a:r>
            <a:endParaRPr lang="en-GB" b="1" cap="all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it-IT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SIO_29</a:t>
            </a:r>
            <a:endParaRPr lang="en-GB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it-IT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SIO_46</a:t>
            </a:r>
            <a:endParaRPr lang="en-GB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it-IT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SIO_03</a:t>
            </a:r>
            <a:endParaRPr lang="en-GB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it-IT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SIO_47</a:t>
            </a:r>
            <a:endParaRPr lang="en-GB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it-IT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SIO_44</a:t>
            </a:r>
            <a:endParaRPr lang="en-GB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it-IT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SIO_43</a:t>
            </a:r>
            <a:endParaRPr lang="en-GB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it-IT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SIO_45</a:t>
            </a:r>
            <a:endParaRPr lang="en-GB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it-IT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SIO_42</a:t>
            </a:r>
            <a:endParaRPr lang="en-GB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it-IT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SIO_39</a:t>
            </a:r>
            <a:endParaRPr lang="en-GB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D21FA4B1-98BC-3B7A-878B-ED9421213CD8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6098343" y="-396060"/>
            <a:ext cx="954109" cy="313766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/>
            <a:r>
              <a:rPr lang="it-IT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J29</a:t>
            </a:r>
            <a:endParaRPr lang="en-GB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it-IT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SIO_30</a:t>
            </a:r>
            <a:endParaRPr lang="en-GB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it-IT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SIO_31</a:t>
            </a:r>
            <a:endParaRPr lang="en-GB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it-IT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SIO_27</a:t>
            </a:r>
            <a:endParaRPr lang="en-GB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it-IT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SIO_26</a:t>
            </a:r>
            <a:endParaRPr lang="en-GB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it-IT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SIO_04</a:t>
            </a:r>
            <a:endParaRPr lang="en-GB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it-IT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SIO_40</a:t>
            </a:r>
            <a:endParaRPr lang="en-GB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it-IT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SIO_41</a:t>
            </a:r>
            <a:endParaRPr lang="en-GB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it-IT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SIO_12</a:t>
            </a:r>
            <a:endParaRPr lang="en-GB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it-IT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SIO_11</a:t>
            </a:r>
            <a:endParaRPr lang="en-GB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it-IT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GND</a:t>
            </a:r>
            <a:endParaRPr lang="en-GB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7C4FAA-926D-70EE-AE44-BEC449EDEFF5}"/>
              </a:ext>
            </a:extLst>
          </p:cNvPr>
          <p:cNvSpPr txBox="1"/>
          <p:nvPr/>
        </p:nvSpPr>
        <p:spPr>
          <a:xfrm>
            <a:off x="178365" y="161215"/>
            <a:ext cx="30319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BL654 Development Kit</a:t>
            </a:r>
            <a:endParaRPr lang="en-GB" sz="2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3A4EFF-7C72-9EBA-21EB-DCCBFDB02403}"/>
              </a:ext>
            </a:extLst>
          </p:cNvPr>
          <p:cNvSpPr txBox="1"/>
          <p:nvPr/>
        </p:nvSpPr>
        <p:spPr>
          <a:xfrm>
            <a:off x="-12539" y="5645765"/>
            <a:ext cx="2009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1800" b="1" cap="all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P3.7 - D11: MOSI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A9156E-1E2B-529D-DEBB-D272D89E0180}"/>
              </a:ext>
            </a:extLst>
          </p:cNvPr>
          <p:cNvSpPr txBox="1"/>
          <p:nvPr/>
        </p:nvSpPr>
        <p:spPr>
          <a:xfrm>
            <a:off x="0" y="5363599"/>
            <a:ext cx="2009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1800" b="1" cap="all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P3.6 - D12: MISO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DF24A-B832-1D68-79B1-8EF456BA0A8B}"/>
              </a:ext>
            </a:extLst>
          </p:cNvPr>
          <p:cNvSpPr txBox="1"/>
          <p:nvPr/>
        </p:nvSpPr>
        <p:spPr>
          <a:xfrm>
            <a:off x="-2" y="5081433"/>
            <a:ext cx="2009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1800" b="1" cap="all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P3.</a:t>
            </a:r>
            <a:r>
              <a:rPr lang="en-GB" b="1" cap="all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GB" sz="1800" b="1" cap="all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D13: </a:t>
            </a:r>
            <a:r>
              <a:rPr lang="en-GB" b="1" cap="all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endParaRPr lang="en-GB" sz="1800" b="1" cap="all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7E9FDC-1CD0-6D2E-B2ED-F6E7446A4A18}"/>
              </a:ext>
            </a:extLst>
          </p:cNvPr>
          <p:cNvSpPr txBox="1"/>
          <p:nvPr/>
        </p:nvSpPr>
        <p:spPr>
          <a:xfrm>
            <a:off x="4373976" y="0"/>
            <a:ext cx="1583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b="1" cap="all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P3.4 (AGND)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752316-09C5-F75F-F367-D72C5EDEFFF2}"/>
              </a:ext>
            </a:extLst>
          </p:cNvPr>
          <p:cNvSpPr txBox="1"/>
          <p:nvPr/>
        </p:nvSpPr>
        <p:spPr>
          <a:xfrm>
            <a:off x="8144230" y="0"/>
            <a:ext cx="2063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b="1" cap="all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SIO 31 </a:t>
            </a:r>
            <a:r>
              <a:rPr lang="it-IT" b="1" cap="all" dirty="0">
                <a:solidFill>
                  <a:srgbClr val="00206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– P3.8 (CS)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E2EF39-F39F-260E-26B1-D17CB75F95B9}"/>
              </a:ext>
            </a:extLst>
          </p:cNvPr>
          <p:cNvCxnSpPr/>
          <p:nvPr/>
        </p:nvCxnSpPr>
        <p:spPr>
          <a:xfrm flipV="1">
            <a:off x="7405735" y="184666"/>
            <a:ext cx="0" cy="5758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69570DF-25F6-D6B6-70A0-F74123C23911}"/>
              </a:ext>
            </a:extLst>
          </p:cNvPr>
          <p:cNvCxnSpPr>
            <a:cxnSpLocks/>
          </p:cNvCxnSpPr>
          <p:nvPr/>
        </p:nvCxnSpPr>
        <p:spPr>
          <a:xfrm>
            <a:off x="7405735" y="184666"/>
            <a:ext cx="752946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32C909B-D32C-1538-4779-F4AACF1D1D24}"/>
              </a:ext>
            </a:extLst>
          </p:cNvPr>
          <p:cNvCxnSpPr>
            <a:cxnSpLocks/>
          </p:cNvCxnSpPr>
          <p:nvPr/>
        </p:nvCxnSpPr>
        <p:spPr>
          <a:xfrm flipV="1">
            <a:off x="7657723" y="516048"/>
            <a:ext cx="0" cy="2444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D064A04-367C-9388-2D2E-BB2C112A2FED}"/>
              </a:ext>
            </a:extLst>
          </p:cNvPr>
          <p:cNvCxnSpPr>
            <a:cxnSpLocks/>
          </p:cNvCxnSpPr>
          <p:nvPr/>
        </p:nvCxnSpPr>
        <p:spPr>
          <a:xfrm>
            <a:off x="7657723" y="522524"/>
            <a:ext cx="752946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4E512AC-7A84-8635-FE43-D8C833228576}"/>
              </a:ext>
            </a:extLst>
          </p:cNvPr>
          <p:cNvSpPr txBox="1"/>
          <p:nvPr/>
        </p:nvSpPr>
        <p:spPr>
          <a:xfrm>
            <a:off x="8396218" y="307595"/>
            <a:ext cx="2549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b="1" cap="all" dirty="0">
                <a:solidFill>
                  <a:srgbClr val="00206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SIO 30 – P1.4 (RESET)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342795C-22B4-18CB-DC26-6AEF6F525017}"/>
              </a:ext>
            </a:extLst>
          </p:cNvPr>
          <p:cNvCxnSpPr/>
          <p:nvPr/>
        </p:nvCxnSpPr>
        <p:spPr>
          <a:xfrm flipV="1">
            <a:off x="5184707" y="307595"/>
            <a:ext cx="0" cy="5758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F323331-36B5-1D46-82B6-3F263BA71343}"/>
              </a:ext>
            </a:extLst>
          </p:cNvPr>
          <p:cNvSpPr txBox="1"/>
          <p:nvPr/>
        </p:nvSpPr>
        <p:spPr>
          <a:xfrm>
            <a:off x="9783024" y="3019983"/>
            <a:ext cx="2408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defRPr sz="1600" b="1" cap="all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GB" sz="1800" dirty="0"/>
              <a:t>P4.6: Interrupt</a:t>
            </a:r>
          </a:p>
        </p:txBody>
      </p:sp>
    </p:spTree>
    <p:extLst>
      <p:ext uri="{BB962C8B-B14F-4D97-AF65-F5344CB8AC3E}">
        <p14:creationId xmlns:p14="http://schemas.microsoft.com/office/powerpoint/2010/main" val="1115554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900E86-A710-3306-321B-4FBAEE4573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27" t="13021" r="2638" b="6202"/>
          <a:stretch/>
        </p:blipFill>
        <p:spPr>
          <a:xfrm>
            <a:off x="10374" y="1123125"/>
            <a:ext cx="8110172" cy="49592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0B56D56-EF91-E523-39E7-445D3EE44F1F}"/>
              </a:ext>
            </a:extLst>
          </p:cNvPr>
          <p:cNvSpPr txBox="1"/>
          <p:nvPr/>
        </p:nvSpPr>
        <p:spPr>
          <a:xfrm>
            <a:off x="0" y="167090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b="1" dirty="0"/>
              <a:t>AD5941 Evaluation kit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294849-80B5-3CE2-5BA8-14455F2C95BE}"/>
              </a:ext>
            </a:extLst>
          </p:cNvPr>
          <p:cNvSpPr txBox="1"/>
          <p:nvPr/>
        </p:nvSpPr>
        <p:spPr>
          <a:xfrm>
            <a:off x="5133147" y="1381711"/>
            <a:ext cx="2112542" cy="203132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C86164-3175-68C6-DDC6-C8DF19EF376D}"/>
              </a:ext>
            </a:extLst>
          </p:cNvPr>
          <p:cNvSpPr txBox="1"/>
          <p:nvPr/>
        </p:nvSpPr>
        <p:spPr>
          <a:xfrm>
            <a:off x="8157770" y="1899489"/>
            <a:ext cx="2729767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1600" b="1" cap="all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P3.4 - AGND</a:t>
            </a:r>
          </a:p>
          <a:p>
            <a:pPr algn="just"/>
            <a:r>
              <a:rPr lang="en-GB" sz="1600" b="1" cap="all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P3.5 - D13: CLK</a:t>
            </a:r>
          </a:p>
          <a:p>
            <a:pPr algn="just"/>
            <a:r>
              <a:rPr lang="en-GB" sz="1600" b="1" cap="all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P3.6 - D12: MISO</a:t>
            </a:r>
          </a:p>
          <a:p>
            <a:pPr algn="just"/>
            <a:r>
              <a:rPr lang="en-GB" sz="1600" b="1" cap="all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P3.7 - D11: MOSI</a:t>
            </a:r>
          </a:p>
          <a:p>
            <a:pPr algn="just"/>
            <a:r>
              <a:rPr lang="en-GB" sz="1600" b="1" cap="all" dirty="0">
                <a:solidFill>
                  <a:srgbClr val="00206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P3.8 - D10: CS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29E0D4-F290-B0FF-16F3-3CA492A1B950}"/>
              </a:ext>
            </a:extLst>
          </p:cNvPr>
          <p:cNvSpPr txBox="1"/>
          <p:nvPr/>
        </p:nvSpPr>
        <p:spPr>
          <a:xfrm>
            <a:off x="2429369" y="2130326"/>
            <a:ext cx="35024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1600" b="1" cap="all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P2.4: Connect to 3.3 V (BL654)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C522ED-0F16-F4B3-10CE-BBC13E5242E3}"/>
              </a:ext>
            </a:extLst>
          </p:cNvPr>
          <p:cNvSpPr txBox="1"/>
          <p:nvPr/>
        </p:nvSpPr>
        <p:spPr>
          <a:xfrm>
            <a:off x="8532657" y="5079541"/>
            <a:ext cx="36593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1600" b="1" cap="all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P4.6: D External Interrupt Pin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D824F4-C5A4-FDED-B2E3-1C197008B4D1}"/>
              </a:ext>
            </a:extLst>
          </p:cNvPr>
          <p:cNvSpPr txBox="1"/>
          <p:nvPr/>
        </p:nvSpPr>
        <p:spPr>
          <a:xfrm>
            <a:off x="1978871" y="4503745"/>
            <a:ext cx="18238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1600" b="1" cap="all" dirty="0">
                <a:solidFill>
                  <a:srgbClr val="00206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P1.4: RESET PIN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359022-3D09-AABF-5E68-61C3F95E27AC}"/>
              </a:ext>
            </a:extLst>
          </p:cNvPr>
          <p:cNvSpPr/>
          <p:nvPr/>
        </p:nvSpPr>
        <p:spPr>
          <a:xfrm>
            <a:off x="7395857" y="5132974"/>
            <a:ext cx="1180730" cy="231689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4D0917-EDB7-E317-2BAB-4CFAE5A60F7D}"/>
              </a:ext>
            </a:extLst>
          </p:cNvPr>
          <p:cNvSpPr txBox="1"/>
          <p:nvPr/>
        </p:nvSpPr>
        <p:spPr>
          <a:xfrm>
            <a:off x="5077817" y="3217494"/>
            <a:ext cx="2112542" cy="203132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82750-9665-F84D-61C3-313C5B26C881}"/>
              </a:ext>
            </a:extLst>
          </p:cNvPr>
          <p:cNvSpPr txBox="1"/>
          <p:nvPr/>
        </p:nvSpPr>
        <p:spPr>
          <a:xfrm>
            <a:off x="8120546" y="5079541"/>
            <a:ext cx="4560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cap="all" dirty="0">
                <a:solidFill>
                  <a:srgbClr val="00206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D2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003370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363BB3-F486-6866-89CB-8ED196658B58}"/>
              </a:ext>
            </a:extLst>
          </p:cNvPr>
          <p:cNvSpPr txBox="1"/>
          <p:nvPr/>
        </p:nvSpPr>
        <p:spPr>
          <a:xfrm>
            <a:off x="178365" y="161215"/>
            <a:ext cx="12013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Experimental Setup</a:t>
            </a:r>
            <a:endParaRPr lang="en-GB" sz="2800" b="1" dirty="0"/>
          </a:p>
        </p:txBody>
      </p:sp>
      <p:pic>
        <p:nvPicPr>
          <p:cNvPr id="4" name="Picture 3" descr="A close up of a circuit board&#10;&#10;Description automatically generated">
            <a:extLst>
              <a:ext uri="{FF2B5EF4-FFF2-40B4-BE49-F238E27FC236}">
                <a16:creationId xmlns:a16="http://schemas.microsoft.com/office/drawing/2014/main" id="{76D9D632-553E-7AFA-8D83-6AE72572DC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63" b="8027"/>
          <a:stretch/>
        </p:blipFill>
        <p:spPr>
          <a:xfrm>
            <a:off x="4168125" y="1851837"/>
            <a:ext cx="3855749" cy="437605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33D4716-A708-4381-52D2-58EB6A208C68}"/>
              </a:ext>
            </a:extLst>
          </p:cNvPr>
          <p:cNvCxnSpPr>
            <a:cxnSpLocks/>
          </p:cNvCxnSpPr>
          <p:nvPr/>
        </p:nvCxnSpPr>
        <p:spPr>
          <a:xfrm>
            <a:off x="3585172" y="4753531"/>
            <a:ext cx="4903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9E80F6A-8E4C-55DD-8565-BF424971E871}"/>
              </a:ext>
            </a:extLst>
          </p:cNvPr>
          <p:cNvSpPr txBox="1"/>
          <p:nvPr/>
        </p:nvSpPr>
        <p:spPr>
          <a:xfrm>
            <a:off x="1993610" y="4430365"/>
            <a:ext cx="1591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Programming Port (USB2)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CFE340D-21CD-0C9D-5740-A88CC4799478}"/>
              </a:ext>
            </a:extLst>
          </p:cNvPr>
          <p:cNvCxnSpPr>
            <a:cxnSpLocks/>
          </p:cNvCxnSpPr>
          <p:nvPr/>
        </p:nvCxnSpPr>
        <p:spPr>
          <a:xfrm>
            <a:off x="7051142" y="1393186"/>
            <a:ext cx="0" cy="3631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5507A5D-C188-662E-E924-0F810153D753}"/>
              </a:ext>
            </a:extLst>
          </p:cNvPr>
          <p:cNvSpPr txBox="1"/>
          <p:nvPr/>
        </p:nvSpPr>
        <p:spPr>
          <a:xfrm>
            <a:off x="6096000" y="1023854"/>
            <a:ext cx="1927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Serial Port (USB1)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1D7045-4ED9-A510-5057-64C1D662F08C}"/>
              </a:ext>
            </a:extLst>
          </p:cNvPr>
          <p:cNvCxnSpPr>
            <a:cxnSpLocks/>
          </p:cNvCxnSpPr>
          <p:nvPr/>
        </p:nvCxnSpPr>
        <p:spPr>
          <a:xfrm>
            <a:off x="3949333" y="3167665"/>
            <a:ext cx="4903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47ED50D-68D8-E851-AD00-A84CCE23BA2D}"/>
              </a:ext>
            </a:extLst>
          </p:cNvPr>
          <p:cNvSpPr txBox="1"/>
          <p:nvPr/>
        </p:nvSpPr>
        <p:spPr>
          <a:xfrm>
            <a:off x="2357771" y="2844499"/>
            <a:ext cx="15915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AD5941 Development Board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A42491-611A-32CE-BC5F-E6575538EEB6}"/>
              </a:ext>
            </a:extLst>
          </p:cNvPr>
          <p:cNvCxnSpPr>
            <a:cxnSpLocks/>
          </p:cNvCxnSpPr>
          <p:nvPr/>
        </p:nvCxnSpPr>
        <p:spPr>
          <a:xfrm>
            <a:off x="7623531" y="3306164"/>
            <a:ext cx="4903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EEA090E-5E8D-85B3-E5C9-ABE282C0ABB0}"/>
              </a:ext>
            </a:extLst>
          </p:cNvPr>
          <p:cNvSpPr txBox="1"/>
          <p:nvPr/>
        </p:nvSpPr>
        <p:spPr>
          <a:xfrm>
            <a:off x="8086735" y="2967335"/>
            <a:ext cx="15915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BL654 Development Board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6026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</Words>
  <Application>Microsoft Office PowerPoint</Application>
  <PresentationFormat>Widescreen</PresentationFormat>
  <Paragraphs>77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Mahdi Saleh</dc:creator>
  <cp:lastModifiedBy>Mahdi Saleh</cp:lastModifiedBy>
  <cp:revision>29</cp:revision>
  <dcterms:created xsi:type="dcterms:W3CDTF">2024-08-01T12:54:34Z</dcterms:created>
  <dcterms:modified xsi:type="dcterms:W3CDTF">2024-08-02T14:42:35Z</dcterms:modified>
</cp:coreProperties>
</file>