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807B-3B12-92DF-3F54-E1FA109A4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Digi Diary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70DF4-1E54-EBD9-C877-2387C07DB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IP Project</a:t>
            </a:r>
            <a:br>
              <a:rPr lang="en-IN" dirty="0"/>
            </a:br>
            <a:r>
              <a:rPr lang="en-IN" dirty="0"/>
              <a:t>Shrish M 200701236</a:t>
            </a:r>
          </a:p>
        </p:txBody>
      </p:sp>
    </p:spTree>
    <p:extLst>
      <p:ext uri="{BB962C8B-B14F-4D97-AF65-F5344CB8AC3E}">
        <p14:creationId xmlns:p14="http://schemas.microsoft.com/office/powerpoint/2010/main" val="133827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F0FF-8801-7695-265A-251DD2C0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journal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DA102-3F24-6436-ABBF-92856F608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8429"/>
            <a:ext cx="12192000" cy="5241471"/>
          </a:xfrm>
        </p:spPr>
      </p:pic>
    </p:spTree>
    <p:extLst>
      <p:ext uri="{BB962C8B-B14F-4D97-AF65-F5344CB8AC3E}">
        <p14:creationId xmlns:p14="http://schemas.microsoft.com/office/powerpoint/2010/main" val="364562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8E06-6FED-8039-B3FD-18D7474D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journal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2BB077-1A57-3B1E-F85F-7D9578BA7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12192000" cy="5257800"/>
          </a:xfrm>
        </p:spPr>
      </p:pic>
    </p:spTree>
    <p:extLst>
      <p:ext uri="{BB962C8B-B14F-4D97-AF65-F5344CB8AC3E}">
        <p14:creationId xmlns:p14="http://schemas.microsoft.com/office/powerpoint/2010/main" val="425292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A608-0D6E-8FDD-4950-6A9BEE6F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C581F-B4D4-6268-590A-222A787F5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12191999" cy="5257800"/>
          </a:xfrm>
        </p:spPr>
      </p:pic>
    </p:spTree>
    <p:extLst>
      <p:ext uri="{BB962C8B-B14F-4D97-AF65-F5344CB8AC3E}">
        <p14:creationId xmlns:p14="http://schemas.microsoft.com/office/powerpoint/2010/main" val="399274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CF41-C8DD-8ABB-664D-44DD706A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Password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778F2-F8A9-4C15-15F9-5681AB972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374671"/>
            <a:ext cx="10131425" cy="3183395"/>
          </a:xfrm>
        </p:spPr>
      </p:pic>
    </p:spTree>
    <p:extLst>
      <p:ext uri="{BB962C8B-B14F-4D97-AF65-F5344CB8AC3E}">
        <p14:creationId xmlns:p14="http://schemas.microsoft.com/office/powerpoint/2010/main" val="70991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4799-17DB-806E-5ABD-13FC577D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E1B09-FD00-B4DD-D051-C8AB98975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587" y="2141538"/>
            <a:ext cx="9857850" cy="3649662"/>
          </a:xfrm>
        </p:spPr>
      </p:pic>
    </p:spTree>
    <p:extLst>
      <p:ext uri="{BB962C8B-B14F-4D97-AF65-F5344CB8AC3E}">
        <p14:creationId xmlns:p14="http://schemas.microsoft.com/office/powerpoint/2010/main" val="3864441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B4A9-9774-CC85-7E4C-18988299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Journal diary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7338A-E645-92AA-453D-852D72C74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877" y="2370920"/>
            <a:ext cx="9601270" cy="3190898"/>
          </a:xfrm>
        </p:spPr>
      </p:pic>
    </p:spTree>
    <p:extLst>
      <p:ext uri="{BB962C8B-B14F-4D97-AF65-F5344CB8AC3E}">
        <p14:creationId xmlns:p14="http://schemas.microsoft.com/office/powerpoint/2010/main" val="308187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6AA2-67D3-1C8C-A6B4-9C34AD89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32C5-BC5C-CD0D-0E3B-195F98CB2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This web-app aims to bring back the joy of writing journals and maintain diary in a robust, secure and digital way. The client can sign-up onto our website by entering their details and set their own password. Then they could log into their accounts to write a journal about something or read their previous journals. With password protection they could ensure none but themselves could access their personal writings. This provides a sense of privacy to them and their intimate journals. The web-app can be accessed from any device that has a browser in it. This means the user can access the web-app from anywhere.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16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6EED-B0F0-7ECC-81DB-48D7434F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and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9787-1CDA-48CE-EF93-46582417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Ensure the privacy of the clients are protected.</a:t>
            </a:r>
          </a:p>
          <a:p>
            <a:r>
              <a:rPr lang="en-IN" dirty="0"/>
              <a:t>Use session handling to manage user-login.</a:t>
            </a:r>
          </a:p>
          <a:p>
            <a:r>
              <a:rPr lang="en-IN" dirty="0"/>
              <a:t>Store the user writings in an encrypted form.</a:t>
            </a:r>
          </a:p>
          <a:p>
            <a:r>
              <a:rPr lang="en-IN" dirty="0"/>
              <a:t>Ensure </a:t>
            </a:r>
            <a:r>
              <a:rPr lang="en-IN" dirty="0" err="1"/>
              <a:t>compatability</a:t>
            </a:r>
            <a:r>
              <a:rPr lang="en-IN" dirty="0"/>
              <a:t> through all devices and browsers</a:t>
            </a:r>
          </a:p>
        </p:txBody>
      </p:sp>
    </p:spTree>
    <p:extLst>
      <p:ext uri="{BB962C8B-B14F-4D97-AF65-F5344CB8AC3E}">
        <p14:creationId xmlns:p14="http://schemas.microsoft.com/office/powerpoint/2010/main" val="58243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365A-4B6F-AD01-19C7-E0F2F837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F376-90ED-72D1-C89E-2D58B240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Journaling is an old art. This app aims to give a digital form to it. Doing so would attract a lot of clients, especially the youths.</a:t>
            </a:r>
          </a:p>
          <a:p>
            <a:r>
              <a:rPr lang="en-IN" dirty="0"/>
              <a:t>With the  ease the app provides clients can manage their writings seamlessly.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59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F2B5-D977-2945-CEBE-C68FCE26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and software specifications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014F9C3-A8A7-7169-1B09-6FE0076D6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240913"/>
              </p:ext>
            </p:extLst>
          </p:nvPr>
        </p:nvGraphicFramePr>
        <p:xfrm>
          <a:off x="685800" y="2141538"/>
          <a:ext cx="101314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1893324413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1616509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             Function/Requirement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                   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45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                   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Any device with a browser and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                    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</a:t>
                      </a:r>
                      <a:r>
                        <a:rPr lang="en-IN" dirty="0" err="1"/>
                        <a:t>Html,css,Bootstrap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2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                   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</a:t>
                      </a:r>
                      <a:r>
                        <a:rPr lang="en-IN" dirty="0" err="1"/>
                        <a:t>Javascript,nodejs,express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7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                   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</a:t>
                      </a:r>
                      <a:r>
                        <a:rPr lang="en-IN" dirty="0" err="1"/>
                        <a:t>Mysql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627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50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0D51-0292-7CD7-4585-5F9B33C5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029" y="0"/>
            <a:ext cx="1856013" cy="974271"/>
          </a:xfrm>
        </p:spPr>
        <p:txBody>
          <a:bodyPr/>
          <a:lstStyle/>
          <a:p>
            <a:r>
              <a:rPr lang="en-IN" dirty="0"/>
              <a:t>Home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53051-E9A0-DD50-51C6-4D65A4496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" y="734785"/>
            <a:ext cx="12153900" cy="6123215"/>
          </a:xfrm>
        </p:spPr>
      </p:pic>
    </p:spTree>
    <p:extLst>
      <p:ext uri="{BB962C8B-B14F-4D97-AF65-F5344CB8AC3E}">
        <p14:creationId xmlns:p14="http://schemas.microsoft.com/office/powerpoint/2010/main" val="195227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8783-488F-70ED-CD7B-22DFE260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000" y="0"/>
            <a:ext cx="2909057" cy="1456267"/>
          </a:xfrm>
        </p:spPr>
        <p:txBody>
          <a:bodyPr/>
          <a:lstStyle/>
          <a:p>
            <a:r>
              <a:rPr lang="en-IN" dirty="0"/>
              <a:t>Signup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AB1B4-CEEB-BB62-BA06-F07CCDA53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2044" y="1147156"/>
            <a:ext cx="12192000" cy="6148647"/>
          </a:xfrm>
        </p:spPr>
      </p:pic>
    </p:spTree>
    <p:extLst>
      <p:ext uri="{BB962C8B-B14F-4D97-AF65-F5344CB8AC3E}">
        <p14:creationId xmlns:p14="http://schemas.microsoft.com/office/powerpoint/2010/main" val="406072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2D53-2D1E-C89B-1D38-DCB176F4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46C3C-748B-4BCE-F7D7-CAD66FEC0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7543"/>
            <a:ext cx="12192000" cy="5290457"/>
          </a:xfrm>
        </p:spPr>
      </p:pic>
    </p:spTree>
    <p:extLst>
      <p:ext uri="{BB962C8B-B14F-4D97-AF65-F5344CB8AC3E}">
        <p14:creationId xmlns:p14="http://schemas.microsoft.com/office/powerpoint/2010/main" val="158822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94F5-ECA6-7444-2233-D9E1E3CC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B6AD0-2944-9EFA-B3D0-45BDEAF8C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6657"/>
            <a:ext cx="12192000" cy="5301343"/>
          </a:xfrm>
        </p:spPr>
      </p:pic>
    </p:spTree>
    <p:extLst>
      <p:ext uri="{BB962C8B-B14F-4D97-AF65-F5344CB8AC3E}">
        <p14:creationId xmlns:p14="http://schemas.microsoft.com/office/powerpoint/2010/main" val="2191538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53</TotalTime>
  <Words>260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Digi Diary</vt:lpstr>
      <vt:lpstr>Problem statement</vt:lpstr>
      <vt:lpstr>Aim and objectives:</vt:lpstr>
      <vt:lpstr>scope</vt:lpstr>
      <vt:lpstr>Hardware and software specifications</vt:lpstr>
      <vt:lpstr>Home</vt:lpstr>
      <vt:lpstr>Signup page</vt:lpstr>
      <vt:lpstr>Login page</vt:lpstr>
      <vt:lpstr>Dashboard</vt:lpstr>
      <vt:lpstr>Write journal</vt:lpstr>
      <vt:lpstr>Read journal</vt:lpstr>
      <vt:lpstr>profile</vt:lpstr>
      <vt:lpstr>Password database</vt:lpstr>
      <vt:lpstr>Details database</vt:lpstr>
      <vt:lpstr>Journal diary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 Diary</dc:title>
  <dc:creator>Shrish M</dc:creator>
  <cp:lastModifiedBy>Shrish M</cp:lastModifiedBy>
  <cp:revision>1</cp:revision>
  <dcterms:created xsi:type="dcterms:W3CDTF">2022-10-25T12:16:25Z</dcterms:created>
  <dcterms:modified xsi:type="dcterms:W3CDTF">2022-10-25T13:10:22Z</dcterms:modified>
</cp:coreProperties>
</file>