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86589-48D8-90C1-8DD9-8AAAF26528D6}" v="6" dt="2024-01-31T11:07:29.1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792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100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10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ndertitel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agenda</a:t>
            </a:r>
          </a:p>
        </p:txBody>
      </p:sp>
      <p:sp>
        <p:nvSpPr>
          <p:cNvPr id="109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Agendaonderwerpen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Titel agen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 agenda</a:t>
            </a:r>
          </a:p>
        </p:txBody>
      </p:sp>
      <p:sp>
        <p:nvSpPr>
          <p:cNvPr id="11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it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Uiting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ot fei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eitinformati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Feitinformatie</a:t>
            </a:r>
          </a:p>
        </p:txBody>
      </p:sp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ekenning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Toekenning</a:t>
            </a:r>
          </a:p>
        </p:txBody>
      </p:sp>
      <p:sp>
        <p:nvSpPr>
          <p:cNvPr id="13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“Bijzonder citaat”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ng van een stenen gebouw in de open lucht onder een roze en paarse hemel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lose-upfoto in zwart-wit van een gebogen dak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Foto vanuit een lage hoek van een metalen wenteltrap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sche witte gang met schaduwen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bogen, witte bogen op een grijze reflecterende vloer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eur en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to vanuit een lage hoek van een hoog gebouw met gespiegelde glazen ramen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Naam dia</a:t>
            </a:r>
          </a:p>
        </p:txBody>
      </p:sp>
      <p:sp>
        <p:nvSpPr>
          <p:cNvPr id="34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dia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43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4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eelweergave van een plafond met houten betimmering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Ondertitel di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6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72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7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8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8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etitel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Sectietitel</a:t>
            </a:r>
          </a:p>
        </p:txBody>
      </p:sp>
      <p:sp>
        <p:nvSpPr>
          <p:cNvPr id="9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Naam dia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e kunnen we ons team vegeteren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Hoe </a:t>
            </a:r>
            <a:r>
              <a:rPr dirty="0" err="1"/>
              <a:t>kunnen</a:t>
            </a:r>
            <a:r>
              <a:rPr dirty="0"/>
              <a:t> we </a:t>
            </a:r>
            <a:r>
              <a:rPr dirty="0" err="1"/>
              <a:t>ons</a:t>
            </a:r>
            <a:r>
              <a:rPr dirty="0"/>
              <a:t> team </a:t>
            </a:r>
            <a:r>
              <a:rPr lang="en-GB" dirty="0" err="1"/>
              <a:t>verbeteren</a:t>
            </a:r>
            <a:r>
              <a:rPr dirty="0"/>
              <a:t>?</a:t>
            </a:r>
          </a:p>
        </p:txBody>
      </p:sp>
      <p:sp>
        <p:nvSpPr>
          <p:cNvPr id="172" name="Retrospect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Retrospective</a:t>
            </a:r>
          </a:p>
        </p:txBody>
      </p:sp>
      <p:graphicFrame>
        <p:nvGraphicFramePr>
          <p:cNvPr id="173" name="Tabel 1"/>
          <p:cNvGraphicFramePr/>
          <p:nvPr/>
        </p:nvGraphicFramePr>
        <p:xfrm>
          <a:off x="1155353" y="11795672"/>
          <a:ext cx="2760204" cy="711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6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89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28-01-2024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rospective…"/>
          <p:cNvSpPr txBox="1"/>
          <p:nvPr/>
        </p:nvSpPr>
        <p:spPr>
          <a:xfrm>
            <a:off x="2023116" y="780414"/>
            <a:ext cx="19647828" cy="408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/>
            </a:pPr>
            <a:r>
              <a:t>Retrospective</a:t>
            </a:r>
          </a:p>
          <a:p>
            <a:r>
              <a:t>Met je team ga je praten over hoe jullie je samenwerking kunnen verbeteren. Daarvoor zijn de volgende pagina’s. Op elke pagina elk teamlid een (of meerdere) opmerkingen plaatsen:</a:t>
            </a:r>
          </a:p>
        </p:txBody>
      </p:sp>
      <p:sp>
        <p:nvSpPr>
          <p:cNvPr id="176" name="Start doing - Wat moeten we in de volgende sprint gaan doen, wat we nu nog niet doen?…"/>
          <p:cNvSpPr txBox="1"/>
          <p:nvPr/>
        </p:nvSpPr>
        <p:spPr>
          <a:xfrm>
            <a:off x="2049208" y="5689815"/>
            <a:ext cx="18009738" cy="315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b="1" dirty="0">
                <a:latin typeface="Graphik"/>
                <a:ea typeface="Graphik"/>
                <a:cs typeface="Graphik"/>
                <a:sym typeface="Graphik"/>
              </a:rPr>
              <a:t>Start doing</a:t>
            </a:r>
            <a:r>
              <a:rPr dirty="0"/>
              <a:t> </a:t>
            </a:r>
            <a:r>
              <a:rPr lang="nl-NL" sz="3400" dirty="0"/>
              <a:t>–</a:t>
            </a:r>
            <a:r>
              <a:rPr sz="3400" dirty="0"/>
              <a:t> </a:t>
            </a:r>
            <a:r>
              <a:rPr lang="en-US" sz="3400" dirty="0"/>
              <a:t>Meer </a:t>
            </a:r>
            <a:r>
              <a:rPr lang="en-US" sz="3400" dirty="0" err="1"/>
              <a:t>overleggen</a:t>
            </a:r>
            <a:r>
              <a:rPr lang="en-US" sz="3400" dirty="0"/>
              <a:t> </a:t>
            </a:r>
            <a:r>
              <a:rPr lang="en-US" sz="3400" dirty="0" err="1"/>
              <a:t>welke</a:t>
            </a:r>
            <a:r>
              <a:rPr lang="en-US" sz="3400" dirty="0"/>
              <a:t> user stories </a:t>
            </a:r>
            <a:r>
              <a:rPr lang="en-US" sz="3400" dirty="0" err="1"/>
              <a:t>worden</a:t>
            </a:r>
            <a:r>
              <a:rPr lang="en-US" sz="3400" dirty="0"/>
              <a:t> </a:t>
            </a:r>
            <a:r>
              <a:rPr lang="en-US" sz="3400" dirty="0" err="1"/>
              <a:t>uitgevoerd</a:t>
            </a:r>
            <a:r>
              <a:rPr lang="en-US" sz="3400" dirty="0"/>
              <a:t> </a:t>
            </a:r>
            <a:r>
              <a:rPr lang="en-US" sz="3400" dirty="0" err="1"/>
              <a:t>en</a:t>
            </a:r>
            <a:r>
              <a:rPr lang="en-US" sz="3400" dirty="0"/>
              <a:t> op de </a:t>
            </a:r>
            <a:r>
              <a:rPr lang="en-US" sz="3400" dirty="0" err="1"/>
              <a:t>juiste</a:t>
            </a:r>
            <a:r>
              <a:rPr lang="en-US" sz="3400" dirty="0"/>
              <a:t> </a:t>
            </a:r>
            <a:r>
              <a:rPr lang="en-US" sz="3400" dirty="0" err="1"/>
              <a:t>volgorde</a:t>
            </a:r>
            <a:endParaRPr lang="en-US" sz="3400" dirty="0"/>
          </a:p>
          <a:p>
            <a:pPr marL="457200" indent="-457200">
              <a:buSzPct val="100000"/>
              <a:buChar char="•"/>
            </a:pPr>
            <a:r>
              <a:rPr b="1" dirty="0">
                <a:latin typeface="Graphik"/>
                <a:ea typeface="Graphik"/>
                <a:cs typeface="Graphik"/>
                <a:sym typeface="Graphik"/>
              </a:rPr>
              <a:t>Keep doing</a:t>
            </a:r>
            <a:r>
              <a:rPr dirty="0"/>
              <a:t> </a:t>
            </a:r>
            <a:r>
              <a:rPr lang="nl-NL" sz="3400" dirty="0"/>
              <a:t>–</a:t>
            </a:r>
            <a:r>
              <a:rPr lang="en-US" sz="3400" dirty="0"/>
              <a:t> Taken </a:t>
            </a:r>
            <a:r>
              <a:rPr lang="en-US" sz="3400" dirty="0" err="1"/>
              <a:t>worden</a:t>
            </a:r>
            <a:r>
              <a:rPr lang="en-US" sz="3400" dirty="0"/>
              <a:t> </a:t>
            </a:r>
            <a:r>
              <a:rPr lang="en-US" sz="3400" dirty="0" err="1"/>
              <a:t>goed</a:t>
            </a:r>
            <a:r>
              <a:rPr lang="en-US" sz="3400" dirty="0"/>
              <a:t> </a:t>
            </a:r>
            <a:r>
              <a:rPr lang="en-US" sz="3400" dirty="0" err="1"/>
              <a:t>verdeeld</a:t>
            </a:r>
            <a:r>
              <a:rPr lang="en-US" sz="3400" dirty="0"/>
              <a:t> </a:t>
            </a:r>
            <a:r>
              <a:rPr lang="en-US" sz="3400" dirty="0" err="1"/>
              <a:t>alleen</a:t>
            </a:r>
            <a:r>
              <a:rPr lang="en-US" sz="3400" dirty="0"/>
              <a:t> </a:t>
            </a:r>
            <a:r>
              <a:rPr lang="en-US" sz="3400" dirty="0" err="1"/>
              <a:t>uitvoeren</a:t>
            </a:r>
            <a:r>
              <a:rPr lang="en-US" sz="3400" dirty="0"/>
              <a:t> </a:t>
            </a:r>
            <a:r>
              <a:rPr lang="en-US" sz="3400" dirty="0" err="1"/>
              <a:t>kan</a:t>
            </a:r>
            <a:r>
              <a:rPr lang="en-US" sz="3400" dirty="0"/>
              <a:t> </a:t>
            </a:r>
            <a:r>
              <a:rPr lang="en-US" sz="3400" dirty="0" err="1"/>
              <a:t>beter</a:t>
            </a:r>
            <a:r>
              <a:rPr lang="en-US" sz="3400" dirty="0"/>
              <a:t>.</a:t>
            </a:r>
            <a:endParaRPr sz="3400" dirty="0"/>
          </a:p>
          <a:p>
            <a:pPr marL="457200" indent="-457200">
              <a:buSzPct val="100000"/>
              <a:buChar char="•"/>
            </a:pPr>
            <a:r>
              <a:rPr b="1" dirty="0">
                <a:latin typeface="Graphik"/>
                <a:ea typeface="Graphik"/>
                <a:cs typeface="Graphik"/>
                <a:sym typeface="Graphik"/>
              </a:rPr>
              <a:t>Stop doing</a:t>
            </a:r>
            <a:r>
              <a:rPr dirty="0"/>
              <a:t> </a:t>
            </a:r>
            <a:r>
              <a:rPr lang="nl-NL" sz="3400" dirty="0"/>
              <a:t>–</a:t>
            </a:r>
            <a:r>
              <a:rPr lang="en-US" sz="3400" dirty="0"/>
              <a:t> Als je </a:t>
            </a:r>
            <a:r>
              <a:rPr lang="en-US" sz="3400" dirty="0" err="1"/>
              <a:t>klaar</a:t>
            </a:r>
            <a:r>
              <a:rPr lang="en-US" sz="3400" dirty="0"/>
              <a:t> bent met </a:t>
            </a:r>
            <a:r>
              <a:rPr lang="en-US" sz="3400" dirty="0" err="1"/>
              <a:t>iets</a:t>
            </a:r>
            <a:r>
              <a:rPr lang="en-US" sz="3400" dirty="0"/>
              <a:t> </a:t>
            </a:r>
            <a:r>
              <a:rPr lang="en-US" sz="3400" dirty="0" err="1"/>
              <a:t>moeten</a:t>
            </a:r>
            <a:r>
              <a:rPr lang="en-US" sz="3400" dirty="0"/>
              <a:t> we het </a:t>
            </a:r>
            <a:r>
              <a:rPr lang="en-US" sz="3400" dirty="0" err="1"/>
              <a:t>duidelijk</a:t>
            </a:r>
            <a:r>
              <a:rPr lang="en-US" sz="3400" dirty="0"/>
              <a:t> </a:t>
            </a:r>
            <a:r>
              <a:rPr lang="en-US" sz="3400" dirty="0" err="1"/>
              <a:t>melden</a:t>
            </a:r>
            <a:r>
              <a:rPr lang="en-US" sz="3400" dirty="0"/>
              <a:t> </a:t>
            </a:r>
            <a:r>
              <a:rPr lang="en-US" sz="3400" dirty="0" err="1"/>
              <a:t>zodat</a:t>
            </a:r>
            <a:r>
              <a:rPr lang="en-US" sz="3400" dirty="0"/>
              <a:t> er </a:t>
            </a:r>
            <a:r>
              <a:rPr lang="en-US" sz="3400" dirty="0" err="1"/>
              <a:t>geen</a:t>
            </a:r>
            <a:r>
              <a:rPr lang="en-US" sz="3400" dirty="0"/>
              <a:t> </a:t>
            </a:r>
            <a:r>
              <a:rPr lang="en-US" sz="3400" dirty="0" err="1"/>
              <a:t>verwarring</a:t>
            </a:r>
            <a:endParaRPr sz="3400" dirty="0"/>
          </a:p>
        </p:txBody>
      </p:sp>
      <p:sp>
        <p:nvSpPr>
          <p:cNvPr id="177" name="Let op: de discussie gaat niet over user stories, maar over jullie samenwerking. De opmerkingen die jullie gaan maken, moeten over jullie samenwerking (als team) gaan."/>
          <p:cNvSpPr txBox="1"/>
          <p:nvPr/>
        </p:nvSpPr>
        <p:spPr>
          <a:xfrm>
            <a:off x="4550864" y="9669605"/>
            <a:ext cx="16929974" cy="211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Let op: de discussie gaat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niet</a:t>
            </a:r>
            <a:r>
              <a:t> over user stories, maar over </a:t>
            </a:r>
            <a:r>
              <a:rPr u="sng"/>
              <a:t>jullie samenwerking</a:t>
            </a:r>
            <a:r>
              <a:t>. De opmerkingen die jullie gaan maken, moeten over jullie samenwerking (als team) gaan.</a:t>
            </a:r>
          </a:p>
        </p:txBody>
      </p:sp>
      <p:pic>
        <p:nvPicPr>
          <p:cNvPr id="178" name="geplakte-film.png" descr="geplakte-fi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9" y="9669605"/>
            <a:ext cx="2115821" cy="2115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een-Start-Button-Transparent.png" descr="Green-Start-Button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" y="602788"/>
            <a:ext cx="6470809" cy="363983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tart doing…"/>
          <p:cNvSpPr txBox="1"/>
          <p:nvPr/>
        </p:nvSpPr>
        <p:spPr>
          <a:xfrm>
            <a:off x="6473363" y="427964"/>
            <a:ext cx="15034286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Start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gaan doen</a:t>
            </a:r>
            <a:r>
              <a:rPr sz="3400"/>
              <a:t>, wat we nu nog niet doen?</a:t>
            </a:r>
          </a:p>
        </p:txBody>
      </p:sp>
      <p:sp>
        <p:nvSpPr>
          <p:cNvPr id="182" name="….…"/>
          <p:cNvSpPr txBox="1"/>
          <p:nvPr/>
        </p:nvSpPr>
        <p:spPr>
          <a:xfrm>
            <a:off x="4248499" y="5580872"/>
            <a:ext cx="16440630" cy="559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/>
              <a:t>Als </a:t>
            </a:r>
            <a:r>
              <a:rPr lang="en-US" dirty="0" err="1"/>
              <a:t>iemand</a:t>
            </a:r>
            <a:r>
              <a:rPr lang="en-US" dirty="0"/>
              <a:t> vast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user story dan </a:t>
            </a:r>
            <a:r>
              <a:rPr lang="en-US" dirty="0" err="1"/>
              <a:t>graag</a:t>
            </a:r>
            <a:r>
              <a:rPr lang="en-US" dirty="0"/>
              <a:t> op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melden</a:t>
            </a:r>
            <a:endParaRPr lang="en-US" dirty="0"/>
          </a:p>
          <a:p>
            <a:pPr marL="457200" indent="-457200">
              <a:buSzPct val="100000"/>
              <a:buChar char="•"/>
            </a:pPr>
            <a:r>
              <a:rPr lang="en-US" dirty="0"/>
              <a:t>Oude code </a:t>
            </a:r>
            <a:r>
              <a:rPr lang="en-US" dirty="0" err="1"/>
              <a:t>herschrijven</a:t>
            </a:r>
            <a:r>
              <a:rPr lang="en-US" dirty="0"/>
              <a:t> om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sparen</a:t>
            </a:r>
            <a:endParaRPr lang="en-US" dirty="0"/>
          </a:p>
          <a:p>
            <a:pPr marL="457200" indent="-457200">
              <a:buSzPct val="100000"/>
              <a:buChar char="•"/>
            </a:pPr>
            <a:endParaRPr lang="en-US" dirty="0"/>
          </a:p>
          <a:p>
            <a:pPr>
              <a:buSzPct val="100000"/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epeer"/>
          <p:cNvGrpSpPr/>
          <p:nvPr/>
        </p:nvGrpSpPr>
        <p:grpSpPr>
          <a:xfrm>
            <a:off x="1050871" y="806383"/>
            <a:ext cx="6076168" cy="3251201"/>
            <a:chOff x="0" y="0"/>
            <a:chExt cx="6076167" cy="3251200"/>
          </a:xfrm>
        </p:grpSpPr>
        <p:pic>
          <p:nvPicPr>
            <p:cNvPr id="184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913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967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Keep doing…"/>
          <p:cNvSpPr txBox="1"/>
          <p:nvPr/>
        </p:nvSpPr>
        <p:spPr>
          <a:xfrm>
            <a:off x="7764807" y="427964"/>
            <a:ext cx="13972490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Keep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blijven doen</a:t>
            </a:r>
            <a:r>
              <a:rPr sz="3400"/>
              <a:t> (wat werkte goed)?</a:t>
            </a:r>
          </a:p>
        </p:txBody>
      </p:sp>
      <p:sp>
        <p:nvSpPr>
          <p:cNvPr id="189" name="….…"/>
          <p:cNvSpPr txBox="1"/>
          <p:nvPr/>
        </p:nvSpPr>
        <p:spPr>
          <a:xfrm>
            <a:off x="4248499" y="6799154"/>
            <a:ext cx="16440630" cy="315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bijhouden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US" dirty="0" err="1"/>
              <a:t>Scrumboard</a:t>
            </a:r>
            <a:r>
              <a:rPr lang="en-US" dirty="0"/>
              <a:t>/</a:t>
            </a:r>
            <a:r>
              <a:rPr lang="en-US" dirty="0" err="1"/>
              <a:t>verdeling</a:t>
            </a:r>
            <a:r>
              <a:rPr lang="en-US" dirty="0"/>
              <a:t> van user stories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Regelmatig</a:t>
            </a:r>
            <a:r>
              <a:rPr lang="en-US" dirty="0"/>
              <a:t> in de GIT repository </a:t>
            </a:r>
            <a:r>
              <a:rPr lang="en-US" dirty="0" err="1"/>
              <a:t>uploaden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ign_stop_PNG25628.png" descr="sign_stop_PNG256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34" y="222919"/>
            <a:ext cx="4810797" cy="481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top doing…"/>
          <p:cNvSpPr txBox="1"/>
          <p:nvPr/>
        </p:nvSpPr>
        <p:spPr>
          <a:xfrm>
            <a:off x="5718955" y="231111"/>
            <a:ext cx="16058948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Stop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niet meer doen</a:t>
            </a:r>
            <a:r>
              <a:rPr sz="3400"/>
              <a:t> (wat werkte niet voor ons)?</a:t>
            </a:r>
          </a:p>
        </p:txBody>
      </p:sp>
      <p:sp>
        <p:nvSpPr>
          <p:cNvPr id="193" name="….…"/>
          <p:cNvSpPr txBox="1"/>
          <p:nvPr/>
        </p:nvSpPr>
        <p:spPr>
          <a:xfrm>
            <a:off x="4248499" y="6491378"/>
            <a:ext cx="16440630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Stoppen</a:t>
            </a:r>
            <a:r>
              <a:rPr lang="en-US" dirty="0"/>
              <a:t> met </a:t>
            </a:r>
            <a:r>
              <a:rPr lang="en-US" dirty="0" err="1"/>
              <a:t>onnodige</a:t>
            </a:r>
            <a:r>
              <a:rPr lang="en-US" dirty="0"/>
              <a:t> </a:t>
            </a:r>
            <a:r>
              <a:rPr lang="en-US" dirty="0" err="1"/>
              <a:t>gesprekken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groepen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Niet</a:t>
            </a:r>
            <a:r>
              <a:rPr lang="en-US" dirty="0"/>
              <a:t> last minute/second </a:t>
            </a:r>
            <a:r>
              <a:rPr lang="en-US" dirty="0" err="1"/>
              <a:t>een</a:t>
            </a:r>
            <a:r>
              <a:rPr lang="en-US" dirty="0"/>
              <a:t> user story </a:t>
            </a:r>
            <a:r>
              <a:rPr lang="en-US" dirty="0" err="1"/>
              <a:t>inleveren</a:t>
            </a:r>
            <a:r>
              <a:rPr lang="en-US" dirty="0"/>
              <a:t> of </a:t>
            </a:r>
            <a:r>
              <a:rPr lang="en-US" dirty="0" err="1"/>
              <a:t>afmaken</a:t>
            </a:r>
            <a:endParaRPr lang="en-US"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Probeer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onnodig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ze </a:t>
            </a:r>
            <a:r>
              <a:rPr lang="en-US" dirty="0" err="1"/>
              <a:t>bezig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met </a:t>
            </a:r>
            <a:r>
              <a:rPr lang="en-US" dirty="0" err="1"/>
              <a:t>hun</a:t>
            </a:r>
            <a:r>
              <a:rPr lang="en-US" dirty="0"/>
              <a:t> user story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97A0A543F9E47A42D84EF0A399846" ma:contentTypeVersion="13" ma:contentTypeDescription="Een nieuw document maken." ma:contentTypeScope="" ma:versionID="9affe55c3ced130497c3d85401d33cdb">
  <xsd:schema xmlns:xsd="http://www.w3.org/2001/XMLSchema" xmlns:xs="http://www.w3.org/2001/XMLSchema" xmlns:p="http://schemas.microsoft.com/office/2006/metadata/properties" xmlns:ns2="04f52f86-2b84-4d87-ae02-c0654c792a0b" xmlns:ns3="a1aa8730-7c4c-42bb-8fdb-c0c80af62159" targetNamespace="http://schemas.microsoft.com/office/2006/metadata/properties" ma:root="true" ma:fieldsID="2ac5aea5384c85e001bdbc160e886730" ns2:_="" ns3:_="">
    <xsd:import namespace="04f52f86-2b84-4d87-ae02-c0654c792a0b"/>
    <xsd:import namespace="a1aa8730-7c4c-42bb-8fdb-c0c80af62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52f86-2b84-4d87-ae02-c0654c792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Afbeeldingtags" ma:readOnly="false" ma:fieldId="{5cf76f15-5ced-4ddc-b409-7134ff3c332f}" ma:taxonomyMulti="true" ma:sspId="c7c10262-724b-4469-a671-39891be7a7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a8730-7c4c-42bb-8fdb-c0c80af62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cb298e-8c2b-4f77-a1bb-ad46cbc04be4}" ma:internalName="TaxCatchAll" ma:showField="CatchAllData" ma:web="a1aa8730-7c4c-42bb-8fdb-c0c80af62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f52f86-2b84-4d87-ae02-c0654c792a0b">
      <Terms xmlns="http://schemas.microsoft.com/office/infopath/2007/PartnerControls"/>
    </lcf76f155ced4ddcb4097134ff3c332f>
    <TaxCatchAll xmlns="a1aa8730-7c4c-42bb-8fdb-c0c80af621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5BF59-8044-46E4-B84A-759992439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f52f86-2b84-4d87-ae02-c0654c792a0b"/>
    <ds:schemaRef ds:uri="a1aa8730-7c4c-42bb-8fdb-c0c80af62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44A7FD-8499-4BD5-9A7D-4B6D13429BFC}">
  <ds:schemaRefs>
    <ds:schemaRef ds:uri="http://schemas.microsoft.com/office/2006/metadata/properties"/>
    <ds:schemaRef ds:uri="http://schemas.microsoft.com/office/infopath/2007/PartnerControls"/>
    <ds:schemaRef ds:uri="04f52f86-2b84-4d87-ae02-c0654c792a0b"/>
    <ds:schemaRef ds:uri="a1aa8730-7c4c-42bb-8fdb-c0c80af62159"/>
  </ds:schemaRefs>
</ds:datastoreItem>
</file>

<file path=customXml/itemProps3.xml><?xml version="1.0" encoding="utf-8"?>
<ds:datastoreItem xmlns:ds="http://schemas.openxmlformats.org/officeDocument/2006/customXml" ds:itemID="{BCFAC080-23FF-4A11-990D-D1D2F3DC6B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Aangepast</PresentationFormat>
  <Paragraphs>26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Graphik</vt:lpstr>
      <vt:lpstr>Graphik Light</vt:lpstr>
      <vt:lpstr>Helvetica Neue</vt:lpstr>
      <vt:lpstr>Produkt Extralight</vt:lpstr>
      <vt:lpstr>Produkt Light</vt:lpstr>
      <vt:lpstr>36_DynamicWavesLight</vt:lpstr>
      <vt:lpstr>Retrospective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cp:lastModifiedBy>Sufiyaan Alam</cp:lastModifiedBy>
  <cp:revision>3</cp:revision>
  <dcterms:modified xsi:type="dcterms:W3CDTF">2024-11-25T11:27:04Z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0x0101009E397A0A543F9E47A42D84EF0A399846</vt:lpwstr>
  </property>
</Properties>
</file>