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1"/>
  </p:sldMasterIdLst>
  <p:notesMasterIdLst>
    <p:notesMasterId r:id="rId2"/>
  </p:notesMasterIdLst>
  <p:handoutMasterIdLst>
    <p:handoutMasterId r:id="rId3"/>
  </p:handoutMasterIdLst>
  <p:sldSz cx="12192000" cy="6858000"/>
  <p:notesSz cx="6946900" cy="920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EE8F6"/>
    <a:srgbClr val="3F48CC"/>
    <a:srgbClr val="5D8CC7"/>
    <a:srgbClr val="221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943" autoAdjust="0"/>
  </p:normalViewPr>
  <p:slideViewPr>
    <p:cSldViewPr snapToGrid="0" snapToObjects="1">
      <p:cViewPr varScale="1">
        <p:scale>
          <a:sx n="108" d="100"/>
          <a:sy n="108" d="100"/>
        </p:scale>
        <p:origin x="684" y="108"/>
      </p:cViewPr>
      <p:guideLst>
        <p:guide orient="horz" pos="2160"/>
        <p:guide pos="3840"/>
        <p:guide orient="horz" pos="2112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1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F7A83-3A7C-4040-8DED-3CD524C426C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6C2171-CCA1-4764-B23D-8DDF9C92625E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Time to Appointment by Specialty &gt;14 days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859147-CC5A-4473-8503-1BD28B005EF1}" type="parTrans" cxnId="{3C8C2504-F7CC-4971-B1CA-29A851AE522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50AE02-F513-4A69-B10E-1675AC71AC7B}" type="sibTrans" cxnId="{3C8C2504-F7CC-4971-B1CA-29A851AE522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FB292D-569C-4E45-8869-5E7EB5A94759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Physician Productivity &lt;P75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B4A393-00A3-466C-9E92-2AE0C0A62715}" type="parTrans" cxnId="{D06FBD80-84B2-4A98-9C65-D28DD19361D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84675B-914F-4E53-9618-266184A31327}" type="sibTrans" cxnId="{D06FBD80-84B2-4A98-9C65-D28DD19361D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6AC1B1-F6BC-4FF4-8F09-E50538700820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Recruitment/ Program Planning &amp; Growth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7BC22F-7426-4E53-A781-2B0F38EC52F2}" type="parTrans" cxnId="{088F443D-FBCE-453F-9A47-3F7ECF4032E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F6E3C-7A56-4048-8D53-7A004B9FAEE2}" type="sibTrans" cxnId="{088F443D-FBCE-453F-9A47-3F7ECF4032E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3A1928-6AEB-4FD2-8BA9-71CEA8DCFFF4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Access Improvement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C5BEA9-B566-4F79-8D72-92871DBF6645}" type="parTrans" cxnId="{17E1D1B1-EB11-498C-A82B-38D9351E47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A54B06-FD6A-4A26-B998-167F393228B0}" type="sibTrans" cxnId="{17E1D1B1-EB11-498C-A82B-38D9351E477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86E18A-1633-4186-81C0-8FE99C4DE989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Primary Indicators: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1D683B-2D31-412B-98EE-E83B2F2EA1EC}" type="parTrans" cxnId="{9FC473FF-8976-4B22-82E7-7C032B99643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F96F78-A297-4DA2-96A2-F42CCF34BDFA}" type="sibTrans" cxnId="{9FC473FF-8976-4B22-82E7-7C032B99643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D69A3C-309E-41EF-A832-24565B9F2B6E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Enabling Factors: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2F0F7F-38CA-44DB-978A-1BA725FD7335}" type="parTrans" cxnId="{DC840C9C-E3D7-47A7-91EC-45DB9602296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D82E37-156B-438B-A99D-2EB5842B851C}" type="sibTrans" cxnId="{DC840C9C-E3D7-47A7-91EC-45DB9602296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D931D2-3A81-4A8E-A1A6-1CC33E990BA7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Domestic Utilization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314517-603E-4392-9B19-1AAE2E52ED5F}" type="parTrans" cxnId="{95B4F6C1-4788-4240-BB82-C8C619B352D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9849D0-B321-4FE1-BBCB-5999C524E551}" type="sibTrans" cxnId="{95B4F6C1-4788-4240-BB82-C8C619B352D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4CD7CF-97AD-4759-9A1B-C3757CDE1996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Template Optimization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F3BEAD-1311-46BC-94EA-1CAC85E45BA7}" type="parTrans" cxnId="{E53D6AF8-6487-41A8-A890-F26F0604AD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5CC0709-65EC-4A2A-9972-02064C964915}" type="sibTrans" cxnId="{E53D6AF8-6487-41A8-A890-F26F0604ADA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32F35E-61EA-4A34-92C8-3D31B001FFF7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Space/Staff Optimization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6ADCAC-CB3E-4C4E-AFFD-93569ED26468}" type="parTrans" cxnId="{813070D9-C326-4209-B75D-BABCDE7335E1}">
      <dgm:prSet/>
      <dgm:spPr/>
      <dgm:t>
        <a:bodyPr/>
        <a:lstStyle/>
        <a:p>
          <a:endParaRPr lang="en-US"/>
        </a:p>
      </dgm:t>
    </dgm:pt>
    <dgm:pt modelId="{CE351225-EBD2-4984-9DD5-89F7593EF1C5}" type="sibTrans" cxnId="{813070D9-C326-4209-B75D-BABCDE7335E1}">
      <dgm:prSet/>
      <dgm:spPr/>
      <dgm:t>
        <a:bodyPr/>
        <a:lstStyle/>
        <a:p>
          <a:endParaRPr lang="en-US"/>
        </a:p>
      </dgm:t>
    </dgm:pt>
    <dgm:pt modelId="{E4338174-4CD6-4570-B82A-93EBE60C5756}">
      <dgm:prSet phldrT="[Text]" custT="1"/>
      <dgm:spPr/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Market Demand (Geographic and Subspecialties)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3F7C3E-D293-4BA0-9834-EAB714507F91}" type="parTrans" cxnId="{094003D1-E7E4-4701-A7B8-FB2BAFDCE752}">
      <dgm:prSet/>
      <dgm:spPr/>
      <dgm:t>
        <a:bodyPr/>
        <a:lstStyle/>
        <a:p>
          <a:endParaRPr lang="en-US"/>
        </a:p>
      </dgm:t>
    </dgm:pt>
    <dgm:pt modelId="{3051B9E1-448C-4AB1-A60A-86EC278BDB25}" type="sibTrans" cxnId="{094003D1-E7E4-4701-A7B8-FB2BAFDCE752}">
      <dgm:prSet/>
      <dgm:spPr/>
      <dgm:t>
        <a:bodyPr/>
        <a:lstStyle/>
        <a:p>
          <a:endParaRPr lang="en-US"/>
        </a:p>
      </dgm:t>
    </dgm:pt>
    <dgm:pt modelId="{DD7A5FCA-807A-4DDF-8075-EB468DFBFEA0}" type="pres">
      <dgm:prSet presAssocID="{E2CF7A83-3A7C-4040-8DED-3CD524C426C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A85F44-7D5B-41E4-85D7-C427AC23B2FB}" type="pres">
      <dgm:prSet presAssocID="{E2CF7A83-3A7C-4040-8DED-3CD524C426C8}" presName="hierFlow" presStyleCnt="0"/>
      <dgm:spPr/>
    </dgm:pt>
    <dgm:pt modelId="{B45C2644-5B3C-4315-8E53-D2DF69C6C202}" type="pres">
      <dgm:prSet presAssocID="{E2CF7A83-3A7C-4040-8DED-3CD524C426C8}" presName="firstBuf" presStyleCnt="0"/>
      <dgm:spPr/>
    </dgm:pt>
    <dgm:pt modelId="{24F90D33-3060-4823-82D9-4750A3B04524}" type="pres">
      <dgm:prSet presAssocID="{E2CF7A83-3A7C-4040-8DED-3CD524C426C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4F06331-38F1-4823-9677-4D9B5B17F5A9}" type="pres">
      <dgm:prSet presAssocID="{C96C2171-CCA1-4764-B23D-8DDF9C92625E}" presName="Name17" presStyleCnt="0"/>
      <dgm:spPr/>
    </dgm:pt>
    <dgm:pt modelId="{E3356EC2-6BCC-44C1-B60B-1F4F309E387E}" type="pres">
      <dgm:prSet presAssocID="{C96C2171-CCA1-4764-B23D-8DDF9C92625E}" presName="level1Shape" presStyleLbl="node0" presStyleIdx="0" presStyleCnt="1" custLinFactNeighborX="-27666" custLinFactNeighborY="49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B6D164-00B2-4A4D-9375-E020072E0B79}" type="pres">
      <dgm:prSet presAssocID="{C96C2171-CCA1-4764-B23D-8DDF9C92625E}" presName="hierChild2" presStyleCnt="0"/>
      <dgm:spPr/>
    </dgm:pt>
    <dgm:pt modelId="{B67D3997-ECF4-4501-9ED1-67F11A950341}" type="pres">
      <dgm:prSet presAssocID="{2BB4A393-00A3-466C-9E92-2AE0C0A62715}" presName="Name25" presStyleLbl="parChTrans1D2" presStyleIdx="0" presStyleCnt="2"/>
      <dgm:spPr/>
      <dgm:t>
        <a:bodyPr/>
        <a:lstStyle/>
        <a:p>
          <a:endParaRPr lang="en-US"/>
        </a:p>
      </dgm:t>
    </dgm:pt>
    <dgm:pt modelId="{85801297-536C-4506-87C6-F31B6A1C8ED0}" type="pres">
      <dgm:prSet presAssocID="{2BB4A393-00A3-466C-9E92-2AE0C0A6271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4D0DDBF-3DAE-4C5A-9052-993C80ED452B}" type="pres">
      <dgm:prSet presAssocID="{8CFB292D-569C-4E45-8869-5E7EB5A94759}" presName="Name30" presStyleCnt="0"/>
      <dgm:spPr/>
    </dgm:pt>
    <dgm:pt modelId="{A537452D-9FD5-49C5-9927-6ADD0E4312CA}" type="pres">
      <dgm:prSet presAssocID="{8CFB292D-569C-4E45-8869-5E7EB5A94759}" presName="level2Shape" presStyleLbl="node2" presStyleIdx="0" presStyleCnt="2" custLinFactNeighborX="-6916"/>
      <dgm:spPr/>
      <dgm:t>
        <a:bodyPr/>
        <a:lstStyle/>
        <a:p>
          <a:endParaRPr lang="en-US"/>
        </a:p>
      </dgm:t>
    </dgm:pt>
    <dgm:pt modelId="{9E86C8B3-A3B0-42F4-A98F-26CAC681AE5E}" type="pres">
      <dgm:prSet presAssocID="{8CFB292D-569C-4E45-8869-5E7EB5A94759}" presName="hierChild3" presStyleCnt="0"/>
      <dgm:spPr/>
    </dgm:pt>
    <dgm:pt modelId="{22018AF5-20CD-4291-A71E-B704D8E6C1DA}" type="pres">
      <dgm:prSet presAssocID="{0C314517-603E-4392-9B19-1AAE2E52ED5F}" presName="Name25" presStyleLbl="parChTrans1D3" presStyleIdx="0" presStyleCnt="4"/>
      <dgm:spPr/>
      <dgm:t>
        <a:bodyPr/>
        <a:lstStyle/>
        <a:p>
          <a:endParaRPr lang="en-US"/>
        </a:p>
      </dgm:t>
    </dgm:pt>
    <dgm:pt modelId="{AA59B751-8FDD-4E88-893B-0A443BFDFA4A}" type="pres">
      <dgm:prSet presAssocID="{0C314517-603E-4392-9B19-1AAE2E52ED5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3731885E-674C-4097-A06A-DC1019D08941}" type="pres">
      <dgm:prSet presAssocID="{9CD931D2-3A81-4A8E-A1A6-1CC33E990BA7}" presName="Name30" presStyleCnt="0"/>
      <dgm:spPr/>
    </dgm:pt>
    <dgm:pt modelId="{299F7524-4A80-424C-A44C-18AA0FA226D0}" type="pres">
      <dgm:prSet presAssocID="{9CD931D2-3A81-4A8E-A1A6-1CC33E990BA7}" presName="level2Shape" presStyleLbl="node3" presStyleIdx="0" presStyleCnt="4"/>
      <dgm:spPr/>
      <dgm:t>
        <a:bodyPr/>
        <a:lstStyle/>
        <a:p>
          <a:endParaRPr lang="en-US"/>
        </a:p>
      </dgm:t>
    </dgm:pt>
    <dgm:pt modelId="{94C1A131-872D-43ED-8B07-B8E26DEDBCB2}" type="pres">
      <dgm:prSet presAssocID="{9CD931D2-3A81-4A8E-A1A6-1CC33E990BA7}" presName="hierChild3" presStyleCnt="0"/>
      <dgm:spPr/>
    </dgm:pt>
    <dgm:pt modelId="{96F2A946-8A15-4C3E-8EA4-C0156A90BA3C}" type="pres">
      <dgm:prSet presAssocID="{45F3BEAD-1311-46BC-94EA-1CAC85E45BA7}" presName="Name25" presStyleLbl="parChTrans1D3" presStyleIdx="1" presStyleCnt="4"/>
      <dgm:spPr/>
      <dgm:t>
        <a:bodyPr/>
        <a:lstStyle/>
        <a:p>
          <a:endParaRPr lang="en-US"/>
        </a:p>
      </dgm:t>
    </dgm:pt>
    <dgm:pt modelId="{E73FB19A-618B-402D-B4CD-6C0CF1A85103}" type="pres">
      <dgm:prSet presAssocID="{45F3BEAD-1311-46BC-94EA-1CAC85E45BA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5213183-8564-4D96-BA02-98B437E44560}" type="pres">
      <dgm:prSet presAssocID="{2C4CD7CF-97AD-4759-9A1B-C3757CDE1996}" presName="Name30" presStyleCnt="0"/>
      <dgm:spPr/>
    </dgm:pt>
    <dgm:pt modelId="{A0541E38-13A5-40D6-8FDB-AB0E1BB81FD4}" type="pres">
      <dgm:prSet presAssocID="{2C4CD7CF-97AD-4759-9A1B-C3757CDE1996}" presName="level2Shape" presStyleLbl="node3" presStyleIdx="1" presStyleCnt="4"/>
      <dgm:spPr/>
      <dgm:t>
        <a:bodyPr/>
        <a:lstStyle/>
        <a:p>
          <a:endParaRPr lang="en-US"/>
        </a:p>
      </dgm:t>
    </dgm:pt>
    <dgm:pt modelId="{412B9424-145C-46D6-ABF7-B5DEFAAF0865}" type="pres">
      <dgm:prSet presAssocID="{2C4CD7CF-97AD-4759-9A1B-C3757CDE1996}" presName="hierChild3" presStyleCnt="0"/>
      <dgm:spPr/>
    </dgm:pt>
    <dgm:pt modelId="{93FD2EB1-33E3-46C0-869E-CCFB726FA200}" type="pres">
      <dgm:prSet presAssocID="{0B6ADCAC-CB3E-4C4E-AFFD-93569ED26468}" presName="Name25" presStyleLbl="parChTrans1D3" presStyleIdx="2" presStyleCnt="4"/>
      <dgm:spPr/>
      <dgm:t>
        <a:bodyPr/>
        <a:lstStyle/>
        <a:p>
          <a:endParaRPr lang="en-US"/>
        </a:p>
      </dgm:t>
    </dgm:pt>
    <dgm:pt modelId="{8ABA325E-748D-4EB4-AE94-247F0A0AA1DB}" type="pres">
      <dgm:prSet presAssocID="{0B6ADCAC-CB3E-4C4E-AFFD-93569ED2646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CCF3677-B119-46B2-848F-0CA49D5B1C08}" type="pres">
      <dgm:prSet presAssocID="{4332F35E-61EA-4A34-92C8-3D31B001FFF7}" presName="Name30" presStyleCnt="0"/>
      <dgm:spPr/>
    </dgm:pt>
    <dgm:pt modelId="{6D2C8FA9-AEDB-4C9E-A0A6-9526A297A772}" type="pres">
      <dgm:prSet presAssocID="{4332F35E-61EA-4A34-92C8-3D31B001FFF7}" presName="level2Shape" presStyleLbl="node3" presStyleIdx="2" presStyleCnt="4"/>
      <dgm:spPr/>
      <dgm:t>
        <a:bodyPr/>
        <a:lstStyle/>
        <a:p>
          <a:endParaRPr lang="en-US"/>
        </a:p>
      </dgm:t>
    </dgm:pt>
    <dgm:pt modelId="{E48B572A-32E8-41F8-94E1-A7AA2A17743E}" type="pres">
      <dgm:prSet presAssocID="{4332F35E-61EA-4A34-92C8-3D31B001FFF7}" presName="hierChild3" presStyleCnt="0"/>
      <dgm:spPr/>
    </dgm:pt>
    <dgm:pt modelId="{07FD29EC-8EF6-4995-B439-9D2107C7B386}" type="pres">
      <dgm:prSet presAssocID="{BF7BC22F-7426-4E53-A781-2B0F38EC52F2}" presName="Name25" presStyleLbl="parChTrans1D2" presStyleIdx="1" presStyleCnt="2"/>
      <dgm:spPr/>
      <dgm:t>
        <a:bodyPr/>
        <a:lstStyle/>
        <a:p>
          <a:endParaRPr lang="en-US"/>
        </a:p>
      </dgm:t>
    </dgm:pt>
    <dgm:pt modelId="{35D847BF-C332-416D-AB63-72F7C77EC893}" type="pres">
      <dgm:prSet presAssocID="{BF7BC22F-7426-4E53-A781-2B0F38EC52F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783FE12-9AD7-42B6-9101-96A6DD00ADF4}" type="pres">
      <dgm:prSet presAssocID="{636AC1B1-F6BC-4FF4-8F09-E50538700820}" presName="Name30" presStyleCnt="0"/>
      <dgm:spPr/>
    </dgm:pt>
    <dgm:pt modelId="{B6A9A4DF-51E0-4E07-A05A-5D34E8323889}" type="pres">
      <dgm:prSet presAssocID="{636AC1B1-F6BC-4FF4-8F09-E50538700820}" presName="level2Shape" presStyleLbl="node2" presStyleIdx="1" presStyleCnt="2" custLinFactNeighborX="-6916"/>
      <dgm:spPr/>
      <dgm:t>
        <a:bodyPr/>
        <a:lstStyle/>
        <a:p>
          <a:endParaRPr lang="en-US"/>
        </a:p>
      </dgm:t>
    </dgm:pt>
    <dgm:pt modelId="{F29DD958-9C5A-4F1F-A305-833B1D1EA87D}" type="pres">
      <dgm:prSet presAssocID="{636AC1B1-F6BC-4FF4-8F09-E50538700820}" presName="hierChild3" presStyleCnt="0"/>
      <dgm:spPr/>
    </dgm:pt>
    <dgm:pt modelId="{61760B8D-382A-440D-8D7A-7357B5D15E7F}" type="pres">
      <dgm:prSet presAssocID="{3E3F7C3E-D293-4BA0-9834-EAB714507F91}" presName="Name25" presStyleLbl="parChTrans1D3" presStyleIdx="3" presStyleCnt="4"/>
      <dgm:spPr/>
      <dgm:t>
        <a:bodyPr/>
        <a:lstStyle/>
        <a:p>
          <a:endParaRPr lang="en-US"/>
        </a:p>
      </dgm:t>
    </dgm:pt>
    <dgm:pt modelId="{BCFABC39-0D14-4044-957D-6EDA2E5B928C}" type="pres">
      <dgm:prSet presAssocID="{3E3F7C3E-D293-4BA0-9834-EAB714507F91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93F7CE8-E859-446E-B63E-AACAB38E784F}" type="pres">
      <dgm:prSet presAssocID="{E4338174-4CD6-4570-B82A-93EBE60C5756}" presName="Name30" presStyleCnt="0"/>
      <dgm:spPr/>
    </dgm:pt>
    <dgm:pt modelId="{CA7CAD23-7A87-47F9-83F2-362C2E14E449}" type="pres">
      <dgm:prSet presAssocID="{E4338174-4CD6-4570-B82A-93EBE60C5756}" presName="level2Shape" presStyleLbl="node3" presStyleIdx="3" presStyleCnt="4"/>
      <dgm:spPr/>
      <dgm:t>
        <a:bodyPr/>
        <a:lstStyle/>
        <a:p>
          <a:endParaRPr lang="en-US"/>
        </a:p>
      </dgm:t>
    </dgm:pt>
    <dgm:pt modelId="{EACB2755-8961-4338-885F-DA03E52E2008}" type="pres">
      <dgm:prSet presAssocID="{E4338174-4CD6-4570-B82A-93EBE60C5756}" presName="hierChild3" presStyleCnt="0"/>
      <dgm:spPr/>
    </dgm:pt>
    <dgm:pt modelId="{9435948F-F05C-4F93-9295-A50A07684BB2}" type="pres">
      <dgm:prSet presAssocID="{E2CF7A83-3A7C-4040-8DED-3CD524C426C8}" presName="bgShapesFlow" presStyleCnt="0"/>
      <dgm:spPr/>
    </dgm:pt>
    <dgm:pt modelId="{1D4BC34C-6B52-4FC3-8FC4-32635129027F}" type="pres">
      <dgm:prSet presAssocID="{F53A1928-6AEB-4FD2-8BA9-71CEA8DCFFF4}" presName="rectComp" presStyleCnt="0"/>
      <dgm:spPr/>
    </dgm:pt>
    <dgm:pt modelId="{3208E4DC-4EF3-411A-A073-B6356540759E}" type="pres">
      <dgm:prSet presAssocID="{F53A1928-6AEB-4FD2-8BA9-71CEA8DCFFF4}" presName="bgRect" presStyleLbl="bgShp" presStyleIdx="0" presStyleCnt="3" custLinFactNeighborX="-22565" custLinFactNeighborY="-3169"/>
      <dgm:spPr/>
      <dgm:t>
        <a:bodyPr/>
        <a:lstStyle/>
        <a:p>
          <a:endParaRPr lang="en-US"/>
        </a:p>
      </dgm:t>
    </dgm:pt>
    <dgm:pt modelId="{2FA2B919-71E0-4069-894B-270F939958DF}" type="pres">
      <dgm:prSet presAssocID="{F53A1928-6AEB-4FD2-8BA9-71CEA8DCFFF4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2E7BC-482C-471C-BCB8-519F410ADD76}" type="pres">
      <dgm:prSet presAssocID="{F53A1928-6AEB-4FD2-8BA9-71CEA8DCFFF4}" presName="spComp" presStyleCnt="0"/>
      <dgm:spPr/>
    </dgm:pt>
    <dgm:pt modelId="{B3EBBFB4-76CC-439A-B6C7-AE686DCCB355}" type="pres">
      <dgm:prSet presAssocID="{F53A1928-6AEB-4FD2-8BA9-71CEA8DCFFF4}" presName="hSp" presStyleCnt="0"/>
      <dgm:spPr/>
    </dgm:pt>
    <dgm:pt modelId="{304D071D-B10E-4687-B7C2-6639E710F381}" type="pres">
      <dgm:prSet presAssocID="{8A86E18A-1633-4186-81C0-8FE99C4DE989}" presName="rectComp" presStyleCnt="0"/>
      <dgm:spPr/>
    </dgm:pt>
    <dgm:pt modelId="{67813073-1151-43E4-ABFE-D4AB1006F1B7}" type="pres">
      <dgm:prSet presAssocID="{8A86E18A-1633-4186-81C0-8FE99C4DE989}" presName="bgRect" presStyleLbl="bgShp" presStyleIdx="1" presStyleCnt="3" custLinFactNeighborX="-5723"/>
      <dgm:spPr/>
      <dgm:t>
        <a:bodyPr/>
        <a:lstStyle/>
        <a:p>
          <a:endParaRPr lang="en-US"/>
        </a:p>
      </dgm:t>
    </dgm:pt>
    <dgm:pt modelId="{61F3969E-72B8-4D6D-BC09-2C82598982F0}" type="pres">
      <dgm:prSet presAssocID="{8A86E18A-1633-4186-81C0-8FE99C4DE98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9AEB1-C0C7-4BD3-AC77-AB65D3C9FD7A}" type="pres">
      <dgm:prSet presAssocID="{8A86E18A-1633-4186-81C0-8FE99C4DE989}" presName="spComp" presStyleCnt="0"/>
      <dgm:spPr/>
    </dgm:pt>
    <dgm:pt modelId="{109EABA0-27B7-4ECA-ABAB-209EBE3F7F4B}" type="pres">
      <dgm:prSet presAssocID="{8A86E18A-1633-4186-81C0-8FE99C4DE989}" presName="hSp" presStyleCnt="0"/>
      <dgm:spPr/>
    </dgm:pt>
    <dgm:pt modelId="{9A170415-EF4C-4593-9E05-2BF0380BDC83}" type="pres">
      <dgm:prSet presAssocID="{A5D69A3C-309E-41EF-A832-24565B9F2B6E}" presName="rectComp" presStyleCnt="0"/>
      <dgm:spPr/>
    </dgm:pt>
    <dgm:pt modelId="{8C67AB43-CABA-450A-9ADF-50B5FA33D590}" type="pres">
      <dgm:prSet presAssocID="{A5D69A3C-309E-41EF-A832-24565B9F2B6E}" presName="bgRect" presStyleLbl="bgShp" presStyleIdx="2" presStyleCnt="3"/>
      <dgm:spPr/>
      <dgm:t>
        <a:bodyPr/>
        <a:lstStyle/>
        <a:p>
          <a:endParaRPr lang="en-US"/>
        </a:p>
      </dgm:t>
    </dgm:pt>
    <dgm:pt modelId="{1470C2C0-5A37-470E-A8DC-1F775C165B99}" type="pres">
      <dgm:prSet presAssocID="{A5D69A3C-309E-41EF-A832-24565B9F2B6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3882E-9C8B-4B3C-9CC7-C5AEAAFF54E6}" type="presOf" srcId="{E2CF7A83-3A7C-4040-8DED-3CD524C426C8}" destId="{DD7A5FCA-807A-4DDF-8075-EB468DFBFEA0}" srcOrd="0" destOrd="0" presId="urn:microsoft.com/office/officeart/2005/8/layout/hierarchy5"/>
    <dgm:cxn modelId="{2CE6D6E7-F31D-4DA6-AEFC-FC8A6EDB7202}" type="presOf" srcId="{F53A1928-6AEB-4FD2-8BA9-71CEA8DCFFF4}" destId="{3208E4DC-4EF3-411A-A073-B6356540759E}" srcOrd="0" destOrd="0" presId="urn:microsoft.com/office/officeart/2005/8/layout/hierarchy5"/>
    <dgm:cxn modelId="{088F443D-FBCE-453F-9A47-3F7ECF4032E1}" srcId="{C96C2171-CCA1-4764-B23D-8DDF9C92625E}" destId="{636AC1B1-F6BC-4FF4-8F09-E50538700820}" srcOrd="1" destOrd="0" parTransId="{BF7BC22F-7426-4E53-A781-2B0F38EC52F2}" sibTransId="{736F6E3C-7A56-4048-8D53-7A004B9FAEE2}"/>
    <dgm:cxn modelId="{E2E676DA-E903-47AE-A626-19F785B547F5}" type="presOf" srcId="{8CFB292D-569C-4E45-8869-5E7EB5A94759}" destId="{A537452D-9FD5-49C5-9927-6ADD0E4312CA}" srcOrd="0" destOrd="0" presId="urn:microsoft.com/office/officeart/2005/8/layout/hierarchy5"/>
    <dgm:cxn modelId="{3B2E5BBB-0AD6-422E-A3D8-B033E32A31B6}" type="presOf" srcId="{636AC1B1-F6BC-4FF4-8F09-E50538700820}" destId="{B6A9A4DF-51E0-4E07-A05A-5D34E8323889}" srcOrd="0" destOrd="0" presId="urn:microsoft.com/office/officeart/2005/8/layout/hierarchy5"/>
    <dgm:cxn modelId="{FAAA9A18-4A7B-4211-B57B-1CDBA2FCBA8C}" type="presOf" srcId="{BF7BC22F-7426-4E53-A781-2B0F38EC52F2}" destId="{07FD29EC-8EF6-4995-B439-9D2107C7B386}" srcOrd="0" destOrd="0" presId="urn:microsoft.com/office/officeart/2005/8/layout/hierarchy5"/>
    <dgm:cxn modelId="{95B4F6C1-4788-4240-BB82-C8C619B352DB}" srcId="{8CFB292D-569C-4E45-8869-5E7EB5A94759}" destId="{9CD931D2-3A81-4A8E-A1A6-1CC33E990BA7}" srcOrd="0" destOrd="0" parTransId="{0C314517-603E-4392-9B19-1AAE2E52ED5F}" sibTransId="{B59849D0-B321-4FE1-BBCB-5999C524E551}"/>
    <dgm:cxn modelId="{9FC473FF-8976-4B22-82E7-7C032B99643E}" srcId="{E2CF7A83-3A7C-4040-8DED-3CD524C426C8}" destId="{8A86E18A-1633-4186-81C0-8FE99C4DE989}" srcOrd="2" destOrd="0" parTransId="{CE1D683B-2D31-412B-98EE-E83B2F2EA1EC}" sibTransId="{CBF96F78-A297-4DA2-96A2-F42CCF34BDFA}"/>
    <dgm:cxn modelId="{8407D991-4E40-47AC-BB32-7F1B2DD8655A}" type="presOf" srcId="{E4338174-4CD6-4570-B82A-93EBE60C5756}" destId="{CA7CAD23-7A87-47F9-83F2-362C2E14E449}" srcOrd="0" destOrd="0" presId="urn:microsoft.com/office/officeart/2005/8/layout/hierarchy5"/>
    <dgm:cxn modelId="{3C8C2504-F7CC-4971-B1CA-29A851AE5228}" srcId="{E2CF7A83-3A7C-4040-8DED-3CD524C426C8}" destId="{C96C2171-CCA1-4764-B23D-8DDF9C92625E}" srcOrd="0" destOrd="0" parTransId="{F8859147-CC5A-4473-8503-1BD28B005EF1}" sibTransId="{5450AE02-F513-4A69-B10E-1675AC71AC7B}"/>
    <dgm:cxn modelId="{D08509AC-CD48-41C4-B768-840F2824E3A7}" type="presOf" srcId="{8A86E18A-1633-4186-81C0-8FE99C4DE989}" destId="{61F3969E-72B8-4D6D-BC09-2C82598982F0}" srcOrd="1" destOrd="0" presId="urn:microsoft.com/office/officeart/2005/8/layout/hierarchy5"/>
    <dgm:cxn modelId="{C5D06613-49C8-41AD-B377-7F374685C990}" type="presOf" srcId="{45F3BEAD-1311-46BC-94EA-1CAC85E45BA7}" destId="{96F2A946-8A15-4C3E-8EA4-C0156A90BA3C}" srcOrd="0" destOrd="0" presId="urn:microsoft.com/office/officeart/2005/8/layout/hierarchy5"/>
    <dgm:cxn modelId="{A6AE2066-BE73-4B81-93A6-FD31D70BAC96}" type="presOf" srcId="{4332F35E-61EA-4A34-92C8-3D31B001FFF7}" destId="{6D2C8FA9-AEDB-4C9E-A0A6-9526A297A772}" srcOrd="0" destOrd="0" presId="urn:microsoft.com/office/officeart/2005/8/layout/hierarchy5"/>
    <dgm:cxn modelId="{F8EAEA55-F1B2-4C0E-B7A7-20287D936FD5}" type="presOf" srcId="{2BB4A393-00A3-466C-9E92-2AE0C0A62715}" destId="{B67D3997-ECF4-4501-9ED1-67F11A950341}" srcOrd="0" destOrd="0" presId="urn:microsoft.com/office/officeart/2005/8/layout/hierarchy5"/>
    <dgm:cxn modelId="{506229B9-8343-4766-A5FC-EDE2F0F82779}" type="presOf" srcId="{45F3BEAD-1311-46BC-94EA-1CAC85E45BA7}" destId="{E73FB19A-618B-402D-B4CD-6C0CF1A85103}" srcOrd="1" destOrd="0" presId="urn:microsoft.com/office/officeart/2005/8/layout/hierarchy5"/>
    <dgm:cxn modelId="{DC77728B-E7AF-40EE-B520-E72B7A0E71BB}" type="presOf" srcId="{2BB4A393-00A3-466C-9E92-2AE0C0A62715}" destId="{85801297-536C-4506-87C6-F31B6A1C8ED0}" srcOrd="1" destOrd="0" presId="urn:microsoft.com/office/officeart/2005/8/layout/hierarchy5"/>
    <dgm:cxn modelId="{EDAFF7CB-A638-4845-A59B-6C41F4C2F940}" type="presOf" srcId="{0C314517-603E-4392-9B19-1AAE2E52ED5F}" destId="{AA59B751-8FDD-4E88-893B-0A443BFDFA4A}" srcOrd="1" destOrd="0" presId="urn:microsoft.com/office/officeart/2005/8/layout/hierarchy5"/>
    <dgm:cxn modelId="{52D0746D-9AB6-40A6-8A95-DB7F4655A57D}" type="presOf" srcId="{3E3F7C3E-D293-4BA0-9834-EAB714507F91}" destId="{BCFABC39-0D14-4044-957D-6EDA2E5B928C}" srcOrd="1" destOrd="0" presId="urn:microsoft.com/office/officeart/2005/8/layout/hierarchy5"/>
    <dgm:cxn modelId="{813070D9-C326-4209-B75D-BABCDE7335E1}" srcId="{8CFB292D-569C-4E45-8869-5E7EB5A94759}" destId="{4332F35E-61EA-4A34-92C8-3D31B001FFF7}" srcOrd="2" destOrd="0" parTransId="{0B6ADCAC-CB3E-4C4E-AFFD-93569ED26468}" sibTransId="{CE351225-EBD2-4984-9DD5-89F7593EF1C5}"/>
    <dgm:cxn modelId="{51C7401A-CD50-4E15-93B0-BB2A4CF7EC40}" type="presOf" srcId="{0B6ADCAC-CB3E-4C4E-AFFD-93569ED26468}" destId="{8ABA325E-748D-4EB4-AE94-247F0A0AA1DB}" srcOrd="1" destOrd="0" presId="urn:microsoft.com/office/officeart/2005/8/layout/hierarchy5"/>
    <dgm:cxn modelId="{B9A04B0E-3DD8-4C59-A6DF-C5F26C342863}" type="presOf" srcId="{C96C2171-CCA1-4764-B23D-8DDF9C92625E}" destId="{E3356EC2-6BCC-44C1-B60B-1F4F309E387E}" srcOrd="0" destOrd="0" presId="urn:microsoft.com/office/officeart/2005/8/layout/hierarchy5"/>
    <dgm:cxn modelId="{C5566C88-7201-4948-910F-8FE8293F07DC}" type="presOf" srcId="{F53A1928-6AEB-4FD2-8BA9-71CEA8DCFFF4}" destId="{2FA2B919-71E0-4069-894B-270F939958DF}" srcOrd="1" destOrd="0" presId="urn:microsoft.com/office/officeart/2005/8/layout/hierarchy5"/>
    <dgm:cxn modelId="{17E1D1B1-EB11-498C-A82B-38D9351E4775}" srcId="{E2CF7A83-3A7C-4040-8DED-3CD524C426C8}" destId="{F53A1928-6AEB-4FD2-8BA9-71CEA8DCFFF4}" srcOrd="1" destOrd="0" parTransId="{73C5BEA9-B566-4F79-8D72-92871DBF6645}" sibTransId="{5DA54B06-FD6A-4A26-B998-167F393228B0}"/>
    <dgm:cxn modelId="{15C31FD1-0496-4483-9A00-B4F20FAAB89D}" type="presOf" srcId="{BF7BC22F-7426-4E53-A781-2B0F38EC52F2}" destId="{35D847BF-C332-416D-AB63-72F7C77EC893}" srcOrd="1" destOrd="0" presId="urn:microsoft.com/office/officeart/2005/8/layout/hierarchy5"/>
    <dgm:cxn modelId="{C5164B98-9CB1-460F-B25B-594E890D9A05}" type="presOf" srcId="{2C4CD7CF-97AD-4759-9A1B-C3757CDE1996}" destId="{A0541E38-13A5-40D6-8FDB-AB0E1BB81FD4}" srcOrd="0" destOrd="0" presId="urn:microsoft.com/office/officeart/2005/8/layout/hierarchy5"/>
    <dgm:cxn modelId="{193D7A55-165B-4DFA-96B5-633550AC197E}" type="presOf" srcId="{A5D69A3C-309E-41EF-A832-24565B9F2B6E}" destId="{8C67AB43-CABA-450A-9ADF-50B5FA33D590}" srcOrd="0" destOrd="0" presId="urn:microsoft.com/office/officeart/2005/8/layout/hierarchy5"/>
    <dgm:cxn modelId="{3B9081BB-BC6E-49EB-A9AA-61E2F558C9F3}" type="presOf" srcId="{3E3F7C3E-D293-4BA0-9834-EAB714507F91}" destId="{61760B8D-382A-440D-8D7A-7357B5D15E7F}" srcOrd="0" destOrd="0" presId="urn:microsoft.com/office/officeart/2005/8/layout/hierarchy5"/>
    <dgm:cxn modelId="{B2EE4EEB-52CF-4BBE-97C7-1D119639D7AA}" type="presOf" srcId="{0B6ADCAC-CB3E-4C4E-AFFD-93569ED26468}" destId="{93FD2EB1-33E3-46C0-869E-CCFB726FA200}" srcOrd="0" destOrd="0" presId="urn:microsoft.com/office/officeart/2005/8/layout/hierarchy5"/>
    <dgm:cxn modelId="{E53D6AF8-6487-41A8-A890-F26F0604ADAB}" srcId="{8CFB292D-569C-4E45-8869-5E7EB5A94759}" destId="{2C4CD7CF-97AD-4759-9A1B-C3757CDE1996}" srcOrd="1" destOrd="0" parTransId="{45F3BEAD-1311-46BC-94EA-1CAC85E45BA7}" sibTransId="{55CC0709-65EC-4A2A-9972-02064C964915}"/>
    <dgm:cxn modelId="{DCEE797B-FC0C-4151-B4EE-CCBA7AD5F506}" type="presOf" srcId="{9CD931D2-3A81-4A8E-A1A6-1CC33E990BA7}" destId="{299F7524-4A80-424C-A44C-18AA0FA226D0}" srcOrd="0" destOrd="0" presId="urn:microsoft.com/office/officeart/2005/8/layout/hierarchy5"/>
    <dgm:cxn modelId="{DC840C9C-E3D7-47A7-91EC-45DB96022960}" srcId="{E2CF7A83-3A7C-4040-8DED-3CD524C426C8}" destId="{A5D69A3C-309E-41EF-A832-24565B9F2B6E}" srcOrd="3" destOrd="0" parTransId="{D42F0F7F-38CA-44DB-978A-1BA725FD7335}" sibTransId="{25D82E37-156B-438B-A99D-2EB5842B851C}"/>
    <dgm:cxn modelId="{9156BAFE-CCF2-480E-9B5C-F399AD050114}" type="presOf" srcId="{A5D69A3C-309E-41EF-A832-24565B9F2B6E}" destId="{1470C2C0-5A37-470E-A8DC-1F775C165B99}" srcOrd="1" destOrd="0" presId="urn:microsoft.com/office/officeart/2005/8/layout/hierarchy5"/>
    <dgm:cxn modelId="{D06FBD80-84B2-4A98-9C65-D28DD19361D4}" srcId="{C96C2171-CCA1-4764-B23D-8DDF9C92625E}" destId="{8CFB292D-569C-4E45-8869-5E7EB5A94759}" srcOrd="0" destOrd="0" parTransId="{2BB4A393-00A3-466C-9E92-2AE0C0A62715}" sibTransId="{6484675B-914F-4E53-9618-266184A31327}"/>
    <dgm:cxn modelId="{6F0C3971-2B75-4549-B831-FA35BD4710AF}" type="presOf" srcId="{0C314517-603E-4392-9B19-1AAE2E52ED5F}" destId="{22018AF5-20CD-4291-A71E-B704D8E6C1DA}" srcOrd="0" destOrd="0" presId="urn:microsoft.com/office/officeart/2005/8/layout/hierarchy5"/>
    <dgm:cxn modelId="{094003D1-E7E4-4701-A7B8-FB2BAFDCE752}" srcId="{636AC1B1-F6BC-4FF4-8F09-E50538700820}" destId="{E4338174-4CD6-4570-B82A-93EBE60C5756}" srcOrd="0" destOrd="0" parTransId="{3E3F7C3E-D293-4BA0-9834-EAB714507F91}" sibTransId="{3051B9E1-448C-4AB1-A60A-86EC278BDB25}"/>
    <dgm:cxn modelId="{2D92A764-5E55-4701-9B9B-AF4BEA9392C4}" type="presOf" srcId="{8A86E18A-1633-4186-81C0-8FE99C4DE989}" destId="{67813073-1151-43E4-ABFE-D4AB1006F1B7}" srcOrd="0" destOrd="0" presId="urn:microsoft.com/office/officeart/2005/8/layout/hierarchy5"/>
    <dgm:cxn modelId="{68639816-AF46-41FD-87B3-47E3C06F0EDA}" type="presParOf" srcId="{DD7A5FCA-807A-4DDF-8075-EB468DFBFEA0}" destId="{B8A85F44-7D5B-41E4-85D7-C427AC23B2FB}" srcOrd="0" destOrd="0" presId="urn:microsoft.com/office/officeart/2005/8/layout/hierarchy5"/>
    <dgm:cxn modelId="{AFF663E4-DAF4-4793-95EC-0BE327856533}" type="presParOf" srcId="{B8A85F44-7D5B-41E4-85D7-C427AC23B2FB}" destId="{B45C2644-5B3C-4315-8E53-D2DF69C6C202}" srcOrd="0" destOrd="0" presId="urn:microsoft.com/office/officeart/2005/8/layout/hierarchy5"/>
    <dgm:cxn modelId="{8E240B75-8C63-48BD-8F8A-CBDA76555068}" type="presParOf" srcId="{B8A85F44-7D5B-41E4-85D7-C427AC23B2FB}" destId="{24F90D33-3060-4823-82D9-4750A3B04524}" srcOrd="1" destOrd="0" presId="urn:microsoft.com/office/officeart/2005/8/layout/hierarchy5"/>
    <dgm:cxn modelId="{C1F00E32-EFB3-4812-91D2-7E32F8F1AD2C}" type="presParOf" srcId="{24F90D33-3060-4823-82D9-4750A3B04524}" destId="{44F06331-38F1-4823-9677-4D9B5B17F5A9}" srcOrd="0" destOrd="0" presId="urn:microsoft.com/office/officeart/2005/8/layout/hierarchy5"/>
    <dgm:cxn modelId="{B33EDCDD-EEC0-45C1-885B-C8F7826AE520}" type="presParOf" srcId="{44F06331-38F1-4823-9677-4D9B5B17F5A9}" destId="{E3356EC2-6BCC-44C1-B60B-1F4F309E387E}" srcOrd="0" destOrd="0" presId="urn:microsoft.com/office/officeart/2005/8/layout/hierarchy5"/>
    <dgm:cxn modelId="{D470DCD5-0942-463C-9889-E584A6EB2E6C}" type="presParOf" srcId="{44F06331-38F1-4823-9677-4D9B5B17F5A9}" destId="{40B6D164-00B2-4A4D-9375-E020072E0B79}" srcOrd="1" destOrd="0" presId="urn:microsoft.com/office/officeart/2005/8/layout/hierarchy5"/>
    <dgm:cxn modelId="{990B0C62-83F7-4D6E-8777-4F01A4472450}" type="presParOf" srcId="{40B6D164-00B2-4A4D-9375-E020072E0B79}" destId="{B67D3997-ECF4-4501-9ED1-67F11A950341}" srcOrd="0" destOrd="0" presId="urn:microsoft.com/office/officeart/2005/8/layout/hierarchy5"/>
    <dgm:cxn modelId="{46C8923B-0AAF-4CCE-9884-1B2C765928D8}" type="presParOf" srcId="{B67D3997-ECF4-4501-9ED1-67F11A950341}" destId="{85801297-536C-4506-87C6-F31B6A1C8ED0}" srcOrd="0" destOrd="0" presId="urn:microsoft.com/office/officeart/2005/8/layout/hierarchy5"/>
    <dgm:cxn modelId="{73B59031-B3CD-4137-B5D5-65CA40267DC1}" type="presParOf" srcId="{40B6D164-00B2-4A4D-9375-E020072E0B79}" destId="{F4D0DDBF-3DAE-4C5A-9052-993C80ED452B}" srcOrd="1" destOrd="0" presId="urn:microsoft.com/office/officeart/2005/8/layout/hierarchy5"/>
    <dgm:cxn modelId="{393EB98C-EE2F-4855-A2EE-4CF19B7A2FE5}" type="presParOf" srcId="{F4D0DDBF-3DAE-4C5A-9052-993C80ED452B}" destId="{A537452D-9FD5-49C5-9927-6ADD0E4312CA}" srcOrd="0" destOrd="0" presId="urn:microsoft.com/office/officeart/2005/8/layout/hierarchy5"/>
    <dgm:cxn modelId="{CF8E8696-74B7-42EA-BEA4-82E44C3CAD35}" type="presParOf" srcId="{F4D0DDBF-3DAE-4C5A-9052-993C80ED452B}" destId="{9E86C8B3-A3B0-42F4-A98F-26CAC681AE5E}" srcOrd="1" destOrd="0" presId="urn:microsoft.com/office/officeart/2005/8/layout/hierarchy5"/>
    <dgm:cxn modelId="{2E2E9DDC-9C0C-47E4-B749-666C34316281}" type="presParOf" srcId="{9E86C8B3-A3B0-42F4-A98F-26CAC681AE5E}" destId="{22018AF5-20CD-4291-A71E-B704D8E6C1DA}" srcOrd="0" destOrd="0" presId="urn:microsoft.com/office/officeart/2005/8/layout/hierarchy5"/>
    <dgm:cxn modelId="{8B7194FE-4FEB-452D-B08D-39AED8207DA7}" type="presParOf" srcId="{22018AF5-20CD-4291-A71E-B704D8E6C1DA}" destId="{AA59B751-8FDD-4E88-893B-0A443BFDFA4A}" srcOrd="0" destOrd="0" presId="urn:microsoft.com/office/officeart/2005/8/layout/hierarchy5"/>
    <dgm:cxn modelId="{208C3B7E-2C61-4277-8387-48F61ED1DB0D}" type="presParOf" srcId="{9E86C8B3-A3B0-42F4-A98F-26CAC681AE5E}" destId="{3731885E-674C-4097-A06A-DC1019D08941}" srcOrd="1" destOrd="0" presId="urn:microsoft.com/office/officeart/2005/8/layout/hierarchy5"/>
    <dgm:cxn modelId="{321A1941-5950-4CB6-BD01-957B1A9E75AE}" type="presParOf" srcId="{3731885E-674C-4097-A06A-DC1019D08941}" destId="{299F7524-4A80-424C-A44C-18AA0FA226D0}" srcOrd="0" destOrd="0" presId="urn:microsoft.com/office/officeart/2005/8/layout/hierarchy5"/>
    <dgm:cxn modelId="{3DFB6BA3-AE40-40FC-8E85-7AF47F380F0D}" type="presParOf" srcId="{3731885E-674C-4097-A06A-DC1019D08941}" destId="{94C1A131-872D-43ED-8B07-B8E26DEDBCB2}" srcOrd="1" destOrd="0" presId="urn:microsoft.com/office/officeart/2005/8/layout/hierarchy5"/>
    <dgm:cxn modelId="{6D67B063-0901-4B77-A7C9-185245D8C271}" type="presParOf" srcId="{9E86C8B3-A3B0-42F4-A98F-26CAC681AE5E}" destId="{96F2A946-8A15-4C3E-8EA4-C0156A90BA3C}" srcOrd="2" destOrd="0" presId="urn:microsoft.com/office/officeart/2005/8/layout/hierarchy5"/>
    <dgm:cxn modelId="{26ACFB1E-7246-4AD8-9958-5648FA242204}" type="presParOf" srcId="{96F2A946-8A15-4C3E-8EA4-C0156A90BA3C}" destId="{E73FB19A-618B-402D-B4CD-6C0CF1A85103}" srcOrd="0" destOrd="0" presId="urn:microsoft.com/office/officeart/2005/8/layout/hierarchy5"/>
    <dgm:cxn modelId="{56F251A8-31BC-4CB1-A083-BBB5130715B7}" type="presParOf" srcId="{9E86C8B3-A3B0-42F4-A98F-26CAC681AE5E}" destId="{85213183-8564-4D96-BA02-98B437E44560}" srcOrd="3" destOrd="0" presId="urn:microsoft.com/office/officeart/2005/8/layout/hierarchy5"/>
    <dgm:cxn modelId="{A2257CA7-420D-45D3-9EF5-6B23ABD130A3}" type="presParOf" srcId="{85213183-8564-4D96-BA02-98B437E44560}" destId="{A0541E38-13A5-40D6-8FDB-AB0E1BB81FD4}" srcOrd="0" destOrd="0" presId="urn:microsoft.com/office/officeart/2005/8/layout/hierarchy5"/>
    <dgm:cxn modelId="{68E11F55-BA1B-4521-B34A-5EC19D6F508B}" type="presParOf" srcId="{85213183-8564-4D96-BA02-98B437E44560}" destId="{412B9424-145C-46D6-ABF7-B5DEFAAF0865}" srcOrd="1" destOrd="0" presId="urn:microsoft.com/office/officeart/2005/8/layout/hierarchy5"/>
    <dgm:cxn modelId="{03F50B03-A40C-4B14-B1A1-9017822992F6}" type="presParOf" srcId="{9E86C8B3-A3B0-42F4-A98F-26CAC681AE5E}" destId="{93FD2EB1-33E3-46C0-869E-CCFB726FA200}" srcOrd="4" destOrd="0" presId="urn:microsoft.com/office/officeart/2005/8/layout/hierarchy5"/>
    <dgm:cxn modelId="{FB529076-D13C-4989-B04E-BCF2CB76EC65}" type="presParOf" srcId="{93FD2EB1-33E3-46C0-869E-CCFB726FA200}" destId="{8ABA325E-748D-4EB4-AE94-247F0A0AA1DB}" srcOrd="0" destOrd="0" presId="urn:microsoft.com/office/officeart/2005/8/layout/hierarchy5"/>
    <dgm:cxn modelId="{2A38BB7C-5F70-42D0-B079-C84A6A3376FF}" type="presParOf" srcId="{9E86C8B3-A3B0-42F4-A98F-26CAC681AE5E}" destId="{5CCF3677-B119-46B2-848F-0CA49D5B1C08}" srcOrd="5" destOrd="0" presId="urn:microsoft.com/office/officeart/2005/8/layout/hierarchy5"/>
    <dgm:cxn modelId="{3B4187D4-BDBB-45A1-837C-961877FB211F}" type="presParOf" srcId="{5CCF3677-B119-46B2-848F-0CA49D5B1C08}" destId="{6D2C8FA9-AEDB-4C9E-A0A6-9526A297A772}" srcOrd="0" destOrd="0" presId="urn:microsoft.com/office/officeart/2005/8/layout/hierarchy5"/>
    <dgm:cxn modelId="{45E72BC7-76B1-4ED7-A181-DA29A2E560F8}" type="presParOf" srcId="{5CCF3677-B119-46B2-848F-0CA49D5B1C08}" destId="{E48B572A-32E8-41F8-94E1-A7AA2A17743E}" srcOrd="1" destOrd="0" presId="urn:microsoft.com/office/officeart/2005/8/layout/hierarchy5"/>
    <dgm:cxn modelId="{69617D75-8DFF-410F-BC77-88B12E9DC613}" type="presParOf" srcId="{40B6D164-00B2-4A4D-9375-E020072E0B79}" destId="{07FD29EC-8EF6-4995-B439-9D2107C7B386}" srcOrd="2" destOrd="0" presId="urn:microsoft.com/office/officeart/2005/8/layout/hierarchy5"/>
    <dgm:cxn modelId="{D496AF33-63C2-4157-B2F6-8599F5998810}" type="presParOf" srcId="{07FD29EC-8EF6-4995-B439-9D2107C7B386}" destId="{35D847BF-C332-416D-AB63-72F7C77EC893}" srcOrd="0" destOrd="0" presId="urn:microsoft.com/office/officeart/2005/8/layout/hierarchy5"/>
    <dgm:cxn modelId="{86BA3AED-3654-4A4A-912C-47D4F45274FA}" type="presParOf" srcId="{40B6D164-00B2-4A4D-9375-E020072E0B79}" destId="{2783FE12-9AD7-42B6-9101-96A6DD00ADF4}" srcOrd="3" destOrd="0" presId="urn:microsoft.com/office/officeart/2005/8/layout/hierarchy5"/>
    <dgm:cxn modelId="{5147E692-ECE7-4963-A90D-389881345286}" type="presParOf" srcId="{2783FE12-9AD7-42B6-9101-96A6DD00ADF4}" destId="{B6A9A4DF-51E0-4E07-A05A-5D34E8323889}" srcOrd="0" destOrd="0" presId="urn:microsoft.com/office/officeart/2005/8/layout/hierarchy5"/>
    <dgm:cxn modelId="{01EB0C8B-9A62-46E4-8601-0722448094E9}" type="presParOf" srcId="{2783FE12-9AD7-42B6-9101-96A6DD00ADF4}" destId="{F29DD958-9C5A-4F1F-A305-833B1D1EA87D}" srcOrd="1" destOrd="0" presId="urn:microsoft.com/office/officeart/2005/8/layout/hierarchy5"/>
    <dgm:cxn modelId="{F8D23FAF-CD0A-43B4-899F-891DA167FF27}" type="presParOf" srcId="{F29DD958-9C5A-4F1F-A305-833B1D1EA87D}" destId="{61760B8D-382A-440D-8D7A-7357B5D15E7F}" srcOrd="0" destOrd="0" presId="urn:microsoft.com/office/officeart/2005/8/layout/hierarchy5"/>
    <dgm:cxn modelId="{3932B23D-36D0-4930-8172-C34FE833B01E}" type="presParOf" srcId="{61760B8D-382A-440D-8D7A-7357B5D15E7F}" destId="{BCFABC39-0D14-4044-957D-6EDA2E5B928C}" srcOrd="0" destOrd="0" presId="urn:microsoft.com/office/officeart/2005/8/layout/hierarchy5"/>
    <dgm:cxn modelId="{E9C143FC-33E1-4ACE-BC8D-895D001F3A35}" type="presParOf" srcId="{F29DD958-9C5A-4F1F-A305-833B1D1EA87D}" destId="{193F7CE8-E859-446E-B63E-AACAB38E784F}" srcOrd="1" destOrd="0" presId="urn:microsoft.com/office/officeart/2005/8/layout/hierarchy5"/>
    <dgm:cxn modelId="{168C67F8-0F2A-49B9-B074-46A826CC3735}" type="presParOf" srcId="{193F7CE8-E859-446E-B63E-AACAB38E784F}" destId="{CA7CAD23-7A87-47F9-83F2-362C2E14E449}" srcOrd="0" destOrd="0" presId="urn:microsoft.com/office/officeart/2005/8/layout/hierarchy5"/>
    <dgm:cxn modelId="{53B318B5-2A0C-4BFC-844B-7FBF2D9B4364}" type="presParOf" srcId="{193F7CE8-E859-446E-B63E-AACAB38E784F}" destId="{EACB2755-8961-4338-885F-DA03E52E2008}" srcOrd="1" destOrd="0" presId="urn:microsoft.com/office/officeart/2005/8/layout/hierarchy5"/>
    <dgm:cxn modelId="{B17085A7-C323-420D-A5AF-745C38868766}" type="presParOf" srcId="{DD7A5FCA-807A-4DDF-8075-EB468DFBFEA0}" destId="{9435948F-F05C-4F93-9295-A50A07684BB2}" srcOrd="1" destOrd="0" presId="urn:microsoft.com/office/officeart/2005/8/layout/hierarchy5"/>
    <dgm:cxn modelId="{80F4952D-8947-47A6-892B-307848ADD069}" type="presParOf" srcId="{9435948F-F05C-4F93-9295-A50A07684BB2}" destId="{1D4BC34C-6B52-4FC3-8FC4-32635129027F}" srcOrd="0" destOrd="0" presId="urn:microsoft.com/office/officeart/2005/8/layout/hierarchy5"/>
    <dgm:cxn modelId="{553F78FF-082B-4D1C-A067-1031DC8FF0C2}" type="presParOf" srcId="{1D4BC34C-6B52-4FC3-8FC4-32635129027F}" destId="{3208E4DC-4EF3-411A-A073-B6356540759E}" srcOrd="0" destOrd="0" presId="urn:microsoft.com/office/officeart/2005/8/layout/hierarchy5"/>
    <dgm:cxn modelId="{BD1524F3-F67F-4C6D-AA25-74EEDCBF174D}" type="presParOf" srcId="{1D4BC34C-6B52-4FC3-8FC4-32635129027F}" destId="{2FA2B919-71E0-4069-894B-270F939958DF}" srcOrd="1" destOrd="0" presId="urn:microsoft.com/office/officeart/2005/8/layout/hierarchy5"/>
    <dgm:cxn modelId="{919AD39A-C567-4075-B858-5104E2437E97}" type="presParOf" srcId="{9435948F-F05C-4F93-9295-A50A07684BB2}" destId="{92C2E7BC-482C-471C-BCB8-519F410ADD76}" srcOrd="1" destOrd="0" presId="urn:microsoft.com/office/officeart/2005/8/layout/hierarchy5"/>
    <dgm:cxn modelId="{D78DE120-D1E1-4180-8AAF-3D3E7419650B}" type="presParOf" srcId="{92C2E7BC-482C-471C-BCB8-519F410ADD76}" destId="{B3EBBFB4-76CC-439A-B6C7-AE686DCCB355}" srcOrd="0" destOrd="0" presId="urn:microsoft.com/office/officeart/2005/8/layout/hierarchy5"/>
    <dgm:cxn modelId="{754CF301-241A-47E5-94E1-F303BB216CB3}" type="presParOf" srcId="{9435948F-F05C-4F93-9295-A50A07684BB2}" destId="{304D071D-B10E-4687-B7C2-6639E710F381}" srcOrd="2" destOrd="0" presId="urn:microsoft.com/office/officeart/2005/8/layout/hierarchy5"/>
    <dgm:cxn modelId="{2A958139-353F-4EFF-B845-89031484AF75}" type="presParOf" srcId="{304D071D-B10E-4687-B7C2-6639E710F381}" destId="{67813073-1151-43E4-ABFE-D4AB1006F1B7}" srcOrd="0" destOrd="0" presId="urn:microsoft.com/office/officeart/2005/8/layout/hierarchy5"/>
    <dgm:cxn modelId="{71B6DEB9-0840-4712-B410-EB1D53CB5C5D}" type="presParOf" srcId="{304D071D-B10E-4687-B7C2-6639E710F381}" destId="{61F3969E-72B8-4D6D-BC09-2C82598982F0}" srcOrd="1" destOrd="0" presId="urn:microsoft.com/office/officeart/2005/8/layout/hierarchy5"/>
    <dgm:cxn modelId="{3916E7CB-0C68-463B-87FA-0BBC67ED2264}" type="presParOf" srcId="{9435948F-F05C-4F93-9295-A50A07684BB2}" destId="{4DA9AEB1-C0C7-4BD3-AC77-AB65D3C9FD7A}" srcOrd="3" destOrd="0" presId="urn:microsoft.com/office/officeart/2005/8/layout/hierarchy5"/>
    <dgm:cxn modelId="{9BBD6D48-2C07-4F68-832E-C3CC073A6F2B}" type="presParOf" srcId="{4DA9AEB1-C0C7-4BD3-AC77-AB65D3C9FD7A}" destId="{109EABA0-27B7-4ECA-ABAB-209EBE3F7F4B}" srcOrd="0" destOrd="0" presId="urn:microsoft.com/office/officeart/2005/8/layout/hierarchy5"/>
    <dgm:cxn modelId="{A6510B35-09A6-4C72-88BC-A82D49E4EE25}" type="presParOf" srcId="{9435948F-F05C-4F93-9295-A50A07684BB2}" destId="{9A170415-EF4C-4593-9E05-2BF0380BDC83}" srcOrd="4" destOrd="0" presId="urn:microsoft.com/office/officeart/2005/8/layout/hierarchy5"/>
    <dgm:cxn modelId="{980C3224-D264-4B4D-9E8C-F29D884FE30C}" type="presParOf" srcId="{9A170415-EF4C-4593-9E05-2BF0380BDC83}" destId="{8C67AB43-CABA-450A-9ADF-50B5FA33D590}" srcOrd="0" destOrd="0" presId="urn:microsoft.com/office/officeart/2005/8/layout/hierarchy5"/>
    <dgm:cxn modelId="{F5F3661E-6BD2-4F52-86D0-CD52E28188CC}" type="presParOf" srcId="{9A170415-EF4C-4593-9E05-2BF0380BDC83}" destId="{1470C2C0-5A37-470E-A8DC-1F775C165B9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7AB43-CABA-450A-9ADF-50B5FA33D590}">
      <dsp:nvSpPr>
        <dsp:cNvPr id="0" name=""/>
        <dsp:cNvSpPr/>
      </dsp:nvSpPr>
      <dsp:spPr>
        <a:xfrm>
          <a:off x="5796900" y="0"/>
          <a:ext cx="1814439" cy="51015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Enabling Factors: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96900" y="0"/>
        <a:ext cx="1814439" cy="1530465"/>
      </dsp:txXfrm>
    </dsp:sp>
    <dsp:sp modelId="{67813073-1151-43E4-ABFE-D4AB1006F1B7}">
      <dsp:nvSpPr>
        <dsp:cNvPr id="0" name=""/>
        <dsp:cNvSpPr/>
      </dsp:nvSpPr>
      <dsp:spPr>
        <a:xfrm>
          <a:off x="3576214" y="0"/>
          <a:ext cx="1814439" cy="51015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Primary Indicators: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76214" y="0"/>
        <a:ext cx="1814439" cy="1530465"/>
      </dsp:txXfrm>
    </dsp:sp>
    <dsp:sp modelId="{3208E4DC-4EF3-411A-A073-B6356540759E}">
      <dsp:nvSpPr>
        <dsp:cNvPr id="0" name=""/>
        <dsp:cNvSpPr/>
      </dsp:nvSpPr>
      <dsp:spPr>
        <a:xfrm>
          <a:off x="1153781" y="0"/>
          <a:ext cx="1814439" cy="51015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Access Improvement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53781" y="0"/>
        <a:ext cx="1814439" cy="1530465"/>
      </dsp:txXfrm>
    </dsp:sp>
    <dsp:sp modelId="{E3356EC2-6BCC-44C1-B60B-1F4F309E387E}">
      <dsp:nvSpPr>
        <dsp:cNvPr id="0" name=""/>
        <dsp:cNvSpPr/>
      </dsp:nvSpPr>
      <dsp:spPr>
        <a:xfrm>
          <a:off x="1296093" y="3308298"/>
          <a:ext cx="1512032" cy="7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Time to Appointment by Specialty &gt;14 days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8236" y="3330441"/>
        <a:ext cx="1467746" cy="711730"/>
      </dsp:txXfrm>
    </dsp:sp>
    <dsp:sp modelId="{B67D3997-ECF4-4501-9ED1-67F11A950341}">
      <dsp:nvSpPr>
        <dsp:cNvPr id="0" name=""/>
        <dsp:cNvSpPr/>
      </dsp:nvSpPr>
      <dsp:spPr>
        <a:xfrm rot="18921696">
          <a:off x="2621946" y="3219450"/>
          <a:ext cx="1290918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90918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35133" y="3200515"/>
        <a:ext cx="64545" cy="64545"/>
      </dsp:txXfrm>
    </dsp:sp>
    <dsp:sp modelId="{A537452D-9FD5-49C5-9927-6ADD0E4312CA}">
      <dsp:nvSpPr>
        <dsp:cNvPr id="0" name=""/>
        <dsp:cNvSpPr/>
      </dsp:nvSpPr>
      <dsp:spPr>
        <a:xfrm>
          <a:off x="3726686" y="2401260"/>
          <a:ext cx="1512032" cy="7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Physician Productivity &lt;P75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8829" y="2423403"/>
        <a:ext cx="1467746" cy="711730"/>
      </dsp:txXfrm>
    </dsp:sp>
    <dsp:sp modelId="{22018AF5-20CD-4291-A71E-B704D8E6C1DA}">
      <dsp:nvSpPr>
        <dsp:cNvPr id="0" name=""/>
        <dsp:cNvSpPr/>
      </dsp:nvSpPr>
      <dsp:spPr>
        <a:xfrm rot="18552723">
          <a:off x="5032359" y="2331222"/>
          <a:ext cx="112210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122103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65358" y="2316507"/>
        <a:ext cx="56105" cy="56105"/>
      </dsp:txXfrm>
    </dsp:sp>
    <dsp:sp modelId="{299F7524-4A80-424C-A44C-18AA0FA226D0}">
      <dsp:nvSpPr>
        <dsp:cNvPr id="0" name=""/>
        <dsp:cNvSpPr/>
      </dsp:nvSpPr>
      <dsp:spPr>
        <a:xfrm>
          <a:off x="5948103" y="1531842"/>
          <a:ext cx="1512032" cy="7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Domestic Utilization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70246" y="1553985"/>
        <a:ext cx="1467746" cy="711730"/>
      </dsp:txXfrm>
    </dsp:sp>
    <dsp:sp modelId="{96F2A946-8A15-4C3E-8EA4-C0156A90BA3C}">
      <dsp:nvSpPr>
        <dsp:cNvPr id="0" name=""/>
        <dsp:cNvSpPr/>
      </dsp:nvSpPr>
      <dsp:spPr>
        <a:xfrm>
          <a:off x="5238718" y="2765931"/>
          <a:ext cx="70938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709385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5676" y="2761534"/>
        <a:ext cx="35469" cy="35469"/>
      </dsp:txXfrm>
    </dsp:sp>
    <dsp:sp modelId="{A0541E38-13A5-40D6-8FDB-AB0E1BB81FD4}">
      <dsp:nvSpPr>
        <dsp:cNvPr id="0" name=""/>
        <dsp:cNvSpPr/>
      </dsp:nvSpPr>
      <dsp:spPr>
        <a:xfrm>
          <a:off x="5948103" y="2401260"/>
          <a:ext cx="1512032" cy="7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Template Optimization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70246" y="2423403"/>
        <a:ext cx="1467746" cy="711730"/>
      </dsp:txXfrm>
    </dsp:sp>
    <dsp:sp modelId="{93FD2EB1-33E3-46C0-869E-CCFB726FA200}">
      <dsp:nvSpPr>
        <dsp:cNvPr id="0" name=""/>
        <dsp:cNvSpPr/>
      </dsp:nvSpPr>
      <dsp:spPr>
        <a:xfrm rot="3047277">
          <a:off x="5032359" y="3200640"/>
          <a:ext cx="1122103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122103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65358" y="3185925"/>
        <a:ext cx="56105" cy="56105"/>
      </dsp:txXfrm>
    </dsp:sp>
    <dsp:sp modelId="{6D2C8FA9-AEDB-4C9E-A0A6-9526A297A772}">
      <dsp:nvSpPr>
        <dsp:cNvPr id="0" name=""/>
        <dsp:cNvSpPr/>
      </dsp:nvSpPr>
      <dsp:spPr>
        <a:xfrm>
          <a:off x="5948103" y="3270679"/>
          <a:ext cx="1512032" cy="7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Space/Staff Optimization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70246" y="3292822"/>
        <a:ext cx="1467746" cy="711730"/>
      </dsp:txXfrm>
    </dsp:sp>
    <dsp:sp modelId="{07FD29EC-8EF6-4995-B439-9D2107C7B386}">
      <dsp:nvSpPr>
        <dsp:cNvPr id="0" name=""/>
        <dsp:cNvSpPr/>
      </dsp:nvSpPr>
      <dsp:spPr>
        <a:xfrm rot="2529740">
          <a:off x="2647801" y="4088869"/>
          <a:ext cx="1239210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239210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36425" y="4071226"/>
        <a:ext cx="61960" cy="61960"/>
      </dsp:txXfrm>
    </dsp:sp>
    <dsp:sp modelId="{B6A9A4DF-51E0-4E07-A05A-5D34E8323889}">
      <dsp:nvSpPr>
        <dsp:cNvPr id="0" name=""/>
        <dsp:cNvSpPr/>
      </dsp:nvSpPr>
      <dsp:spPr>
        <a:xfrm>
          <a:off x="3726686" y="4140098"/>
          <a:ext cx="1512032" cy="7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Recruitment/ Program Planning &amp; Growth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8829" y="4162241"/>
        <a:ext cx="1467746" cy="711730"/>
      </dsp:txXfrm>
    </dsp:sp>
    <dsp:sp modelId="{61760B8D-382A-440D-8D7A-7357B5D15E7F}">
      <dsp:nvSpPr>
        <dsp:cNvPr id="0" name=""/>
        <dsp:cNvSpPr/>
      </dsp:nvSpPr>
      <dsp:spPr>
        <a:xfrm>
          <a:off x="5238718" y="4504769"/>
          <a:ext cx="70938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709385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5676" y="4500371"/>
        <a:ext cx="35469" cy="35469"/>
      </dsp:txXfrm>
    </dsp:sp>
    <dsp:sp modelId="{CA7CAD23-7A87-47F9-83F2-362C2E14E449}">
      <dsp:nvSpPr>
        <dsp:cNvPr id="0" name=""/>
        <dsp:cNvSpPr/>
      </dsp:nvSpPr>
      <dsp:spPr>
        <a:xfrm>
          <a:off x="5948103" y="4140098"/>
          <a:ext cx="1512032" cy="7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Market Demand (Geographic and Subspecialties)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70246" y="4162241"/>
        <a:ext cx="1467746" cy="71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5B50-BE2F-4C95-8F2E-3B08816145B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55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455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7CC19-B97D-415B-95A9-DB701A102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2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145C5907-4029-4547-AD2B-4B63D620982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0563"/>
            <a:ext cx="6137275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373563"/>
            <a:ext cx="5557520" cy="414337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6661E4A-504B-4253-93CA-68DF3F51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S_PPT_Drk_102714_r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35315"/>
            <a:ext cx="7702633" cy="2148634"/>
          </a:xfr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4500" b="1">
                <a:solidFill>
                  <a:srgbClr val="FFFFFF"/>
                </a:solidFill>
                <a:latin typeface="Calibri" panose="020F0502020204030204" pitchFamily="34" charset="0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1626"/>
            <a:ext cx="6241333" cy="585711"/>
          </a:xfrm>
        </p:spPr>
        <p:txBody>
          <a:bodyPr anchor="b">
            <a:normAutofit/>
          </a:bodyPr>
          <a:lstStyle>
            <a:lvl1pPr marL="0" indent="0" algn="l">
              <a:lnSpc>
                <a:spcPts val="2700"/>
              </a:lnSpc>
              <a:buNone/>
              <a:defRPr sz="23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MSMC RGB Vrtl.jpg"/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645" y="5025322"/>
            <a:ext cx="1201994" cy="135161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935103"/>
            <a:ext cx="6242050" cy="585216"/>
          </a:xfrm>
        </p:spPr>
        <p:txBody>
          <a:bodyPr>
            <a:normAutofit/>
          </a:bodyPr>
          <a:lstStyle>
            <a:lvl1pPr marL="0" indent="0">
              <a:buNone/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226249" y="879630"/>
            <a:ext cx="5831651" cy="49600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6161808" y="1509526"/>
            <a:ext cx="5912427" cy="346068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161808" y="5206181"/>
            <a:ext cx="5702182" cy="13231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345163" y="879476"/>
            <a:ext cx="5545716" cy="512906"/>
          </a:xfrm>
        </p:spPr>
        <p:txBody>
          <a:bodyPr/>
          <a:lstStyle>
            <a:lvl1pPr marL="0" indent="0" algn="ctr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ral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259720" y="1127456"/>
            <a:ext cx="11672561" cy="349134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1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er_Mix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1506152" y="1498158"/>
            <a:ext cx="9179697" cy="371639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3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yer_Mix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1432011" y="762332"/>
            <a:ext cx="9179697" cy="284185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/>
          </p:nvPr>
        </p:nvSpPr>
        <p:spPr>
          <a:xfrm>
            <a:off x="1431925" y="3603625"/>
            <a:ext cx="9206014" cy="2903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iliza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226250" y="753519"/>
            <a:ext cx="11830556" cy="32054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3429"/>
            <a:ext cx="10972800" cy="4878291"/>
          </a:xfrm>
        </p:spPr>
        <p:txBody>
          <a:bodyPr/>
          <a:lstStyle>
            <a:lvl1pPr>
              <a:lnSpc>
                <a:spcPts val="2300"/>
              </a:lnSpc>
              <a:defRPr/>
            </a:lvl1pPr>
            <a:lvl4pPr>
              <a:defRPr>
                <a:latin typeface="Arial"/>
                <a:cs typeface="Arial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6" y="903429"/>
            <a:ext cx="11825408" cy="4878291"/>
          </a:xfrm>
        </p:spPr>
        <p:txBody>
          <a:bodyPr/>
          <a:lstStyle>
            <a:lvl1pPr>
              <a:lnSpc>
                <a:spcPts val="2300"/>
              </a:lnSpc>
              <a:defRPr/>
            </a:lvl1pPr>
            <a:lvl4pPr>
              <a:defRPr>
                <a:latin typeface="Arial"/>
                <a:cs typeface="Arial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79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332"/>
            <a:ext cx="12192000" cy="5959141"/>
          </a:xfrm>
        </p:spPr>
        <p:txBody>
          <a:bodyPr/>
          <a:lstStyle>
            <a:lvl1pPr>
              <a:lnSpc>
                <a:spcPts val="2300"/>
              </a:lnSpc>
              <a:defRPr/>
            </a:lvl1pPr>
            <a:lvl4pPr>
              <a:defRPr>
                <a:latin typeface="Arial"/>
                <a:cs typeface="Arial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_Pla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9976411"/>
              </p:ext>
            </p:extLst>
          </p:nvPr>
        </p:nvGraphicFramePr>
        <p:xfrm>
          <a:off x="8825681" y="231986"/>
          <a:ext cx="13538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3801206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373350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0271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Progress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48713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 userDrawn="1"/>
        </p:nvSpPr>
        <p:spPr>
          <a:xfrm>
            <a:off x="8908485" y="280864"/>
            <a:ext cx="182880" cy="18288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>
            <a:off x="8908485" y="561224"/>
            <a:ext cx="182880" cy="18288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2406906"/>
              </p:ext>
            </p:extLst>
          </p:nvPr>
        </p:nvGraphicFramePr>
        <p:xfrm>
          <a:off x="10179501" y="231985"/>
          <a:ext cx="17195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3801206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73350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Hold/Pending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9918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Started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810846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 userDrawn="1"/>
        </p:nvSpPr>
        <p:spPr>
          <a:xfrm>
            <a:off x="10262305" y="570371"/>
            <a:ext cx="182880" cy="18288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 userDrawn="1"/>
        </p:nvSpPr>
        <p:spPr>
          <a:xfrm>
            <a:off x="10262305" y="288573"/>
            <a:ext cx="182880" cy="18288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07963" y="890463"/>
            <a:ext cx="11812587" cy="56452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684143"/>
            <a:ext cx="10363200" cy="2700106"/>
          </a:xfrm>
        </p:spPr>
        <p:txBody>
          <a:bodyPr anchor="t">
            <a:noAutofit/>
          </a:bodyPr>
          <a:lstStyle>
            <a:lvl1pPr algn="l">
              <a:lnSpc>
                <a:spcPts val="4800"/>
              </a:lnSpc>
              <a:defRPr sz="45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 userDrawn="1">
            <p:extLst>
              <p:ext uri="{D42A27DB-BD31-4B8C-83A1-F6EECF244321}">
                <p14:modId xmlns:p14="http://schemas.microsoft.com/office/powerpoint/2010/main" val="2986931910"/>
              </p:ext>
            </p:extLst>
          </p:nvPr>
        </p:nvGraphicFramePr>
        <p:xfrm>
          <a:off x="1602244" y="977041"/>
          <a:ext cx="9174549" cy="510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 userDrawn="1"/>
        </p:nvSpPr>
        <p:spPr>
          <a:xfrm>
            <a:off x="3255456" y="6195454"/>
            <a:ext cx="5575663" cy="321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prstDash val="sysDot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2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Stability</a:t>
            </a:r>
          </a:p>
        </p:txBody>
      </p:sp>
    </p:spTree>
    <p:extLst>
      <p:ext uri="{BB962C8B-B14F-4D97-AF65-F5344CB8AC3E}">
        <p14:creationId xmlns:p14="http://schemas.microsoft.com/office/powerpoint/2010/main" val="80299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Horizontal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207264" y="726143"/>
            <a:ext cx="11742281" cy="30175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207264" y="3686332"/>
            <a:ext cx="11742281" cy="298318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ume_Tr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-107577" y="976442"/>
            <a:ext cx="12299577" cy="49745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067364" y="399708"/>
            <a:ext cx="1993153" cy="325612"/>
            <a:chOff x="10067364" y="399708"/>
            <a:chExt cx="1993153" cy="325612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67364" y="403509"/>
              <a:ext cx="1993153" cy="32181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 userDrawn="1"/>
          </p:nvSpPr>
          <p:spPr>
            <a:xfrm>
              <a:off x="10494980" y="399708"/>
              <a:ext cx="5689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2022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1491556" y="410525"/>
              <a:ext cx="5689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2023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90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ume_Tr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-107577" y="976442"/>
            <a:ext cx="12299577" cy="49745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067364" y="399708"/>
            <a:ext cx="1993153" cy="325612"/>
            <a:chOff x="10067364" y="399708"/>
            <a:chExt cx="1993153" cy="3256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67364" y="403509"/>
              <a:ext cx="1993153" cy="32181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494980" y="399708"/>
              <a:ext cx="5689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2022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1491556" y="410525"/>
              <a:ext cx="5689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2023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57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ivity_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472787" y="976442"/>
            <a:ext cx="11246427" cy="49745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8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226250" y="879631"/>
            <a:ext cx="5760720" cy="42051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6030534" y="879630"/>
            <a:ext cx="5760720" cy="420512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6249" y="5206181"/>
            <a:ext cx="11565005" cy="13231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0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Vertical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smtClean="0"/>
              <a:t>Table Slide Master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foo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12192000" cy="140208"/>
          </a:xfrm>
          <a:prstGeom prst="rect">
            <a:avLst/>
          </a:prstGeom>
        </p:spPr>
      </p:pic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226249" y="879630"/>
            <a:ext cx="6943477" cy="40905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6"/>
          </p:nvPr>
        </p:nvSpPr>
        <p:spPr>
          <a:xfrm>
            <a:off x="7190507" y="1267930"/>
            <a:ext cx="4673483" cy="370227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6249" y="5008752"/>
            <a:ext cx="11637741" cy="13231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7189788" y="879476"/>
            <a:ext cx="4673600" cy="366666"/>
          </a:xfrm>
        </p:spPr>
        <p:txBody>
          <a:bodyPr/>
          <a:lstStyle>
            <a:lvl1pPr marL="0" indent="0" algn="ctr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249" y="6356351"/>
            <a:ext cx="10185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264" y="137161"/>
            <a:ext cx="10972800" cy="625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08473"/>
            <a:ext cx="10972800" cy="501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2295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F8FBD0B-D5BA-AC4A-B182-CCF391B558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18" r:id="rId3"/>
    <p:sldLayoutId id="2147483720" r:id="rId4"/>
    <p:sldLayoutId id="2147483713" r:id="rId5"/>
    <p:sldLayoutId id="2147483727" r:id="rId6"/>
    <p:sldLayoutId id="2147483728" r:id="rId7"/>
    <p:sldLayoutId id="2147483714" r:id="rId8"/>
    <p:sldLayoutId id="2147483715" r:id="rId9"/>
    <p:sldLayoutId id="2147483721" r:id="rId10"/>
    <p:sldLayoutId id="2147483725" r:id="rId11"/>
    <p:sldLayoutId id="2147483726" r:id="rId12"/>
    <p:sldLayoutId id="2147483729" r:id="rId13"/>
    <p:sldLayoutId id="2147483719" r:id="rId14"/>
    <p:sldLayoutId id="2147483707" r:id="rId15"/>
    <p:sldLayoutId id="2147483717" r:id="rId16"/>
    <p:sldLayoutId id="2147483723" r:id="rId17"/>
    <p:sldLayoutId id="214748372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0090"/>
          </a:solidFill>
          <a:latin typeface="Calibri" panose="020F0502020204030204" pitchFamily="34" charset="0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7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Calibri" panose="020F0502020204030204" pitchFamily="34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Theme">
  <a:themeElements>
    <a:clrScheme name="Mt Sinai">
      <a:dk1>
        <a:srgbClr val="000000"/>
      </a:dk1>
      <a:lt1>
        <a:srgbClr val="FFFFFF"/>
      </a:lt1>
      <a:dk2>
        <a:srgbClr val="221F72"/>
      </a:dk2>
      <a:lt2>
        <a:srgbClr val="FFFFFF"/>
      </a:lt2>
      <a:accent1>
        <a:srgbClr val="00AEEF"/>
      </a:accent1>
      <a:accent2>
        <a:srgbClr val="D80B8C"/>
      </a:accent2>
      <a:accent3>
        <a:srgbClr val="221F72"/>
      </a:accent3>
      <a:accent4>
        <a:srgbClr val="B2B3B2"/>
      </a:accent4>
      <a:accent5>
        <a:srgbClr val="DDDEDD"/>
      </a:accent5>
      <a:accent6>
        <a:srgbClr val="00B9F2"/>
      </a:accent6>
      <a:hlink>
        <a:srgbClr val="767776"/>
      </a:hlink>
      <a:folHlink>
        <a:srgbClr val="77787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Wingdings</vt:lpstr>
      <vt:lpstr>Default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Servis</dc:creator>
  <cp:lastModifiedBy>Kweon, So Youn</cp:lastModifiedBy>
  <cp:revision>335</cp:revision>
  <cp:lastPrinted>2017-03-06T15:35:58Z</cp:lastPrinted>
  <dcterms:created xsi:type="dcterms:W3CDTF">2016-08-09T13:58:06Z</dcterms:created>
  <dcterms:modified xsi:type="dcterms:W3CDTF">2024-02-20T16:58:34Z</dcterms:modified>
</cp:coreProperties>
</file>