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5" r:id="rId1"/>
  </p:sldMasterIdLst>
  <p:notesMasterIdLst>
    <p:notesMasterId r:id="rId2"/>
  </p:notesMasterIdLst>
  <p:sldSz cx="9144000" cy="6858000" type="screen4x3"/>
  <p:notesSz cx="6946900" cy="9207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EE8F6"/>
    <a:srgbClr val="3F48CC"/>
    <a:srgbClr val="5D8CC7"/>
    <a:srgbClr val="221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80" autoAdjust="0"/>
    <p:restoredTop sz="93943" autoAdjust="0"/>
  </p:normalViewPr>
  <p:slideViewPr>
    <p:cSldViewPr snapToGrid="0" snapToObjects="1">
      <p:cViewPr varScale="1">
        <p:scale>
          <a:sx n="110" d="100"/>
          <a:sy n="110" d="100"/>
        </p:scale>
        <p:origin x="1301" y="67"/>
      </p:cViewPr>
      <p:guideLst>
        <p:guide orient="horz" pos="2160"/>
        <p:guide pos="2880"/>
        <p:guide orient="horz" pos="2112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7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4969" y="0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145C5907-4029-4547-AD2B-4B63D620982F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056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690" y="4373563"/>
            <a:ext cx="5557520" cy="4143375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45527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4969" y="8745527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6661E4A-504B-4253-93CA-68DF3F51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7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S_PPT_Drk_102714_r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435315"/>
            <a:ext cx="5776975" cy="2148634"/>
          </a:xfrm>
        </p:spPr>
        <p:txBody>
          <a:bodyPr anchor="t">
            <a:normAutofit/>
          </a:bodyPr>
          <a:lstStyle>
            <a:lvl1pPr algn="l">
              <a:lnSpc>
                <a:spcPts val="3600"/>
              </a:lnSpc>
              <a:defRPr sz="3375" b="1">
                <a:solidFill>
                  <a:srgbClr val="FFFFFF"/>
                </a:solidFill>
                <a:latin typeface="Calibri" panose="020F0502020204030204" pitchFamily="34" charset="0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21629"/>
            <a:ext cx="4681000" cy="585711"/>
          </a:xfrm>
        </p:spPr>
        <p:txBody>
          <a:bodyPr anchor="b">
            <a:normAutofit/>
          </a:bodyPr>
          <a:lstStyle>
            <a:lvl1pPr marL="0" indent="0" algn="l">
              <a:lnSpc>
                <a:spcPts val="2025"/>
              </a:lnSpc>
              <a:buNone/>
              <a:defRPr sz="1725"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MSMC RGB Vrtl.jpg"/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766" y="5025322"/>
            <a:ext cx="1045714" cy="135161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4935103"/>
            <a:ext cx="4681538" cy="585216"/>
          </a:xfrm>
        </p:spPr>
        <p:txBody>
          <a:bodyPr>
            <a:normAutofit/>
          </a:bodyPr>
          <a:lstStyle>
            <a:lvl1pPr marL="0" indent="0">
              <a:buNone/>
              <a:defRPr sz="17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684143"/>
            <a:ext cx="7772400" cy="2700106"/>
          </a:xfr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3375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9144000" cy="140208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5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um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100" baseline="0"/>
            </a:lvl1pPr>
          </a:lstStyle>
          <a:p>
            <a:r>
              <a:rPr lang="en-US" dirty="0" smtClean="0"/>
              <a:t>Table Slide 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9144000" cy="140208"/>
          </a:xfrm>
          <a:prstGeom prst="rect">
            <a:avLst/>
          </a:prstGeom>
        </p:spPr>
      </p:pic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0" y="879633"/>
            <a:ext cx="5558246" cy="409057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6"/>
          </p:nvPr>
        </p:nvSpPr>
        <p:spPr>
          <a:xfrm>
            <a:off x="5558246" y="1267930"/>
            <a:ext cx="3585754" cy="370227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69687" y="5179423"/>
            <a:ext cx="8974311" cy="11769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558246" y="879476"/>
            <a:ext cx="3585753" cy="366666"/>
          </a:xfrm>
        </p:spPr>
        <p:txBody>
          <a:bodyPr/>
          <a:lstStyle>
            <a:lvl1pPr marL="0" indent="0" algn="ctr">
              <a:buNone/>
              <a:defRPr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88" y="6356347"/>
            <a:ext cx="851711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15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18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100" baseline="0"/>
            </a:lvl1pPr>
          </a:lstStyle>
          <a:p>
            <a:r>
              <a:rPr lang="en-US" dirty="0" smtClean="0"/>
              <a:t>Table Slide 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9144000" cy="140208"/>
          </a:xfrm>
          <a:prstGeom prst="rect">
            <a:avLst/>
          </a:prstGeom>
        </p:spPr>
      </p:pic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0" y="879631"/>
            <a:ext cx="4490228" cy="42051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6"/>
          </p:nvPr>
        </p:nvSpPr>
        <p:spPr>
          <a:xfrm>
            <a:off x="4490228" y="879633"/>
            <a:ext cx="4653771" cy="420512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69687" y="5084763"/>
            <a:ext cx="8974311" cy="12715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88" y="6356347"/>
            <a:ext cx="851711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15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02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ume_by_S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100" baseline="0"/>
            </a:lvl1pPr>
          </a:lstStyle>
          <a:p>
            <a:r>
              <a:rPr lang="en-US" dirty="0" smtClean="0"/>
              <a:t>Table Slide 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9144000" cy="140208"/>
          </a:xfrm>
          <a:prstGeom prst="rect">
            <a:avLst/>
          </a:prstGeom>
        </p:spPr>
      </p:pic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0" y="879631"/>
            <a:ext cx="9144000" cy="420512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69688" y="5206181"/>
            <a:ext cx="8673754" cy="11501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88" y="6356347"/>
            <a:ext cx="851711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15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27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" y="137161"/>
            <a:ext cx="8229600" cy="625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8474"/>
            <a:ext cx="8229600" cy="5017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6422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5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5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5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  <p:sldLayoutId id="2147483715" r:id="rId3"/>
    <p:sldLayoutId id="2147483714" r:id="rId4"/>
    <p:sldLayoutId id="214748371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1" kern="1200">
          <a:solidFill>
            <a:srgbClr val="000090"/>
          </a:solidFill>
          <a:latin typeface="Calibri" panose="020F0502020204030204" pitchFamily="34" charset="0"/>
          <a:ea typeface="+mj-ea"/>
          <a:cs typeface="Times New Roman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SzPct val="70000"/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Calibri" panose="020F0502020204030204" pitchFamily="34" charset="0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1050" kern="1200">
          <a:solidFill>
            <a:schemeClr val="tx1"/>
          </a:solidFill>
          <a:latin typeface="Calibri" panose="020F0502020204030204" pitchFamily="34" charset="0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Calibri" panose="020F0502020204030204" pitchFamily="34" charset="0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750" kern="1200">
          <a:solidFill>
            <a:schemeClr val="tx1"/>
          </a:solidFill>
          <a:latin typeface="Calibri" panose="020F0502020204030204" pitchFamily="34" charset="0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efault Theme">
  <a:themeElements>
    <a:clrScheme name="Mt Sinai">
      <a:dk1>
        <a:srgbClr val="000000"/>
      </a:dk1>
      <a:lt1>
        <a:srgbClr val="FFFFFF"/>
      </a:lt1>
      <a:dk2>
        <a:srgbClr val="221F72"/>
      </a:dk2>
      <a:lt2>
        <a:srgbClr val="FFFFFF"/>
      </a:lt2>
      <a:accent1>
        <a:srgbClr val="00AEEF"/>
      </a:accent1>
      <a:accent2>
        <a:srgbClr val="D80B8C"/>
      </a:accent2>
      <a:accent3>
        <a:srgbClr val="221F72"/>
      </a:accent3>
      <a:accent4>
        <a:srgbClr val="B2B3B2"/>
      </a:accent4>
      <a:accent5>
        <a:srgbClr val="DDDEDD"/>
      </a:accent5>
      <a:accent6>
        <a:srgbClr val="00B9F2"/>
      </a:accent6>
      <a:hlink>
        <a:srgbClr val="767776"/>
      </a:hlink>
      <a:folHlink>
        <a:srgbClr val="77787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29954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Courier New</vt:lpstr>
      <vt:lpstr>Times New Roman</vt:lpstr>
      <vt:lpstr>Wingdings</vt:lpstr>
      <vt:lpstr>Default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Servis</dc:creator>
  <cp:lastModifiedBy>Kweon, So Youn</cp:lastModifiedBy>
  <cp:revision>283</cp:revision>
  <cp:lastPrinted>2017-03-06T15:35:58Z</cp:lastPrinted>
  <dcterms:created xsi:type="dcterms:W3CDTF">2016-08-09T13:58:06Z</dcterms:created>
  <dcterms:modified xsi:type="dcterms:W3CDTF">2022-07-06T16:14:57Z</dcterms:modified>
</cp:coreProperties>
</file>