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5" r:id="rId4"/>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Dosis"/>
      <p:regular r:id="rId29"/>
      <p:bold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CF26398-89AD-4DD5-927E-2C4EB906CB62}">
  <a:tblStyle styleId="{0CF26398-89AD-4DD5-927E-2C4EB906CB6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Dosis-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regular.fntdata"/><Relationship Id="rId30" Type="http://schemas.openxmlformats.org/officeDocument/2006/relationships/font" Target="fonts/Dosis-bold.fntdata"/><Relationship Id="rId11" Type="http://schemas.openxmlformats.org/officeDocument/2006/relationships/slide" Target="slides/slide5.xml"/><Relationship Id="rId33" Type="http://schemas.openxmlformats.org/officeDocument/2006/relationships/font" Target="fonts/OpenSans-italic.fntdata"/><Relationship Id="rId10" Type="http://schemas.openxmlformats.org/officeDocument/2006/relationships/slide" Target="slides/slide4.xml"/><Relationship Id="rId32" Type="http://schemas.openxmlformats.org/officeDocument/2006/relationships/font" Target="fonts/OpenSans-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Open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4ef4e03f50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4ef4e03f50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today I’ll be presenting you our project about the potential of solar energy in providing Sicily with reliable and affordable electricity and decreasing dependency on natural gas imports. I am working with Mustika and Elena.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g549baaedd0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549baaedd0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GRG Non-linear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549baaedd0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549baaedd0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g549baaedd0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549baaedd0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g549baaedd0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549baaedd0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Google Shape;531;g4fecab2c1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4fecab2c1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percentage of households adopting the PV technologies is fed into the Energy Transition Model. Since ETM does not have Italy in its predefined scenarios, we are using Spain 2030 scenario because of the similarities in load and RES profiles which we justify with literature review, and then scale it down for Sicily. Since there are more than 400 sliders in the model, we selected variables that we deem important and fixed others like households and buildings. The variables that we change are the targets for CO</a:t>
            </a:r>
            <a:r>
              <a:rPr baseline="-25000" lang="en"/>
              <a:t>2</a:t>
            </a:r>
            <a:r>
              <a:rPr lang="en"/>
              <a:t> emission reduction and RES share, allowed change in cost policies, area use policies for wind turbines, demand for households, supply from conventional and renewable electricity sources and lastly, the storage in household batteries.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g50cda2699d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50cda2699d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g5040a6c941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5040a6c941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different scenarios will be analyzed and compared based on six KPIs: total subsidy, storage efficiency, security of supply, CO</a:t>
            </a:r>
            <a:r>
              <a:rPr baseline="-25000" lang="en"/>
              <a:t>2</a:t>
            </a:r>
            <a:r>
              <a:rPr lang="en"/>
              <a:t> emissions, electricity prices, and investment costs.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g54950123b4_1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54950123b4_1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Google Shape;566;g54950123b4_1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54950123b4_1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g555c244d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555c244d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5289e46d4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5289e46d4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I’ll start by introducing the current situation in Italy and scope it down for Sicily. After defining the problem, the solution and KPIs of our design proposal will be mentioned. Then, I’ll talk about our modelling strategy and how we combine these three models for our case.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I’ll finish by providing our plan for the upcoming weeks.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Google Shape;581;g555c244d6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555c244d6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7" name="Shape 587"/>
        <p:cNvGrpSpPr/>
        <p:nvPr/>
      </p:nvGrpSpPr>
      <p:grpSpPr>
        <a:xfrm>
          <a:off x="0" y="0"/>
          <a:ext cx="0" cy="0"/>
          <a:chOff x="0" y="0"/>
          <a:chExt cx="0" cy="0"/>
        </a:xfrm>
      </p:grpSpPr>
      <p:sp>
        <p:nvSpPr>
          <p:cNvPr id="588" name="Google Shape;588;g5040a6c941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5040a6c941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Google Shape;595;g50cda2699d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50cda2699d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4f2b95cb5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4f2b95cb5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As stated in the National Energy Strategy published in 2017, Italy wants to make their energy system more competitive, sustainable, and secure. In line with this, they set their targets for 2030 to increase the renewables to 28% and reduce CO</a:t>
            </a:r>
            <a:r>
              <a:rPr baseline="-25000" lang="en">
                <a:solidFill>
                  <a:schemeClr val="dk1"/>
                </a:solidFill>
              </a:rPr>
              <a:t>2</a:t>
            </a:r>
            <a:r>
              <a:rPr lang="en">
                <a:solidFill>
                  <a:schemeClr val="dk1"/>
                </a:solidFill>
              </a:rPr>
              <a:t> emission by 80% compared to 1990 levels. The figure on the right shows the energy generation by source. The first thing that catches eye is the fact that 50% of the energy is coming from natural gas.</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52169a6b30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52169a6b30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map on the right shows the network for natural gas transportation in Italy. With its connections to Algerian gas and a compressor station, Sicily is a big island with high potential for renewable energy sources like wind, sun and sea currents. Since Sicily has more supply coming from thermal power plants than their demand, any excess RES production would benefit to the mainland but not the island. This creates a challenge for the integration of RES, together with weak structure of the power grid, low transport capacity, limited storage space, and the opposition by residents to wind turbines.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5040a6c94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5040a6c94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graph on the left shows how huge the termoelectric potential is in the island whereas the one on the right shows the energy consumption by sector. As you can see, 32.8% of the energy is consumed by the households which we think can be met by solar PV.</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g54950123b4_1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54950123b4_1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g54950123b4_1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54950123b4_1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g4f2b95cb5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4f2b95cb5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three models that run in series with three scenarios: no subsidy, feed-in tariff, and battery investment subsidy. The first model, PV and electricity storage, used by Mustika gets the specification of PV, solar profile, electricity price increase and electricity consumption of households as input and provides the utilization of storage capacity and subsidy and investment per household which is used by Diffusion of Innovation that Elena is responsible for. This agent-based model takes risks and complexity of different solar PV technologies as inputs and provides the percentage of the households that will use solar PV based on how consumers adopt the technology. Finally, this output is feed into the Energy Transition Model that I use which provides several outputs like security of supply, electricity price, reduction in carbon emission, storage efficiency, investment costs and total subsidy.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g50cda269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50cda269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incorporate PV and Electricity Storage model to Sicily, we changed several things like solar PV specifications, expected payback period, solar radiation, hourly average consumption, and electricity price. The model has three functions: consumers can use PV and sell it to the grid if not used, consumers can use PV and storage everything in the battery if not used with the option of getting subsidy for battery investment. </a:t>
            </a:r>
            <a:r>
              <a:rPr lang="en" sz="1200">
                <a:solidFill>
                  <a:schemeClr val="dk2"/>
                </a:solidFill>
                <a:latin typeface="Open Sans"/>
                <a:ea typeface="Open Sans"/>
                <a:cs typeface="Open Sans"/>
                <a:sym typeface="Open Sans"/>
              </a:rPr>
              <a:t>The built-in assumptions in the models limit the  the solar irradiance and household energy demand limit the accuracy of the relative advantage of the technology usage. </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lang="en" sz="1200">
                <a:solidFill>
                  <a:schemeClr val="dk2"/>
                </a:solidFill>
                <a:latin typeface="Open Sans"/>
                <a:ea typeface="Open Sans"/>
                <a:cs typeface="Open Sans"/>
                <a:sym typeface="Open Sans"/>
              </a:rPr>
              <a:t>Sunerg and chinese battery</a:t>
            </a:r>
            <a:endParaRPr sz="1200">
              <a:solidFill>
                <a:schemeClr val="dk2"/>
              </a:solidFill>
              <a:latin typeface="Open Sans"/>
              <a:ea typeface="Open Sans"/>
              <a:cs typeface="Open Sans"/>
              <a:sym typeface="Open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4C5C64"/>
        </a:solidFill>
      </p:bgPr>
    </p:bg>
    <p:spTree>
      <p:nvGrpSpPr>
        <p:cNvPr id="18" name="Shape 18"/>
        <p:cNvGrpSpPr/>
        <p:nvPr/>
      </p:nvGrpSpPr>
      <p:grpSpPr>
        <a:xfrm>
          <a:off x="0" y="0"/>
          <a:ext cx="0" cy="0"/>
          <a:chOff x="0" y="0"/>
          <a:chExt cx="0" cy="0"/>
        </a:xfrm>
      </p:grpSpPr>
      <p:sp>
        <p:nvSpPr>
          <p:cNvPr id="19" name="Google Shape;19;p2"/>
          <p:cNvSpPr txBox="1"/>
          <p:nvPr>
            <p:ph type="ctrTitle"/>
          </p:nvPr>
        </p:nvSpPr>
        <p:spPr>
          <a:xfrm>
            <a:off x="-44575" y="766625"/>
            <a:ext cx="9188700" cy="2510100"/>
          </a:xfrm>
          <a:prstGeom prst="rect">
            <a:avLst/>
          </a:prstGeom>
        </p:spPr>
        <p:txBody>
          <a:bodyPr anchorCtr="0" anchor="b" bIns="91425" lIns="91425" spcFirstLastPara="1" rIns="91425" wrap="square" tIns="91425"/>
          <a:lstStyle>
            <a:lvl1pPr lvl="0" algn="ctr">
              <a:spcBef>
                <a:spcPts val="0"/>
              </a:spcBef>
              <a:spcAft>
                <a:spcPts val="0"/>
              </a:spcAft>
              <a:buClr>
                <a:srgbClr val="FFFFFF"/>
              </a:buClr>
              <a:buSzPts val="8000"/>
              <a:buFont typeface="Dosis"/>
              <a:buNone/>
              <a:defRPr b="1" sz="8000">
                <a:solidFill>
                  <a:srgbClr val="FFFFFF"/>
                </a:solidFill>
                <a:latin typeface="Dosis"/>
                <a:ea typeface="Dosis"/>
                <a:cs typeface="Dosis"/>
                <a:sym typeface="Dosis"/>
              </a:defRPr>
            </a:lvl1pPr>
            <a:lvl2pPr lvl="1" algn="ctr">
              <a:spcBef>
                <a:spcPts val="0"/>
              </a:spcBef>
              <a:spcAft>
                <a:spcPts val="0"/>
              </a:spcAft>
              <a:buClr>
                <a:srgbClr val="FFFFFF"/>
              </a:buClr>
              <a:buSzPts val="5200"/>
              <a:buNone/>
              <a:defRPr sz="5200">
                <a:solidFill>
                  <a:srgbClr val="FFFFFF"/>
                </a:solidFill>
              </a:defRPr>
            </a:lvl2pPr>
            <a:lvl3pPr lvl="2" algn="ctr">
              <a:spcBef>
                <a:spcPts val="0"/>
              </a:spcBef>
              <a:spcAft>
                <a:spcPts val="0"/>
              </a:spcAft>
              <a:buClr>
                <a:srgbClr val="FFFFFF"/>
              </a:buClr>
              <a:buSzPts val="5200"/>
              <a:buNone/>
              <a:defRPr sz="5200">
                <a:solidFill>
                  <a:srgbClr val="FFFFFF"/>
                </a:solidFill>
              </a:defRPr>
            </a:lvl3pPr>
            <a:lvl4pPr lvl="3" algn="ctr">
              <a:spcBef>
                <a:spcPts val="0"/>
              </a:spcBef>
              <a:spcAft>
                <a:spcPts val="0"/>
              </a:spcAft>
              <a:buClr>
                <a:srgbClr val="FFFFFF"/>
              </a:buClr>
              <a:buSzPts val="5200"/>
              <a:buNone/>
              <a:defRPr sz="5200">
                <a:solidFill>
                  <a:srgbClr val="FFFFFF"/>
                </a:solidFill>
              </a:defRPr>
            </a:lvl4pPr>
            <a:lvl5pPr lvl="4" algn="ctr">
              <a:spcBef>
                <a:spcPts val="0"/>
              </a:spcBef>
              <a:spcAft>
                <a:spcPts val="0"/>
              </a:spcAft>
              <a:buClr>
                <a:srgbClr val="FFFFFF"/>
              </a:buClr>
              <a:buSzPts val="5200"/>
              <a:buNone/>
              <a:defRPr sz="5200">
                <a:solidFill>
                  <a:srgbClr val="FFFFFF"/>
                </a:solidFill>
              </a:defRPr>
            </a:lvl5pPr>
            <a:lvl6pPr lvl="5" algn="ctr">
              <a:spcBef>
                <a:spcPts val="0"/>
              </a:spcBef>
              <a:spcAft>
                <a:spcPts val="0"/>
              </a:spcAft>
              <a:buClr>
                <a:srgbClr val="FFFFFF"/>
              </a:buClr>
              <a:buSzPts val="5200"/>
              <a:buNone/>
              <a:defRPr sz="5200">
                <a:solidFill>
                  <a:srgbClr val="FFFFFF"/>
                </a:solidFill>
              </a:defRPr>
            </a:lvl6pPr>
            <a:lvl7pPr lvl="6" algn="ctr">
              <a:spcBef>
                <a:spcPts val="0"/>
              </a:spcBef>
              <a:spcAft>
                <a:spcPts val="0"/>
              </a:spcAft>
              <a:buClr>
                <a:srgbClr val="FFFFFF"/>
              </a:buClr>
              <a:buSzPts val="5200"/>
              <a:buNone/>
              <a:defRPr sz="5200">
                <a:solidFill>
                  <a:srgbClr val="FFFFFF"/>
                </a:solidFill>
              </a:defRPr>
            </a:lvl7pPr>
            <a:lvl8pPr lvl="7" algn="ctr">
              <a:spcBef>
                <a:spcPts val="0"/>
              </a:spcBef>
              <a:spcAft>
                <a:spcPts val="0"/>
              </a:spcAft>
              <a:buClr>
                <a:srgbClr val="FFFFFF"/>
              </a:buClr>
              <a:buSzPts val="5200"/>
              <a:buNone/>
              <a:defRPr sz="5200">
                <a:solidFill>
                  <a:srgbClr val="FFFFFF"/>
                </a:solidFill>
              </a:defRPr>
            </a:lvl8pPr>
            <a:lvl9pPr lvl="8" algn="ctr">
              <a:spcBef>
                <a:spcPts val="0"/>
              </a:spcBef>
              <a:spcAft>
                <a:spcPts val="0"/>
              </a:spcAft>
              <a:buClr>
                <a:srgbClr val="FFFFFF"/>
              </a:buClr>
              <a:buSzPts val="5200"/>
              <a:buNone/>
              <a:defRPr sz="5200">
                <a:solidFill>
                  <a:srgbClr val="FFFFFF"/>
                </a:solidFill>
              </a:defRPr>
            </a:lvl9pPr>
          </a:lstStyle>
          <a:p/>
        </p:txBody>
      </p:sp>
      <p:sp>
        <p:nvSpPr>
          <p:cNvPr id="20" name="Google Shape;20;p2"/>
          <p:cNvSpPr txBox="1"/>
          <p:nvPr>
            <p:ph idx="1" type="subTitle"/>
          </p:nvPr>
        </p:nvSpPr>
        <p:spPr>
          <a:xfrm>
            <a:off x="311700" y="3276600"/>
            <a:ext cx="8520600" cy="636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1pPr>
            <a:lvl2pPr lvl="1"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2pPr>
            <a:lvl3pPr lvl="2"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3pPr>
            <a:lvl4pPr lvl="3"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4pPr>
            <a:lvl5pPr lvl="4"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5pPr>
            <a:lvl6pPr lvl="5"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6pPr>
            <a:lvl7pPr lvl="6"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7pPr>
            <a:lvl8pPr lvl="7"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8pPr>
            <a:lvl9pPr lvl="8"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9pPr>
          </a:lstStyle>
          <a:p/>
        </p:txBody>
      </p:sp>
      <p:sp>
        <p:nvSpPr>
          <p:cNvPr id="21" name="Google Shape;21;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22" name="Google Shape;22;p2"/>
          <p:cNvGrpSpPr/>
          <p:nvPr/>
        </p:nvGrpSpPr>
        <p:grpSpPr>
          <a:xfrm>
            <a:off x="4543808" y="5029432"/>
            <a:ext cx="4600564" cy="114145"/>
            <a:chOff x="4933950" y="5006350"/>
            <a:chExt cx="5000613" cy="137160"/>
          </a:xfrm>
        </p:grpSpPr>
        <p:sp>
          <p:nvSpPr>
            <p:cNvPr id="23" name="Google Shape;23;p2"/>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4" name="Google Shape;24;p2"/>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 name="Google Shape;25;p2"/>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6" name="Google Shape;26;p2"/>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36" name="Shape 136"/>
        <p:cNvGrpSpPr/>
        <p:nvPr/>
      </p:nvGrpSpPr>
      <p:grpSpPr>
        <a:xfrm>
          <a:off x="0" y="0"/>
          <a:ext cx="0" cy="0"/>
          <a:chOff x="0" y="0"/>
          <a:chExt cx="0" cy="0"/>
        </a:xfrm>
      </p:grpSpPr>
      <p:sp>
        <p:nvSpPr>
          <p:cNvPr id="137" name="Google Shape;137;p1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1"/>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39" name="Google Shape;139;p11"/>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0" name="Google Shape;140;p11"/>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41" name="Google Shape;14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42" name="Google Shape;142;p11"/>
          <p:cNvGrpSpPr/>
          <p:nvPr/>
        </p:nvGrpSpPr>
        <p:grpSpPr>
          <a:xfrm>
            <a:off x="57152" y="5029432"/>
            <a:ext cx="9087220" cy="114145"/>
            <a:chOff x="57150" y="5006350"/>
            <a:chExt cx="9877413" cy="137160"/>
          </a:xfrm>
        </p:grpSpPr>
        <p:sp>
          <p:nvSpPr>
            <p:cNvPr id="143" name="Google Shape;143;p11"/>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44" name="Google Shape;144;p11"/>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45" name="Google Shape;145;p11"/>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46" name="Google Shape;146;p11"/>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47" name="Google Shape;147;p11"/>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48" name="Google Shape;148;p11"/>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49" name="Google Shape;149;p11"/>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0" name="Google Shape;150;p11"/>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51" name="Shape 151"/>
        <p:cNvGrpSpPr/>
        <p:nvPr/>
      </p:nvGrpSpPr>
      <p:grpSpPr>
        <a:xfrm>
          <a:off x="0" y="0"/>
          <a:ext cx="0" cy="0"/>
          <a:chOff x="0" y="0"/>
          <a:chExt cx="0" cy="0"/>
        </a:xfrm>
      </p:grpSpPr>
      <p:sp>
        <p:nvSpPr>
          <p:cNvPr id="152" name="Google Shape;152;p1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153" name="Google Shape;15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54" name="Google Shape;154;p12"/>
          <p:cNvGrpSpPr/>
          <p:nvPr/>
        </p:nvGrpSpPr>
        <p:grpSpPr>
          <a:xfrm>
            <a:off x="57152" y="5029432"/>
            <a:ext cx="9087220" cy="114145"/>
            <a:chOff x="57150" y="5006350"/>
            <a:chExt cx="9877413" cy="137160"/>
          </a:xfrm>
        </p:grpSpPr>
        <p:sp>
          <p:nvSpPr>
            <p:cNvPr id="155" name="Google Shape;155;p12"/>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6" name="Google Shape;156;p12"/>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7" name="Google Shape;157;p12"/>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8" name="Google Shape;158;p12"/>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9" name="Google Shape;159;p12"/>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60" name="Google Shape;160;p12"/>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61" name="Google Shape;161;p12"/>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62" name="Google Shape;162;p12"/>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63" name="Shape 163"/>
        <p:cNvGrpSpPr/>
        <p:nvPr/>
      </p:nvGrpSpPr>
      <p:grpSpPr>
        <a:xfrm>
          <a:off x="0" y="0"/>
          <a:ext cx="0" cy="0"/>
          <a:chOff x="0" y="0"/>
          <a:chExt cx="0" cy="0"/>
        </a:xfrm>
      </p:grpSpPr>
      <p:sp>
        <p:nvSpPr>
          <p:cNvPr id="164" name="Google Shape;164;p1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Clr>
                <a:srgbClr val="666666"/>
              </a:buClr>
              <a:buSzPts val="12500"/>
              <a:buFont typeface="Dosis"/>
              <a:buNone/>
              <a:defRPr sz="12500">
                <a:solidFill>
                  <a:srgbClr val="666666"/>
                </a:solidFill>
                <a:latin typeface="Dosis"/>
                <a:ea typeface="Dosis"/>
                <a:cs typeface="Dosis"/>
                <a:sym typeface="Dosis"/>
              </a:defRPr>
            </a:lvl1pPr>
            <a:lvl2pPr lvl="1" algn="ctr">
              <a:spcBef>
                <a:spcPts val="0"/>
              </a:spcBef>
              <a:spcAft>
                <a:spcPts val="0"/>
              </a:spcAft>
              <a:buSzPts val="12500"/>
              <a:buFont typeface="Dosis"/>
              <a:buNone/>
              <a:defRPr sz="12500">
                <a:latin typeface="Dosis"/>
                <a:ea typeface="Dosis"/>
                <a:cs typeface="Dosis"/>
                <a:sym typeface="Dosis"/>
              </a:defRPr>
            </a:lvl2pPr>
            <a:lvl3pPr lvl="2" algn="ctr">
              <a:spcBef>
                <a:spcPts val="0"/>
              </a:spcBef>
              <a:spcAft>
                <a:spcPts val="0"/>
              </a:spcAft>
              <a:buSzPts val="12500"/>
              <a:buFont typeface="Dosis"/>
              <a:buNone/>
              <a:defRPr sz="12500">
                <a:latin typeface="Dosis"/>
                <a:ea typeface="Dosis"/>
                <a:cs typeface="Dosis"/>
                <a:sym typeface="Dosis"/>
              </a:defRPr>
            </a:lvl3pPr>
            <a:lvl4pPr lvl="3" algn="ctr">
              <a:spcBef>
                <a:spcPts val="0"/>
              </a:spcBef>
              <a:spcAft>
                <a:spcPts val="0"/>
              </a:spcAft>
              <a:buSzPts val="12500"/>
              <a:buFont typeface="Dosis"/>
              <a:buNone/>
              <a:defRPr sz="12500">
                <a:latin typeface="Dosis"/>
                <a:ea typeface="Dosis"/>
                <a:cs typeface="Dosis"/>
                <a:sym typeface="Dosis"/>
              </a:defRPr>
            </a:lvl4pPr>
            <a:lvl5pPr lvl="4" algn="ctr">
              <a:spcBef>
                <a:spcPts val="0"/>
              </a:spcBef>
              <a:spcAft>
                <a:spcPts val="0"/>
              </a:spcAft>
              <a:buSzPts val="12500"/>
              <a:buFont typeface="Dosis"/>
              <a:buNone/>
              <a:defRPr sz="12500">
                <a:latin typeface="Dosis"/>
                <a:ea typeface="Dosis"/>
                <a:cs typeface="Dosis"/>
                <a:sym typeface="Dosis"/>
              </a:defRPr>
            </a:lvl5pPr>
            <a:lvl6pPr lvl="5" algn="ctr">
              <a:spcBef>
                <a:spcPts val="0"/>
              </a:spcBef>
              <a:spcAft>
                <a:spcPts val="0"/>
              </a:spcAft>
              <a:buSzPts val="12500"/>
              <a:buFont typeface="Dosis"/>
              <a:buNone/>
              <a:defRPr sz="12500">
                <a:latin typeface="Dosis"/>
                <a:ea typeface="Dosis"/>
                <a:cs typeface="Dosis"/>
                <a:sym typeface="Dosis"/>
              </a:defRPr>
            </a:lvl6pPr>
            <a:lvl7pPr lvl="6" algn="ctr">
              <a:spcBef>
                <a:spcPts val="0"/>
              </a:spcBef>
              <a:spcAft>
                <a:spcPts val="0"/>
              </a:spcAft>
              <a:buSzPts val="12500"/>
              <a:buFont typeface="Dosis"/>
              <a:buNone/>
              <a:defRPr sz="12500">
                <a:latin typeface="Dosis"/>
                <a:ea typeface="Dosis"/>
                <a:cs typeface="Dosis"/>
                <a:sym typeface="Dosis"/>
              </a:defRPr>
            </a:lvl7pPr>
            <a:lvl8pPr lvl="7" algn="ctr">
              <a:spcBef>
                <a:spcPts val="0"/>
              </a:spcBef>
              <a:spcAft>
                <a:spcPts val="0"/>
              </a:spcAft>
              <a:buSzPts val="12500"/>
              <a:buFont typeface="Dosis"/>
              <a:buNone/>
              <a:defRPr sz="12500">
                <a:latin typeface="Dosis"/>
                <a:ea typeface="Dosis"/>
                <a:cs typeface="Dosis"/>
                <a:sym typeface="Dosis"/>
              </a:defRPr>
            </a:lvl8pPr>
            <a:lvl9pPr lvl="8" algn="ctr">
              <a:spcBef>
                <a:spcPts val="0"/>
              </a:spcBef>
              <a:spcAft>
                <a:spcPts val="0"/>
              </a:spcAft>
              <a:buSzPts val="12500"/>
              <a:buFont typeface="Dosis"/>
              <a:buNone/>
              <a:defRPr sz="12500">
                <a:latin typeface="Dosis"/>
                <a:ea typeface="Dosis"/>
                <a:cs typeface="Dosis"/>
                <a:sym typeface="Dosis"/>
              </a:defRPr>
            </a:lvl9pPr>
          </a:lstStyle>
          <a:p>
            <a:r>
              <a:t>xx%</a:t>
            </a:r>
          </a:p>
        </p:txBody>
      </p:sp>
      <p:sp>
        <p:nvSpPr>
          <p:cNvPr id="165" name="Google Shape;165;p13"/>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lvl1pPr lvl="0" rtl="0" algn="ctr">
              <a:buNone/>
              <a:defRPr sz="1300">
                <a:solidFill>
                  <a:srgbClr val="FFFFFF"/>
                </a:solidFill>
              </a:defRPr>
            </a:lvl1pPr>
            <a:lvl2pPr lvl="1" rtl="0" algn="ctr">
              <a:buNone/>
              <a:defRPr sz="1300">
                <a:solidFill>
                  <a:srgbClr val="FFFFFF"/>
                </a:solidFill>
              </a:defRPr>
            </a:lvl2pPr>
            <a:lvl3pPr lvl="2" rtl="0" algn="ctr">
              <a:buNone/>
              <a:defRPr sz="1300">
                <a:solidFill>
                  <a:srgbClr val="FFFFFF"/>
                </a:solidFill>
              </a:defRPr>
            </a:lvl3pPr>
            <a:lvl4pPr lvl="3" rtl="0" algn="ctr">
              <a:buNone/>
              <a:defRPr sz="1300">
                <a:solidFill>
                  <a:srgbClr val="FFFFFF"/>
                </a:solidFill>
              </a:defRPr>
            </a:lvl4pPr>
            <a:lvl5pPr lvl="4" rtl="0" algn="ctr">
              <a:buNone/>
              <a:defRPr sz="1300">
                <a:solidFill>
                  <a:srgbClr val="FFFFFF"/>
                </a:solidFill>
              </a:defRPr>
            </a:lvl5pPr>
            <a:lvl6pPr lvl="5" rtl="0" algn="ctr">
              <a:buNone/>
              <a:defRPr sz="1300">
                <a:solidFill>
                  <a:srgbClr val="FFFFFF"/>
                </a:solidFill>
              </a:defRPr>
            </a:lvl6pPr>
            <a:lvl7pPr lvl="6" rtl="0" algn="ctr">
              <a:buNone/>
              <a:defRPr sz="1300">
                <a:solidFill>
                  <a:srgbClr val="FFFFFF"/>
                </a:solidFill>
              </a:defRPr>
            </a:lvl7pPr>
            <a:lvl8pPr lvl="7" rtl="0" algn="ctr">
              <a:buNone/>
              <a:defRPr sz="1300">
                <a:solidFill>
                  <a:srgbClr val="FFFFFF"/>
                </a:solidFill>
              </a:defRPr>
            </a:lvl8pPr>
            <a:lvl9pPr lvl="8" rtl="0" algn="ctr">
              <a:buNone/>
              <a:defRPr sz="1300">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sp>
        <p:nvSpPr>
          <p:cNvPr id="168" name="Google Shape;168;p13"/>
          <p:cNvSpPr txBox="1"/>
          <p:nvPr>
            <p:ph idx="2" type="title"/>
          </p:nvPr>
        </p:nvSpPr>
        <p:spPr>
          <a:xfrm>
            <a:off x="311700" y="34100"/>
            <a:ext cx="8520600" cy="572700"/>
          </a:xfrm>
          <a:prstGeom prst="rect">
            <a:avLst/>
          </a:prstGeom>
        </p:spPr>
        <p:txBody>
          <a:bodyPr anchorCtr="0" anchor="t" bIns="91425" lIns="91425" spcFirstLastPara="1" rIns="91425" wrap="square" tIns="91425"/>
          <a:lstStyle>
            <a:lvl1pPr lvl="0" rtl="0" algn="ctr">
              <a:spcBef>
                <a:spcPts val="0"/>
              </a:spcBef>
              <a:spcAft>
                <a:spcPts val="0"/>
              </a:spcAft>
              <a:buNone/>
              <a:defRPr b="1" sz="3800">
                <a:solidFill>
                  <a:srgbClr val="666666"/>
                </a:solidFill>
                <a:latin typeface="Dosis"/>
                <a:ea typeface="Dosis"/>
                <a:cs typeface="Dosis"/>
                <a:sym typeface="Dosis"/>
              </a:defRPr>
            </a:lvl1pPr>
            <a:lvl2pPr lvl="1" rtl="0">
              <a:spcBef>
                <a:spcPts val="0"/>
              </a:spcBef>
              <a:spcAft>
                <a:spcPts val="0"/>
              </a:spcAft>
              <a:buNone/>
              <a:defRPr b="1" sz="3600">
                <a:latin typeface="Dosis"/>
                <a:ea typeface="Dosis"/>
                <a:cs typeface="Dosis"/>
                <a:sym typeface="Dosis"/>
              </a:defRPr>
            </a:lvl2pPr>
            <a:lvl3pPr lvl="2" rtl="0">
              <a:spcBef>
                <a:spcPts val="0"/>
              </a:spcBef>
              <a:spcAft>
                <a:spcPts val="0"/>
              </a:spcAft>
              <a:buNone/>
              <a:defRPr b="1" sz="3600">
                <a:latin typeface="Dosis"/>
                <a:ea typeface="Dosis"/>
                <a:cs typeface="Dosis"/>
                <a:sym typeface="Dosis"/>
              </a:defRPr>
            </a:lvl3pPr>
            <a:lvl4pPr lvl="3" rtl="0">
              <a:spcBef>
                <a:spcPts val="0"/>
              </a:spcBef>
              <a:spcAft>
                <a:spcPts val="0"/>
              </a:spcAft>
              <a:buNone/>
              <a:defRPr b="1" sz="3600">
                <a:latin typeface="Dosis"/>
                <a:ea typeface="Dosis"/>
                <a:cs typeface="Dosis"/>
                <a:sym typeface="Dosis"/>
              </a:defRPr>
            </a:lvl4pPr>
            <a:lvl5pPr lvl="4" rtl="0">
              <a:spcBef>
                <a:spcPts val="0"/>
              </a:spcBef>
              <a:spcAft>
                <a:spcPts val="0"/>
              </a:spcAft>
              <a:buNone/>
              <a:defRPr b="1" sz="3600">
                <a:latin typeface="Dosis"/>
                <a:ea typeface="Dosis"/>
                <a:cs typeface="Dosis"/>
                <a:sym typeface="Dosis"/>
              </a:defRPr>
            </a:lvl5pPr>
            <a:lvl6pPr lvl="5" rtl="0">
              <a:spcBef>
                <a:spcPts val="0"/>
              </a:spcBef>
              <a:spcAft>
                <a:spcPts val="0"/>
              </a:spcAft>
              <a:buNone/>
              <a:defRPr b="1" sz="3600">
                <a:latin typeface="Dosis"/>
                <a:ea typeface="Dosis"/>
                <a:cs typeface="Dosis"/>
                <a:sym typeface="Dosis"/>
              </a:defRPr>
            </a:lvl6pPr>
            <a:lvl7pPr lvl="6" rtl="0">
              <a:spcBef>
                <a:spcPts val="0"/>
              </a:spcBef>
              <a:spcAft>
                <a:spcPts val="0"/>
              </a:spcAft>
              <a:buNone/>
              <a:defRPr b="1" sz="3600">
                <a:latin typeface="Dosis"/>
                <a:ea typeface="Dosis"/>
                <a:cs typeface="Dosis"/>
                <a:sym typeface="Dosis"/>
              </a:defRPr>
            </a:lvl7pPr>
            <a:lvl8pPr lvl="7" rtl="0">
              <a:spcBef>
                <a:spcPts val="0"/>
              </a:spcBef>
              <a:spcAft>
                <a:spcPts val="0"/>
              </a:spcAft>
              <a:buNone/>
              <a:defRPr b="1" sz="3600">
                <a:latin typeface="Dosis"/>
                <a:ea typeface="Dosis"/>
                <a:cs typeface="Dosis"/>
                <a:sym typeface="Dosis"/>
              </a:defRPr>
            </a:lvl8pPr>
            <a:lvl9pPr lvl="8" rtl="0">
              <a:spcBef>
                <a:spcPts val="0"/>
              </a:spcBef>
              <a:spcAft>
                <a:spcPts val="0"/>
              </a:spcAft>
              <a:buNone/>
              <a:defRPr b="1" sz="3600">
                <a:latin typeface="Dosis"/>
                <a:ea typeface="Dosis"/>
                <a:cs typeface="Dosis"/>
                <a:sym typeface="Dosis"/>
              </a:defRPr>
            </a:lvl9pPr>
          </a:lstStyle>
          <a:p/>
        </p:txBody>
      </p:sp>
      <p:sp>
        <p:nvSpPr>
          <p:cNvPr id="169" name="Google Shape;169;p13"/>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Font typeface="Open Sans"/>
              <a:buChar char="●"/>
              <a:defRPr>
                <a:latin typeface="Open Sans"/>
                <a:ea typeface="Open Sans"/>
                <a:cs typeface="Open Sans"/>
                <a:sym typeface="Open Sans"/>
              </a:defRPr>
            </a:lvl1pPr>
            <a:lvl2pPr indent="-317500" lvl="1" marL="914400" rtl="0" algn="ctr">
              <a:spcBef>
                <a:spcPts val="0"/>
              </a:spcBef>
              <a:spcAft>
                <a:spcPts val="0"/>
              </a:spcAft>
              <a:buSzPts val="1400"/>
              <a:buFont typeface="Open Sans"/>
              <a:buChar char="○"/>
              <a:defRPr>
                <a:latin typeface="Open Sans"/>
                <a:ea typeface="Open Sans"/>
                <a:cs typeface="Open Sans"/>
                <a:sym typeface="Open Sans"/>
              </a:defRPr>
            </a:lvl2pPr>
            <a:lvl3pPr indent="-317500" lvl="2" marL="1371600" rtl="0" algn="ctr">
              <a:spcBef>
                <a:spcPts val="0"/>
              </a:spcBef>
              <a:spcAft>
                <a:spcPts val="0"/>
              </a:spcAft>
              <a:buSzPts val="1400"/>
              <a:buFont typeface="Open Sans"/>
              <a:buChar char="■"/>
              <a:defRPr>
                <a:latin typeface="Open Sans"/>
                <a:ea typeface="Open Sans"/>
                <a:cs typeface="Open Sans"/>
                <a:sym typeface="Open Sans"/>
              </a:defRPr>
            </a:lvl3pPr>
            <a:lvl4pPr indent="-317500" lvl="3" marL="1828800" rtl="0" algn="ctr">
              <a:spcBef>
                <a:spcPts val="0"/>
              </a:spcBef>
              <a:spcAft>
                <a:spcPts val="0"/>
              </a:spcAft>
              <a:buSzPts val="1400"/>
              <a:buFont typeface="Open Sans"/>
              <a:buChar char="●"/>
              <a:defRPr>
                <a:latin typeface="Open Sans"/>
                <a:ea typeface="Open Sans"/>
                <a:cs typeface="Open Sans"/>
                <a:sym typeface="Open Sans"/>
              </a:defRPr>
            </a:lvl4pPr>
            <a:lvl5pPr indent="-317500" lvl="4" marL="2286000" rtl="0" algn="ctr">
              <a:spcBef>
                <a:spcPts val="0"/>
              </a:spcBef>
              <a:spcAft>
                <a:spcPts val="0"/>
              </a:spcAft>
              <a:buSzPts val="1400"/>
              <a:buFont typeface="Open Sans"/>
              <a:buChar char="○"/>
              <a:defRPr>
                <a:latin typeface="Open Sans"/>
                <a:ea typeface="Open Sans"/>
                <a:cs typeface="Open Sans"/>
                <a:sym typeface="Open Sans"/>
              </a:defRPr>
            </a:lvl5pPr>
            <a:lvl6pPr indent="-317500" lvl="5" marL="2743200" rtl="0" algn="ctr">
              <a:spcBef>
                <a:spcPts val="0"/>
              </a:spcBef>
              <a:spcAft>
                <a:spcPts val="0"/>
              </a:spcAft>
              <a:buSzPts val="1400"/>
              <a:buFont typeface="Open Sans"/>
              <a:buChar char="■"/>
              <a:defRPr>
                <a:latin typeface="Open Sans"/>
                <a:ea typeface="Open Sans"/>
                <a:cs typeface="Open Sans"/>
                <a:sym typeface="Open Sans"/>
              </a:defRPr>
            </a:lvl6pPr>
            <a:lvl7pPr indent="-317500" lvl="6" marL="3200400" rtl="0" algn="ctr">
              <a:spcBef>
                <a:spcPts val="0"/>
              </a:spcBef>
              <a:spcAft>
                <a:spcPts val="0"/>
              </a:spcAft>
              <a:buSzPts val="1400"/>
              <a:buFont typeface="Open Sans"/>
              <a:buChar char="●"/>
              <a:defRPr>
                <a:latin typeface="Open Sans"/>
                <a:ea typeface="Open Sans"/>
                <a:cs typeface="Open Sans"/>
                <a:sym typeface="Open Sans"/>
              </a:defRPr>
            </a:lvl7pPr>
            <a:lvl8pPr indent="-317500" lvl="7" marL="3657600" rtl="0" algn="ctr">
              <a:spcBef>
                <a:spcPts val="0"/>
              </a:spcBef>
              <a:spcAft>
                <a:spcPts val="0"/>
              </a:spcAft>
              <a:buSzPts val="1400"/>
              <a:buFont typeface="Open Sans"/>
              <a:buChar char="○"/>
              <a:defRPr>
                <a:latin typeface="Open Sans"/>
                <a:ea typeface="Open Sans"/>
                <a:cs typeface="Open Sans"/>
                <a:sym typeface="Open Sans"/>
              </a:defRPr>
            </a:lvl8pPr>
            <a:lvl9pPr indent="-317500" lvl="8" marL="4114800" rtl="0" algn="ctr">
              <a:spcBef>
                <a:spcPts val="0"/>
              </a:spcBef>
              <a:spcAft>
                <a:spcPts val="0"/>
              </a:spcAft>
              <a:buSzPts val="1400"/>
              <a:buFont typeface="Open Sans"/>
              <a:buChar char="■"/>
              <a:defRPr>
                <a:latin typeface="Open Sans"/>
                <a:ea typeface="Open Sans"/>
                <a:cs typeface="Open Sans"/>
                <a:sym typeface="Open Sans"/>
              </a:defRPr>
            </a:lvl9pPr>
          </a:lstStyle>
          <a:p/>
        </p:txBody>
      </p:sp>
      <p:grpSp>
        <p:nvGrpSpPr>
          <p:cNvPr id="170" name="Google Shape;170;p13"/>
          <p:cNvGrpSpPr/>
          <p:nvPr/>
        </p:nvGrpSpPr>
        <p:grpSpPr>
          <a:xfrm>
            <a:off x="57152" y="5029432"/>
            <a:ext cx="9087220" cy="114145"/>
            <a:chOff x="57150" y="5006350"/>
            <a:chExt cx="9877413" cy="137160"/>
          </a:xfrm>
        </p:grpSpPr>
        <p:sp>
          <p:nvSpPr>
            <p:cNvPr id="171" name="Google Shape;171;p13"/>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72" name="Google Shape;172;p13"/>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73" name="Google Shape;173;p13"/>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74" name="Google Shape;174;p13"/>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75" name="Google Shape;175;p13"/>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76" name="Google Shape;176;p13"/>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77" name="Google Shape;177;p13"/>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78" name="Google Shape;178;p13"/>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79" name="Shape 179"/>
        <p:cNvGrpSpPr/>
        <p:nvPr/>
      </p:nvGrpSpPr>
      <p:grpSpPr>
        <a:xfrm>
          <a:off x="0" y="0"/>
          <a:ext cx="0" cy="0"/>
          <a:chOff x="0" y="0"/>
          <a:chExt cx="0" cy="0"/>
        </a:xfrm>
      </p:grpSpPr>
      <p:sp>
        <p:nvSpPr>
          <p:cNvPr id="180" name="Google Shape;180;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81" name="Google Shape;181;p14"/>
          <p:cNvGrpSpPr/>
          <p:nvPr/>
        </p:nvGrpSpPr>
        <p:grpSpPr>
          <a:xfrm>
            <a:off x="57152" y="5029432"/>
            <a:ext cx="9087220" cy="114145"/>
            <a:chOff x="57150" y="5006350"/>
            <a:chExt cx="9877413" cy="137160"/>
          </a:xfrm>
        </p:grpSpPr>
        <p:sp>
          <p:nvSpPr>
            <p:cNvPr id="182" name="Google Shape;182;p14"/>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83" name="Google Shape;183;p14"/>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84" name="Google Shape;184;p14"/>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85" name="Google Shape;185;p14"/>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86" name="Google Shape;186;p14"/>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87" name="Google Shape;187;p14"/>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88" name="Google Shape;188;p14"/>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89" name="Google Shape;189;p14"/>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eally Blank">
  <p:cSld name="BLANK_1">
    <p:spTree>
      <p:nvGrpSpPr>
        <p:cNvPr id="190" name="Shape 190"/>
        <p:cNvGrpSpPr/>
        <p:nvPr/>
      </p:nvGrpSpPr>
      <p:grpSpPr>
        <a:xfrm>
          <a:off x="0" y="0"/>
          <a:ext cx="0" cy="0"/>
          <a:chOff x="0" y="0"/>
          <a:chExt cx="0" cy="0"/>
        </a:xfrm>
      </p:grpSpPr>
      <p:grpSp>
        <p:nvGrpSpPr>
          <p:cNvPr id="191" name="Google Shape;191;p15"/>
          <p:cNvGrpSpPr/>
          <p:nvPr/>
        </p:nvGrpSpPr>
        <p:grpSpPr>
          <a:xfrm>
            <a:off x="57152" y="5029432"/>
            <a:ext cx="9087220" cy="114145"/>
            <a:chOff x="57150" y="5006350"/>
            <a:chExt cx="9877413" cy="137160"/>
          </a:xfrm>
        </p:grpSpPr>
        <p:sp>
          <p:nvSpPr>
            <p:cNvPr id="192" name="Google Shape;192;p15"/>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93" name="Google Shape;193;p15"/>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94" name="Google Shape;194;p15"/>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95" name="Google Shape;195;p15"/>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96" name="Google Shape;196;p15"/>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97" name="Google Shape;197;p15"/>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98" name="Google Shape;198;p15"/>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99" name="Google Shape;199;p15"/>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_slide">
  <p:cSld name="1_slidemodel2">
    <p:bg>
      <p:bgPr>
        <a:noFill/>
      </p:bgPr>
    </p:bg>
    <p:spTree>
      <p:nvGrpSpPr>
        <p:cNvPr id="200" name="Shape 200"/>
        <p:cNvGrpSpPr/>
        <p:nvPr/>
      </p:nvGrpSpPr>
      <p:grpSpPr>
        <a:xfrm>
          <a:off x="0" y="0"/>
          <a:ext cx="0" cy="0"/>
          <a:chOff x="0" y="0"/>
          <a:chExt cx="0" cy="0"/>
        </a:xfrm>
      </p:grpSpPr>
      <p:sp>
        <p:nvSpPr>
          <p:cNvPr id="201" name="Google Shape;201;p1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grpSp>
        <p:nvGrpSpPr>
          <p:cNvPr id="202" name="Google Shape;202;p16"/>
          <p:cNvGrpSpPr/>
          <p:nvPr/>
        </p:nvGrpSpPr>
        <p:grpSpPr>
          <a:xfrm>
            <a:off x="57152" y="5029432"/>
            <a:ext cx="9087220" cy="114145"/>
            <a:chOff x="57150" y="5006350"/>
            <a:chExt cx="9877413" cy="137160"/>
          </a:xfrm>
        </p:grpSpPr>
        <p:sp>
          <p:nvSpPr>
            <p:cNvPr id="203" name="Google Shape;203;p16"/>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04" name="Google Shape;204;p16"/>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05" name="Google Shape;205;p16"/>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06" name="Google Shape;206;p16"/>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07" name="Google Shape;207;p16"/>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08" name="Google Shape;208;p16"/>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09" name="Google Shape;209;p16"/>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10" name="Google Shape;210;p16"/>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4C5C64"/>
        </a:solidFill>
      </p:bgPr>
    </p:bg>
    <p:spTree>
      <p:nvGrpSpPr>
        <p:cNvPr id="215" name="Shape 215"/>
        <p:cNvGrpSpPr/>
        <p:nvPr/>
      </p:nvGrpSpPr>
      <p:grpSpPr>
        <a:xfrm>
          <a:off x="0" y="0"/>
          <a:ext cx="0" cy="0"/>
          <a:chOff x="0" y="0"/>
          <a:chExt cx="0" cy="0"/>
        </a:xfrm>
      </p:grpSpPr>
      <p:sp>
        <p:nvSpPr>
          <p:cNvPr id="216" name="Google Shape;216;p18"/>
          <p:cNvSpPr txBox="1"/>
          <p:nvPr>
            <p:ph type="ctrTitle"/>
          </p:nvPr>
        </p:nvSpPr>
        <p:spPr>
          <a:xfrm>
            <a:off x="-44575" y="766625"/>
            <a:ext cx="9188700" cy="2510100"/>
          </a:xfrm>
          <a:prstGeom prst="rect">
            <a:avLst/>
          </a:prstGeom>
        </p:spPr>
        <p:txBody>
          <a:bodyPr anchorCtr="0" anchor="b" bIns="91425" lIns="91425" spcFirstLastPara="1" rIns="91425" wrap="square" tIns="91425"/>
          <a:lstStyle>
            <a:lvl1pPr lvl="0" rtl="0" algn="ctr">
              <a:spcBef>
                <a:spcPts val="0"/>
              </a:spcBef>
              <a:spcAft>
                <a:spcPts val="0"/>
              </a:spcAft>
              <a:buClr>
                <a:srgbClr val="FFFFFF"/>
              </a:buClr>
              <a:buSzPts val="8000"/>
              <a:buFont typeface="Dosis"/>
              <a:buNone/>
              <a:defRPr b="1" sz="8000">
                <a:solidFill>
                  <a:srgbClr val="FFFFFF"/>
                </a:solidFill>
                <a:latin typeface="Dosis"/>
                <a:ea typeface="Dosis"/>
                <a:cs typeface="Dosis"/>
                <a:sym typeface="Dosis"/>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217" name="Google Shape;217;p18"/>
          <p:cNvSpPr txBox="1"/>
          <p:nvPr>
            <p:ph idx="1" type="subTitle"/>
          </p:nvPr>
        </p:nvSpPr>
        <p:spPr>
          <a:xfrm>
            <a:off x="311700" y="3276600"/>
            <a:ext cx="8520600" cy="636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1pPr>
            <a:lvl2pPr lvl="1" rtl="0"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2pPr>
            <a:lvl3pPr lvl="2" rtl="0"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3pPr>
            <a:lvl4pPr lvl="3" rtl="0"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4pPr>
            <a:lvl5pPr lvl="4" rtl="0"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5pPr>
            <a:lvl6pPr lvl="5" rtl="0"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6pPr>
            <a:lvl7pPr lvl="6" rtl="0"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7pPr>
            <a:lvl8pPr lvl="7" rtl="0"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8pPr>
            <a:lvl9pPr lvl="8" rtl="0"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9pPr>
          </a:lstStyle>
          <a:p/>
        </p:txBody>
      </p:sp>
      <p:sp>
        <p:nvSpPr>
          <p:cNvPr id="218" name="Google Shape;218;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e">
  <p:cSld name="CUSTOM">
    <p:spTree>
      <p:nvGrpSpPr>
        <p:cNvPr id="219" name="Shape 219"/>
        <p:cNvGrpSpPr/>
        <p:nvPr/>
      </p:nvGrpSpPr>
      <p:grpSpPr>
        <a:xfrm>
          <a:off x="0" y="0"/>
          <a:ext cx="0" cy="0"/>
          <a:chOff x="0" y="0"/>
          <a:chExt cx="0" cy="0"/>
        </a:xfrm>
      </p:grpSpPr>
      <p:sp>
        <p:nvSpPr>
          <p:cNvPr id="220" name="Google Shape;220;p19"/>
          <p:cNvSpPr txBox="1"/>
          <p:nvPr>
            <p:ph type="title"/>
          </p:nvPr>
        </p:nvSpPr>
        <p:spPr>
          <a:xfrm>
            <a:off x="311700" y="34100"/>
            <a:ext cx="8520600" cy="572700"/>
          </a:xfrm>
          <a:prstGeom prst="rect">
            <a:avLst/>
          </a:prstGeom>
        </p:spPr>
        <p:txBody>
          <a:bodyPr anchorCtr="0" anchor="t" bIns="91425" lIns="91425" spcFirstLastPara="1" rIns="91425" wrap="square" tIns="91425"/>
          <a:lstStyle>
            <a:lvl1pPr lvl="0" rtl="0" algn="ctr">
              <a:spcBef>
                <a:spcPts val="0"/>
              </a:spcBef>
              <a:spcAft>
                <a:spcPts val="0"/>
              </a:spcAft>
              <a:buNone/>
              <a:defRPr b="1" sz="3800">
                <a:solidFill>
                  <a:srgbClr val="666666"/>
                </a:solidFill>
                <a:latin typeface="Dosis"/>
                <a:ea typeface="Dosis"/>
                <a:cs typeface="Dosis"/>
                <a:sym typeface="Dosis"/>
              </a:defRPr>
            </a:lvl1pPr>
            <a:lvl2pPr lvl="1" rtl="0">
              <a:spcBef>
                <a:spcPts val="0"/>
              </a:spcBef>
              <a:spcAft>
                <a:spcPts val="0"/>
              </a:spcAft>
              <a:buNone/>
              <a:defRPr b="1" sz="3600">
                <a:latin typeface="Dosis"/>
                <a:ea typeface="Dosis"/>
                <a:cs typeface="Dosis"/>
                <a:sym typeface="Dosis"/>
              </a:defRPr>
            </a:lvl2pPr>
            <a:lvl3pPr lvl="2" rtl="0">
              <a:spcBef>
                <a:spcPts val="0"/>
              </a:spcBef>
              <a:spcAft>
                <a:spcPts val="0"/>
              </a:spcAft>
              <a:buNone/>
              <a:defRPr b="1" sz="3600">
                <a:latin typeface="Dosis"/>
                <a:ea typeface="Dosis"/>
                <a:cs typeface="Dosis"/>
                <a:sym typeface="Dosis"/>
              </a:defRPr>
            </a:lvl3pPr>
            <a:lvl4pPr lvl="3" rtl="0">
              <a:spcBef>
                <a:spcPts val="0"/>
              </a:spcBef>
              <a:spcAft>
                <a:spcPts val="0"/>
              </a:spcAft>
              <a:buNone/>
              <a:defRPr b="1" sz="3600">
                <a:latin typeface="Dosis"/>
                <a:ea typeface="Dosis"/>
                <a:cs typeface="Dosis"/>
                <a:sym typeface="Dosis"/>
              </a:defRPr>
            </a:lvl4pPr>
            <a:lvl5pPr lvl="4" rtl="0">
              <a:spcBef>
                <a:spcPts val="0"/>
              </a:spcBef>
              <a:spcAft>
                <a:spcPts val="0"/>
              </a:spcAft>
              <a:buNone/>
              <a:defRPr b="1" sz="3600">
                <a:latin typeface="Dosis"/>
                <a:ea typeface="Dosis"/>
                <a:cs typeface="Dosis"/>
                <a:sym typeface="Dosis"/>
              </a:defRPr>
            </a:lvl5pPr>
            <a:lvl6pPr lvl="5" rtl="0">
              <a:spcBef>
                <a:spcPts val="0"/>
              </a:spcBef>
              <a:spcAft>
                <a:spcPts val="0"/>
              </a:spcAft>
              <a:buNone/>
              <a:defRPr b="1" sz="3600">
                <a:latin typeface="Dosis"/>
                <a:ea typeface="Dosis"/>
                <a:cs typeface="Dosis"/>
                <a:sym typeface="Dosis"/>
              </a:defRPr>
            </a:lvl6pPr>
            <a:lvl7pPr lvl="6" rtl="0">
              <a:spcBef>
                <a:spcPts val="0"/>
              </a:spcBef>
              <a:spcAft>
                <a:spcPts val="0"/>
              </a:spcAft>
              <a:buNone/>
              <a:defRPr b="1" sz="3600">
                <a:latin typeface="Dosis"/>
                <a:ea typeface="Dosis"/>
                <a:cs typeface="Dosis"/>
                <a:sym typeface="Dosis"/>
              </a:defRPr>
            </a:lvl7pPr>
            <a:lvl8pPr lvl="7" rtl="0">
              <a:spcBef>
                <a:spcPts val="0"/>
              </a:spcBef>
              <a:spcAft>
                <a:spcPts val="0"/>
              </a:spcAft>
              <a:buNone/>
              <a:defRPr b="1" sz="3600">
                <a:latin typeface="Dosis"/>
                <a:ea typeface="Dosis"/>
                <a:cs typeface="Dosis"/>
                <a:sym typeface="Dosis"/>
              </a:defRPr>
            </a:lvl8pPr>
            <a:lvl9pPr lvl="8" rtl="0">
              <a:spcBef>
                <a:spcPts val="0"/>
              </a:spcBef>
              <a:spcAft>
                <a:spcPts val="0"/>
              </a:spcAft>
              <a:buNone/>
              <a:defRPr b="1" sz="3600">
                <a:latin typeface="Dosis"/>
                <a:ea typeface="Dosis"/>
                <a:cs typeface="Dosis"/>
                <a:sym typeface="Dosis"/>
              </a:defRPr>
            </a:lvl9pPr>
          </a:lstStyle>
          <a:p/>
        </p:txBody>
      </p:sp>
      <p:sp>
        <p:nvSpPr>
          <p:cNvPr id="221" name="Google Shape;221;p19"/>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9"/>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9"/>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lvl1pPr lvl="0" rtl="0" algn="ctr">
              <a:buNone/>
              <a:defRPr sz="1300">
                <a:solidFill>
                  <a:srgbClr val="FFFFFF"/>
                </a:solidFill>
              </a:defRPr>
            </a:lvl1pPr>
            <a:lvl2pPr lvl="1" rtl="0" algn="ctr">
              <a:buNone/>
              <a:defRPr sz="1300">
                <a:solidFill>
                  <a:srgbClr val="FFFFFF"/>
                </a:solidFill>
              </a:defRPr>
            </a:lvl2pPr>
            <a:lvl3pPr lvl="2" rtl="0" algn="ctr">
              <a:buNone/>
              <a:defRPr sz="1300">
                <a:solidFill>
                  <a:srgbClr val="FFFFFF"/>
                </a:solidFill>
              </a:defRPr>
            </a:lvl3pPr>
            <a:lvl4pPr lvl="3" rtl="0" algn="ctr">
              <a:buNone/>
              <a:defRPr sz="1300">
                <a:solidFill>
                  <a:srgbClr val="FFFFFF"/>
                </a:solidFill>
              </a:defRPr>
            </a:lvl4pPr>
            <a:lvl5pPr lvl="4" rtl="0" algn="ctr">
              <a:buNone/>
              <a:defRPr sz="1300">
                <a:solidFill>
                  <a:srgbClr val="FFFFFF"/>
                </a:solidFill>
              </a:defRPr>
            </a:lvl5pPr>
            <a:lvl6pPr lvl="5" rtl="0" algn="ctr">
              <a:buNone/>
              <a:defRPr sz="1300">
                <a:solidFill>
                  <a:srgbClr val="FFFFFF"/>
                </a:solidFill>
              </a:defRPr>
            </a:lvl6pPr>
            <a:lvl7pPr lvl="6" rtl="0" algn="ctr">
              <a:buNone/>
              <a:defRPr sz="1300">
                <a:solidFill>
                  <a:srgbClr val="FFFFFF"/>
                </a:solidFill>
              </a:defRPr>
            </a:lvl7pPr>
            <a:lvl8pPr lvl="7" rtl="0" algn="ctr">
              <a:buNone/>
              <a:defRPr sz="1300">
                <a:solidFill>
                  <a:srgbClr val="FFFFFF"/>
                </a:solidFill>
              </a:defRPr>
            </a:lvl8pPr>
            <a:lvl9pPr lvl="8" rtl="0" algn="ctr">
              <a:buNone/>
              <a:defRPr sz="1300">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grpSp>
        <p:nvGrpSpPr>
          <p:cNvPr id="224" name="Google Shape;224;p19"/>
          <p:cNvGrpSpPr/>
          <p:nvPr/>
        </p:nvGrpSpPr>
        <p:grpSpPr>
          <a:xfrm>
            <a:off x="57152" y="5029432"/>
            <a:ext cx="9087220" cy="114145"/>
            <a:chOff x="57150" y="5006350"/>
            <a:chExt cx="9877413" cy="137160"/>
          </a:xfrm>
        </p:grpSpPr>
        <p:sp>
          <p:nvSpPr>
            <p:cNvPr id="225" name="Google Shape;225;p19"/>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26" name="Google Shape;226;p19"/>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27" name="Google Shape;227;p19"/>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28" name="Google Shape;228;p19"/>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29" name="Google Shape;229;p19"/>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30" name="Google Shape;230;p19"/>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31" name="Google Shape;231;p19"/>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32" name="Google Shape;232;p19"/>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Right">
  <p:cSld name="CUSTOM_1">
    <p:spTree>
      <p:nvGrpSpPr>
        <p:cNvPr id="233" name="Shape 233"/>
        <p:cNvGrpSpPr/>
        <p:nvPr/>
      </p:nvGrpSpPr>
      <p:grpSpPr>
        <a:xfrm>
          <a:off x="0" y="0"/>
          <a:ext cx="0" cy="0"/>
          <a:chOff x="0" y="0"/>
          <a:chExt cx="0" cy="0"/>
        </a:xfrm>
      </p:grpSpPr>
      <p:sp>
        <p:nvSpPr>
          <p:cNvPr id="234" name="Google Shape;234;p20"/>
          <p:cNvSpPr txBox="1"/>
          <p:nvPr>
            <p:ph type="title"/>
          </p:nvPr>
        </p:nvSpPr>
        <p:spPr>
          <a:xfrm>
            <a:off x="4563000" y="34100"/>
            <a:ext cx="3905400" cy="572700"/>
          </a:xfrm>
          <a:prstGeom prst="rect">
            <a:avLst/>
          </a:prstGeom>
        </p:spPr>
        <p:txBody>
          <a:bodyPr anchorCtr="0" anchor="t" bIns="91425" lIns="91425" spcFirstLastPara="1" rIns="91425" wrap="square" tIns="91425"/>
          <a:lstStyle>
            <a:lvl1pPr lvl="0" rtl="0" algn="ctr">
              <a:spcBef>
                <a:spcPts val="0"/>
              </a:spcBef>
              <a:spcAft>
                <a:spcPts val="0"/>
              </a:spcAft>
              <a:buNone/>
              <a:defRPr b="1" sz="3800">
                <a:solidFill>
                  <a:srgbClr val="666666"/>
                </a:solidFill>
                <a:latin typeface="Dosis"/>
                <a:ea typeface="Dosis"/>
                <a:cs typeface="Dosis"/>
                <a:sym typeface="Dosis"/>
              </a:defRPr>
            </a:lvl1pPr>
            <a:lvl2pPr lvl="1" rtl="0">
              <a:spcBef>
                <a:spcPts val="0"/>
              </a:spcBef>
              <a:spcAft>
                <a:spcPts val="0"/>
              </a:spcAft>
              <a:buNone/>
              <a:defRPr b="1" sz="3600">
                <a:latin typeface="Dosis"/>
                <a:ea typeface="Dosis"/>
                <a:cs typeface="Dosis"/>
                <a:sym typeface="Dosis"/>
              </a:defRPr>
            </a:lvl2pPr>
            <a:lvl3pPr lvl="2" rtl="0">
              <a:spcBef>
                <a:spcPts val="0"/>
              </a:spcBef>
              <a:spcAft>
                <a:spcPts val="0"/>
              </a:spcAft>
              <a:buNone/>
              <a:defRPr b="1" sz="3600">
                <a:latin typeface="Dosis"/>
                <a:ea typeface="Dosis"/>
                <a:cs typeface="Dosis"/>
                <a:sym typeface="Dosis"/>
              </a:defRPr>
            </a:lvl3pPr>
            <a:lvl4pPr lvl="3" rtl="0">
              <a:spcBef>
                <a:spcPts val="0"/>
              </a:spcBef>
              <a:spcAft>
                <a:spcPts val="0"/>
              </a:spcAft>
              <a:buNone/>
              <a:defRPr b="1" sz="3600">
                <a:latin typeface="Dosis"/>
                <a:ea typeface="Dosis"/>
                <a:cs typeface="Dosis"/>
                <a:sym typeface="Dosis"/>
              </a:defRPr>
            </a:lvl4pPr>
            <a:lvl5pPr lvl="4" rtl="0">
              <a:spcBef>
                <a:spcPts val="0"/>
              </a:spcBef>
              <a:spcAft>
                <a:spcPts val="0"/>
              </a:spcAft>
              <a:buNone/>
              <a:defRPr b="1" sz="3600">
                <a:latin typeface="Dosis"/>
                <a:ea typeface="Dosis"/>
                <a:cs typeface="Dosis"/>
                <a:sym typeface="Dosis"/>
              </a:defRPr>
            </a:lvl5pPr>
            <a:lvl6pPr lvl="5" rtl="0">
              <a:spcBef>
                <a:spcPts val="0"/>
              </a:spcBef>
              <a:spcAft>
                <a:spcPts val="0"/>
              </a:spcAft>
              <a:buNone/>
              <a:defRPr b="1" sz="3600">
                <a:latin typeface="Dosis"/>
                <a:ea typeface="Dosis"/>
                <a:cs typeface="Dosis"/>
                <a:sym typeface="Dosis"/>
              </a:defRPr>
            </a:lvl6pPr>
            <a:lvl7pPr lvl="6" rtl="0">
              <a:spcBef>
                <a:spcPts val="0"/>
              </a:spcBef>
              <a:spcAft>
                <a:spcPts val="0"/>
              </a:spcAft>
              <a:buNone/>
              <a:defRPr b="1" sz="3600">
                <a:latin typeface="Dosis"/>
                <a:ea typeface="Dosis"/>
                <a:cs typeface="Dosis"/>
                <a:sym typeface="Dosis"/>
              </a:defRPr>
            </a:lvl7pPr>
            <a:lvl8pPr lvl="7" rtl="0">
              <a:spcBef>
                <a:spcPts val="0"/>
              </a:spcBef>
              <a:spcAft>
                <a:spcPts val="0"/>
              </a:spcAft>
              <a:buNone/>
              <a:defRPr b="1" sz="3600">
                <a:latin typeface="Dosis"/>
                <a:ea typeface="Dosis"/>
                <a:cs typeface="Dosis"/>
                <a:sym typeface="Dosis"/>
              </a:defRPr>
            </a:lvl8pPr>
            <a:lvl9pPr lvl="8" rtl="0">
              <a:spcBef>
                <a:spcPts val="0"/>
              </a:spcBef>
              <a:spcAft>
                <a:spcPts val="0"/>
              </a:spcAft>
              <a:buNone/>
              <a:defRPr b="1" sz="3600">
                <a:latin typeface="Dosis"/>
                <a:ea typeface="Dosis"/>
                <a:cs typeface="Dosis"/>
                <a:sym typeface="Dosis"/>
              </a:defRPr>
            </a:lvl9pPr>
          </a:lstStyle>
          <a:p/>
        </p:txBody>
      </p:sp>
      <p:sp>
        <p:nvSpPr>
          <p:cNvPr id="235" name="Google Shape;235;p20"/>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0"/>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0"/>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lvl1pPr lvl="0" rtl="0" algn="ctr">
              <a:buNone/>
              <a:defRPr sz="1300">
                <a:solidFill>
                  <a:srgbClr val="FFFFFF"/>
                </a:solidFill>
              </a:defRPr>
            </a:lvl1pPr>
            <a:lvl2pPr lvl="1" rtl="0" algn="ctr">
              <a:buNone/>
              <a:defRPr sz="1300">
                <a:solidFill>
                  <a:srgbClr val="FFFFFF"/>
                </a:solidFill>
              </a:defRPr>
            </a:lvl2pPr>
            <a:lvl3pPr lvl="2" rtl="0" algn="ctr">
              <a:buNone/>
              <a:defRPr sz="1300">
                <a:solidFill>
                  <a:srgbClr val="FFFFFF"/>
                </a:solidFill>
              </a:defRPr>
            </a:lvl3pPr>
            <a:lvl4pPr lvl="3" rtl="0" algn="ctr">
              <a:buNone/>
              <a:defRPr sz="1300">
                <a:solidFill>
                  <a:srgbClr val="FFFFFF"/>
                </a:solidFill>
              </a:defRPr>
            </a:lvl4pPr>
            <a:lvl5pPr lvl="4" rtl="0" algn="ctr">
              <a:buNone/>
              <a:defRPr sz="1300">
                <a:solidFill>
                  <a:srgbClr val="FFFFFF"/>
                </a:solidFill>
              </a:defRPr>
            </a:lvl5pPr>
            <a:lvl6pPr lvl="5" rtl="0" algn="ctr">
              <a:buNone/>
              <a:defRPr sz="1300">
                <a:solidFill>
                  <a:srgbClr val="FFFFFF"/>
                </a:solidFill>
              </a:defRPr>
            </a:lvl6pPr>
            <a:lvl7pPr lvl="6" rtl="0" algn="ctr">
              <a:buNone/>
              <a:defRPr sz="1300">
                <a:solidFill>
                  <a:srgbClr val="FFFFFF"/>
                </a:solidFill>
              </a:defRPr>
            </a:lvl7pPr>
            <a:lvl8pPr lvl="7" rtl="0" algn="ctr">
              <a:buNone/>
              <a:defRPr sz="1300">
                <a:solidFill>
                  <a:srgbClr val="FFFFFF"/>
                </a:solidFill>
              </a:defRPr>
            </a:lvl8pPr>
            <a:lvl9pPr lvl="8" rtl="0" algn="ctr">
              <a:buNone/>
              <a:defRPr sz="1300">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grpSp>
        <p:nvGrpSpPr>
          <p:cNvPr id="238" name="Google Shape;238;p20"/>
          <p:cNvGrpSpPr/>
          <p:nvPr/>
        </p:nvGrpSpPr>
        <p:grpSpPr>
          <a:xfrm>
            <a:off x="57152" y="5029432"/>
            <a:ext cx="9087220" cy="114145"/>
            <a:chOff x="57150" y="5006350"/>
            <a:chExt cx="9877413" cy="137160"/>
          </a:xfrm>
        </p:grpSpPr>
        <p:sp>
          <p:nvSpPr>
            <p:cNvPr id="239" name="Google Shape;239;p20"/>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40" name="Google Shape;240;p20"/>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41" name="Google Shape;241;p20"/>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42" name="Google Shape;242;p20"/>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43" name="Google Shape;243;p20"/>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44" name="Google Shape;244;p20"/>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45" name="Google Shape;245;p20"/>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46" name="Google Shape;246;p20"/>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47" name="Shape 247"/>
        <p:cNvGrpSpPr/>
        <p:nvPr/>
      </p:nvGrpSpPr>
      <p:grpSpPr>
        <a:xfrm>
          <a:off x="0" y="0"/>
          <a:ext cx="0" cy="0"/>
          <a:chOff x="0" y="0"/>
          <a:chExt cx="0" cy="0"/>
        </a:xfrm>
      </p:grpSpPr>
      <p:sp>
        <p:nvSpPr>
          <p:cNvPr id="248" name="Google Shape;248;p21"/>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100"/>
              <a:buNone/>
              <a:defRPr b="1" sz="5100">
                <a:solidFill>
                  <a:srgbClr val="666666"/>
                </a:solidFill>
                <a:latin typeface="Dosis"/>
                <a:ea typeface="Dosis"/>
                <a:cs typeface="Dosis"/>
                <a:sym typeface="Dosis"/>
              </a:defRPr>
            </a:lvl1pPr>
            <a:lvl2pPr lvl="1" rtl="0" algn="ctr">
              <a:spcBef>
                <a:spcPts val="0"/>
              </a:spcBef>
              <a:spcAft>
                <a:spcPts val="0"/>
              </a:spcAft>
              <a:buSzPts val="4900"/>
              <a:buNone/>
              <a:defRPr sz="4900"/>
            </a:lvl2pPr>
            <a:lvl3pPr lvl="2" rtl="0" algn="ctr">
              <a:spcBef>
                <a:spcPts val="0"/>
              </a:spcBef>
              <a:spcAft>
                <a:spcPts val="0"/>
              </a:spcAft>
              <a:buSzPts val="4900"/>
              <a:buNone/>
              <a:defRPr sz="4900"/>
            </a:lvl3pPr>
            <a:lvl4pPr lvl="3" rtl="0" algn="ctr">
              <a:spcBef>
                <a:spcPts val="0"/>
              </a:spcBef>
              <a:spcAft>
                <a:spcPts val="0"/>
              </a:spcAft>
              <a:buSzPts val="4900"/>
              <a:buNone/>
              <a:defRPr sz="4900"/>
            </a:lvl4pPr>
            <a:lvl5pPr lvl="4" rtl="0" algn="ctr">
              <a:spcBef>
                <a:spcPts val="0"/>
              </a:spcBef>
              <a:spcAft>
                <a:spcPts val="0"/>
              </a:spcAft>
              <a:buSzPts val="4900"/>
              <a:buNone/>
              <a:defRPr sz="4900"/>
            </a:lvl5pPr>
            <a:lvl6pPr lvl="5" rtl="0" algn="ctr">
              <a:spcBef>
                <a:spcPts val="0"/>
              </a:spcBef>
              <a:spcAft>
                <a:spcPts val="0"/>
              </a:spcAft>
              <a:buSzPts val="4900"/>
              <a:buNone/>
              <a:defRPr sz="4900"/>
            </a:lvl6pPr>
            <a:lvl7pPr lvl="6" rtl="0" algn="ctr">
              <a:spcBef>
                <a:spcPts val="0"/>
              </a:spcBef>
              <a:spcAft>
                <a:spcPts val="0"/>
              </a:spcAft>
              <a:buSzPts val="4900"/>
              <a:buNone/>
              <a:defRPr sz="4900"/>
            </a:lvl7pPr>
            <a:lvl8pPr lvl="7" rtl="0" algn="ctr">
              <a:spcBef>
                <a:spcPts val="0"/>
              </a:spcBef>
              <a:spcAft>
                <a:spcPts val="0"/>
              </a:spcAft>
              <a:buSzPts val="4900"/>
              <a:buNone/>
              <a:defRPr sz="4900"/>
            </a:lvl8pPr>
            <a:lvl9pPr lvl="8" rtl="0" algn="ctr">
              <a:spcBef>
                <a:spcPts val="0"/>
              </a:spcBef>
              <a:spcAft>
                <a:spcPts val="0"/>
              </a:spcAft>
              <a:buSzPts val="4900"/>
              <a:buNone/>
              <a:defRPr sz="4900"/>
            </a:lvl9pPr>
          </a:lstStyle>
          <a:p/>
        </p:txBody>
      </p:sp>
      <p:sp>
        <p:nvSpPr>
          <p:cNvPr id="249" name="Google Shape;249;p21"/>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1"/>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1"/>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lvl1pPr lvl="0" rtl="0" algn="ctr">
              <a:buNone/>
              <a:defRPr sz="1300">
                <a:solidFill>
                  <a:srgbClr val="FFFFFF"/>
                </a:solidFill>
              </a:defRPr>
            </a:lvl1pPr>
            <a:lvl2pPr lvl="1" rtl="0" algn="ctr">
              <a:buNone/>
              <a:defRPr sz="1300">
                <a:solidFill>
                  <a:srgbClr val="FFFFFF"/>
                </a:solidFill>
              </a:defRPr>
            </a:lvl2pPr>
            <a:lvl3pPr lvl="2" rtl="0" algn="ctr">
              <a:buNone/>
              <a:defRPr sz="1300">
                <a:solidFill>
                  <a:srgbClr val="FFFFFF"/>
                </a:solidFill>
              </a:defRPr>
            </a:lvl3pPr>
            <a:lvl4pPr lvl="3" rtl="0" algn="ctr">
              <a:buNone/>
              <a:defRPr sz="1300">
                <a:solidFill>
                  <a:srgbClr val="FFFFFF"/>
                </a:solidFill>
              </a:defRPr>
            </a:lvl4pPr>
            <a:lvl5pPr lvl="4" rtl="0" algn="ctr">
              <a:buNone/>
              <a:defRPr sz="1300">
                <a:solidFill>
                  <a:srgbClr val="FFFFFF"/>
                </a:solidFill>
              </a:defRPr>
            </a:lvl5pPr>
            <a:lvl6pPr lvl="5" rtl="0" algn="ctr">
              <a:buNone/>
              <a:defRPr sz="1300">
                <a:solidFill>
                  <a:srgbClr val="FFFFFF"/>
                </a:solidFill>
              </a:defRPr>
            </a:lvl6pPr>
            <a:lvl7pPr lvl="6" rtl="0" algn="ctr">
              <a:buNone/>
              <a:defRPr sz="1300">
                <a:solidFill>
                  <a:srgbClr val="FFFFFF"/>
                </a:solidFill>
              </a:defRPr>
            </a:lvl7pPr>
            <a:lvl8pPr lvl="7" rtl="0" algn="ctr">
              <a:buNone/>
              <a:defRPr sz="1300">
                <a:solidFill>
                  <a:srgbClr val="FFFFFF"/>
                </a:solidFill>
              </a:defRPr>
            </a:lvl8pPr>
            <a:lvl9pPr lvl="8" rtl="0" algn="ctr">
              <a:buNone/>
              <a:defRPr sz="1300">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grpSp>
        <p:nvGrpSpPr>
          <p:cNvPr id="252" name="Google Shape;252;p21"/>
          <p:cNvGrpSpPr/>
          <p:nvPr/>
        </p:nvGrpSpPr>
        <p:grpSpPr>
          <a:xfrm>
            <a:off x="57152" y="5029432"/>
            <a:ext cx="9087220" cy="114145"/>
            <a:chOff x="57150" y="5006350"/>
            <a:chExt cx="9877413" cy="137160"/>
          </a:xfrm>
        </p:grpSpPr>
        <p:sp>
          <p:nvSpPr>
            <p:cNvPr id="253" name="Google Shape;253;p21"/>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4" name="Google Shape;254;p21"/>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5" name="Google Shape;255;p21"/>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6" name="Google Shape;256;p21"/>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7" name="Google Shape;257;p21"/>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8" name="Google Shape;258;p21"/>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9" name="Google Shape;259;p21"/>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60" name="Google Shape;260;p21"/>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e">
  <p:cSld name="CUSTOM">
    <p:spTree>
      <p:nvGrpSpPr>
        <p:cNvPr id="27" name="Shape 27"/>
        <p:cNvGrpSpPr/>
        <p:nvPr/>
      </p:nvGrpSpPr>
      <p:grpSpPr>
        <a:xfrm>
          <a:off x="0" y="0"/>
          <a:ext cx="0" cy="0"/>
          <a:chOff x="0" y="0"/>
          <a:chExt cx="0" cy="0"/>
        </a:xfrm>
      </p:grpSpPr>
      <p:sp>
        <p:nvSpPr>
          <p:cNvPr id="28" name="Google Shape;28;p3"/>
          <p:cNvSpPr txBox="1"/>
          <p:nvPr>
            <p:ph type="title"/>
          </p:nvPr>
        </p:nvSpPr>
        <p:spPr>
          <a:xfrm>
            <a:off x="311700" y="34100"/>
            <a:ext cx="8520600" cy="572700"/>
          </a:xfrm>
          <a:prstGeom prst="rect">
            <a:avLst/>
          </a:prstGeom>
        </p:spPr>
        <p:txBody>
          <a:bodyPr anchorCtr="0" anchor="t" bIns="91425" lIns="91425" spcFirstLastPara="1" rIns="91425" wrap="square" tIns="91425"/>
          <a:lstStyle>
            <a:lvl1pPr lvl="0" rtl="0" algn="ctr">
              <a:spcBef>
                <a:spcPts val="0"/>
              </a:spcBef>
              <a:spcAft>
                <a:spcPts val="0"/>
              </a:spcAft>
              <a:buNone/>
              <a:defRPr b="1" sz="3800">
                <a:solidFill>
                  <a:srgbClr val="666666"/>
                </a:solidFill>
                <a:latin typeface="Dosis"/>
                <a:ea typeface="Dosis"/>
                <a:cs typeface="Dosis"/>
                <a:sym typeface="Dosis"/>
              </a:defRPr>
            </a:lvl1pPr>
            <a:lvl2pPr lvl="1" rtl="0">
              <a:spcBef>
                <a:spcPts val="0"/>
              </a:spcBef>
              <a:spcAft>
                <a:spcPts val="0"/>
              </a:spcAft>
              <a:buNone/>
              <a:defRPr b="1" sz="3600">
                <a:latin typeface="Dosis"/>
                <a:ea typeface="Dosis"/>
                <a:cs typeface="Dosis"/>
                <a:sym typeface="Dosis"/>
              </a:defRPr>
            </a:lvl2pPr>
            <a:lvl3pPr lvl="2" rtl="0">
              <a:spcBef>
                <a:spcPts val="0"/>
              </a:spcBef>
              <a:spcAft>
                <a:spcPts val="0"/>
              </a:spcAft>
              <a:buNone/>
              <a:defRPr b="1" sz="3600">
                <a:latin typeface="Dosis"/>
                <a:ea typeface="Dosis"/>
                <a:cs typeface="Dosis"/>
                <a:sym typeface="Dosis"/>
              </a:defRPr>
            </a:lvl3pPr>
            <a:lvl4pPr lvl="3" rtl="0">
              <a:spcBef>
                <a:spcPts val="0"/>
              </a:spcBef>
              <a:spcAft>
                <a:spcPts val="0"/>
              </a:spcAft>
              <a:buNone/>
              <a:defRPr b="1" sz="3600">
                <a:latin typeface="Dosis"/>
                <a:ea typeface="Dosis"/>
                <a:cs typeface="Dosis"/>
                <a:sym typeface="Dosis"/>
              </a:defRPr>
            </a:lvl4pPr>
            <a:lvl5pPr lvl="4" rtl="0">
              <a:spcBef>
                <a:spcPts val="0"/>
              </a:spcBef>
              <a:spcAft>
                <a:spcPts val="0"/>
              </a:spcAft>
              <a:buNone/>
              <a:defRPr b="1" sz="3600">
                <a:latin typeface="Dosis"/>
                <a:ea typeface="Dosis"/>
                <a:cs typeface="Dosis"/>
                <a:sym typeface="Dosis"/>
              </a:defRPr>
            </a:lvl5pPr>
            <a:lvl6pPr lvl="5" rtl="0">
              <a:spcBef>
                <a:spcPts val="0"/>
              </a:spcBef>
              <a:spcAft>
                <a:spcPts val="0"/>
              </a:spcAft>
              <a:buNone/>
              <a:defRPr b="1" sz="3600">
                <a:latin typeface="Dosis"/>
                <a:ea typeface="Dosis"/>
                <a:cs typeface="Dosis"/>
                <a:sym typeface="Dosis"/>
              </a:defRPr>
            </a:lvl6pPr>
            <a:lvl7pPr lvl="6" rtl="0">
              <a:spcBef>
                <a:spcPts val="0"/>
              </a:spcBef>
              <a:spcAft>
                <a:spcPts val="0"/>
              </a:spcAft>
              <a:buNone/>
              <a:defRPr b="1" sz="3600">
                <a:latin typeface="Dosis"/>
                <a:ea typeface="Dosis"/>
                <a:cs typeface="Dosis"/>
                <a:sym typeface="Dosis"/>
              </a:defRPr>
            </a:lvl7pPr>
            <a:lvl8pPr lvl="7" rtl="0">
              <a:spcBef>
                <a:spcPts val="0"/>
              </a:spcBef>
              <a:spcAft>
                <a:spcPts val="0"/>
              </a:spcAft>
              <a:buNone/>
              <a:defRPr b="1" sz="3600">
                <a:latin typeface="Dosis"/>
                <a:ea typeface="Dosis"/>
                <a:cs typeface="Dosis"/>
                <a:sym typeface="Dosis"/>
              </a:defRPr>
            </a:lvl8pPr>
            <a:lvl9pPr lvl="8" rtl="0">
              <a:spcBef>
                <a:spcPts val="0"/>
              </a:spcBef>
              <a:spcAft>
                <a:spcPts val="0"/>
              </a:spcAft>
              <a:buNone/>
              <a:defRPr b="1" sz="3600">
                <a:latin typeface="Dosis"/>
                <a:ea typeface="Dosis"/>
                <a:cs typeface="Dosis"/>
                <a:sym typeface="Dosis"/>
              </a:defRPr>
            </a:lvl9pPr>
          </a:lstStyle>
          <a:p/>
        </p:txBody>
      </p:sp>
      <p:sp>
        <p:nvSpPr>
          <p:cNvPr id="29" name="Google Shape;29;p3"/>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lvl1pPr lvl="0" algn="ctr">
              <a:buNone/>
              <a:defRPr sz="1300">
                <a:solidFill>
                  <a:srgbClr val="FFFFFF"/>
                </a:solidFill>
              </a:defRPr>
            </a:lvl1pPr>
            <a:lvl2pPr lvl="1" algn="ctr">
              <a:buNone/>
              <a:defRPr sz="1300">
                <a:solidFill>
                  <a:srgbClr val="FFFFFF"/>
                </a:solidFill>
              </a:defRPr>
            </a:lvl2pPr>
            <a:lvl3pPr lvl="2" algn="ctr">
              <a:buNone/>
              <a:defRPr sz="1300">
                <a:solidFill>
                  <a:srgbClr val="FFFFFF"/>
                </a:solidFill>
              </a:defRPr>
            </a:lvl3pPr>
            <a:lvl4pPr lvl="3" algn="ctr">
              <a:buNone/>
              <a:defRPr sz="1300">
                <a:solidFill>
                  <a:srgbClr val="FFFFFF"/>
                </a:solidFill>
              </a:defRPr>
            </a:lvl4pPr>
            <a:lvl5pPr lvl="4" algn="ctr">
              <a:buNone/>
              <a:defRPr sz="1300">
                <a:solidFill>
                  <a:srgbClr val="FFFFFF"/>
                </a:solidFill>
              </a:defRPr>
            </a:lvl5pPr>
            <a:lvl6pPr lvl="5" algn="ctr">
              <a:buNone/>
              <a:defRPr sz="1300">
                <a:solidFill>
                  <a:srgbClr val="FFFFFF"/>
                </a:solidFill>
              </a:defRPr>
            </a:lvl6pPr>
            <a:lvl7pPr lvl="6" algn="ctr">
              <a:buNone/>
              <a:defRPr sz="1300">
                <a:solidFill>
                  <a:srgbClr val="FFFFFF"/>
                </a:solidFill>
              </a:defRPr>
            </a:lvl7pPr>
            <a:lvl8pPr lvl="7" algn="ctr">
              <a:buNone/>
              <a:defRPr sz="1300">
                <a:solidFill>
                  <a:srgbClr val="FFFFFF"/>
                </a:solidFill>
              </a:defRPr>
            </a:lvl8pPr>
            <a:lvl9pPr lvl="8" algn="ctr">
              <a:buNone/>
              <a:defRPr sz="1300">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grpSp>
        <p:nvGrpSpPr>
          <p:cNvPr id="32" name="Google Shape;32;p3"/>
          <p:cNvGrpSpPr/>
          <p:nvPr/>
        </p:nvGrpSpPr>
        <p:grpSpPr>
          <a:xfrm>
            <a:off x="57152" y="5029432"/>
            <a:ext cx="9087220" cy="114145"/>
            <a:chOff x="57150" y="5006350"/>
            <a:chExt cx="9877413" cy="137160"/>
          </a:xfrm>
        </p:grpSpPr>
        <p:sp>
          <p:nvSpPr>
            <p:cNvPr id="33" name="Google Shape;33;p3"/>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4" name="Google Shape;34;p3"/>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5" name="Google Shape;35;p3"/>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6" name="Google Shape;36;p3"/>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7" name="Google Shape;37;p3"/>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8" name="Google Shape;38;p3"/>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9" name="Google Shape;39;p3"/>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0" name="Google Shape;40;p3"/>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61" name="Shape 261"/>
        <p:cNvGrpSpPr/>
        <p:nvPr/>
      </p:nvGrpSpPr>
      <p:grpSpPr>
        <a:xfrm>
          <a:off x="0" y="0"/>
          <a:ext cx="0" cy="0"/>
          <a:chOff x="0" y="0"/>
          <a:chExt cx="0" cy="0"/>
        </a:xfrm>
      </p:grpSpPr>
      <p:sp>
        <p:nvSpPr>
          <p:cNvPr id="262" name="Google Shape;262;p22"/>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2"/>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2"/>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lvl1pPr lvl="0" rtl="0" algn="ctr">
              <a:buNone/>
              <a:defRPr sz="1300">
                <a:solidFill>
                  <a:srgbClr val="FFFFFF"/>
                </a:solidFill>
              </a:defRPr>
            </a:lvl1pPr>
            <a:lvl2pPr lvl="1" rtl="0" algn="ctr">
              <a:buNone/>
              <a:defRPr sz="1300">
                <a:solidFill>
                  <a:srgbClr val="FFFFFF"/>
                </a:solidFill>
              </a:defRPr>
            </a:lvl2pPr>
            <a:lvl3pPr lvl="2" rtl="0" algn="ctr">
              <a:buNone/>
              <a:defRPr sz="1300">
                <a:solidFill>
                  <a:srgbClr val="FFFFFF"/>
                </a:solidFill>
              </a:defRPr>
            </a:lvl3pPr>
            <a:lvl4pPr lvl="3" rtl="0" algn="ctr">
              <a:buNone/>
              <a:defRPr sz="1300">
                <a:solidFill>
                  <a:srgbClr val="FFFFFF"/>
                </a:solidFill>
              </a:defRPr>
            </a:lvl4pPr>
            <a:lvl5pPr lvl="4" rtl="0" algn="ctr">
              <a:buNone/>
              <a:defRPr sz="1300">
                <a:solidFill>
                  <a:srgbClr val="FFFFFF"/>
                </a:solidFill>
              </a:defRPr>
            </a:lvl5pPr>
            <a:lvl6pPr lvl="5" rtl="0" algn="ctr">
              <a:buNone/>
              <a:defRPr sz="1300">
                <a:solidFill>
                  <a:srgbClr val="FFFFFF"/>
                </a:solidFill>
              </a:defRPr>
            </a:lvl6pPr>
            <a:lvl7pPr lvl="6" rtl="0" algn="ctr">
              <a:buNone/>
              <a:defRPr sz="1300">
                <a:solidFill>
                  <a:srgbClr val="FFFFFF"/>
                </a:solidFill>
              </a:defRPr>
            </a:lvl7pPr>
            <a:lvl8pPr lvl="7" rtl="0" algn="ctr">
              <a:buNone/>
              <a:defRPr sz="1300">
                <a:solidFill>
                  <a:srgbClr val="FFFFFF"/>
                </a:solidFill>
              </a:defRPr>
            </a:lvl8pPr>
            <a:lvl9pPr lvl="8" rtl="0" algn="ctr">
              <a:buNone/>
              <a:defRPr sz="1300">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sp>
        <p:nvSpPr>
          <p:cNvPr id="265" name="Google Shape;265;p22"/>
          <p:cNvSpPr txBox="1"/>
          <p:nvPr>
            <p:ph type="title"/>
          </p:nvPr>
        </p:nvSpPr>
        <p:spPr>
          <a:xfrm>
            <a:off x="311700" y="34100"/>
            <a:ext cx="8520600" cy="572700"/>
          </a:xfrm>
          <a:prstGeom prst="rect">
            <a:avLst/>
          </a:prstGeom>
        </p:spPr>
        <p:txBody>
          <a:bodyPr anchorCtr="0" anchor="ctr" bIns="91425" lIns="91425" spcFirstLastPara="1" rIns="91425" wrap="square" tIns="91425"/>
          <a:lstStyle>
            <a:lvl1pPr lvl="0" rtl="0" algn="ctr">
              <a:spcBef>
                <a:spcPts val="0"/>
              </a:spcBef>
              <a:spcAft>
                <a:spcPts val="0"/>
              </a:spcAft>
              <a:buNone/>
              <a:defRPr b="1" sz="3600">
                <a:solidFill>
                  <a:srgbClr val="666666"/>
                </a:solidFill>
                <a:latin typeface="Dosis"/>
                <a:ea typeface="Dosis"/>
                <a:cs typeface="Dosis"/>
                <a:sym typeface="Dosis"/>
              </a:defRPr>
            </a:lvl1pPr>
            <a:lvl2pPr lvl="1" rtl="0">
              <a:spcBef>
                <a:spcPts val="0"/>
              </a:spcBef>
              <a:spcAft>
                <a:spcPts val="0"/>
              </a:spcAft>
              <a:buNone/>
              <a:defRPr b="1" sz="3600">
                <a:latin typeface="Dosis"/>
                <a:ea typeface="Dosis"/>
                <a:cs typeface="Dosis"/>
                <a:sym typeface="Dosis"/>
              </a:defRPr>
            </a:lvl2pPr>
            <a:lvl3pPr lvl="2" rtl="0">
              <a:spcBef>
                <a:spcPts val="0"/>
              </a:spcBef>
              <a:spcAft>
                <a:spcPts val="0"/>
              </a:spcAft>
              <a:buNone/>
              <a:defRPr b="1" sz="3600">
                <a:latin typeface="Dosis"/>
                <a:ea typeface="Dosis"/>
                <a:cs typeface="Dosis"/>
                <a:sym typeface="Dosis"/>
              </a:defRPr>
            </a:lvl3pPr>
            <a:lvl4pPr lvl="3" rtl="0">
              <a:spcBef>
                <a:spcPts val="0"/>
              </a:spcBef>
              <a:spcAft>
                <a:spcPts val="0"/>
              </a:spcAft>
              <a:buNone/>
              <a:defRPr b="1" sz="3600">
                <a:latin typeface="Dosis"/>
                <a:ea typeface="Dosis"/>
                <a:cs typeface="Dosis"/>
                <a:sym typeface="Dosis"/>
              </a:defRPr>
            </a:lvl4pPr>
            <a:lvl5pPr lvl="4" rtl="0">
              <a:spcBef>
                <a:spcPts val="0"/>
              </a:spcBef>
              <a:spcAft>
                <a:spcPts val="0"/>
              </a:spcAft>
              <a:buNone/>
              <a:defRPr b="1" sz="3600">
                <a:latin typeface="Dosis"/>
                <a:ea typeface="Dosis"/>
                <a:cs typeface="Dosis"/>
                <a:sym typeface="Dosis"/>
              </a:defRPr>
            </a:lvl5pPr>
            <a:lvl6pPr lvl="5" rtl="0">
              <a:spcBef>
                <a:spcPts val="0"/>
              </a:spcBef>
              <a:spcAft>
                <a:spcPts val="0"/>
              </a:spcAft>
              <a:buNone/>
              <a:defRPr b="1" sz="3600">
                <a:latin typeface="Dosis"/>
                <a:ea typeface="Dosis"/>
                <a:cs typeface="Dosis"/>
                <a:sym typeface="Dosis"/>
              </a:defRPr>
            </a:lvl6pPr>
            <a:lvl7pPr lvl="6" rtl="0">
              <a:spcBef>
                <a:spcPts val="0"/>
              </a:spcBef>
              <a:spcAft>
                <a:spcPts val="0"/>
              </a:spcAft>
              <a:buNone/>
              <a:defRPr b="1" sz="3600">
                <a:latin typeface="Dosis"/>
                <a:ea typeface="Dosis"/>
                <a:cs typeface="Dosis"/>
                <a:sym typeface="Dosis"/>
              </a:defRPr>
            </a:lvl7pPr>
            <a:lvl8pPr lvl="7" rtl="0">
              <a:spcBef>
                <a:spcPts val="0"/>
              </a:spcBef>
              <a:spcAft>
                <a:spcPts val="0"/>
              </a:spcAft>
              <a:buNone/>
              <a:defRPr b="1" sz="3600">
                <a:latin typeface="Dosis"/>
                <a:ea typeface="Dosis"/>
                <a:cs typeface="Dosis"/>
                <a:sym typeface="Dosis"/>
              </a:defRPr>
            </a:lvl8pPr>
            <a:lvl9pPr lvl="8" rtl="0">
              <a:spcBef>
                <a:spcPts val="0"/>
              </a:spcBef>
              <a:spcAft>
                <a:spcPts val="0"/>
              </a:spcAft>
              <a:buNone/>
              <a:defRPr b="1" sz="3600">
                <a:latin typeface="Dosis"/>
                <a:ea typeface="Dosis"/>
                <a:cs typeface="Dosis"/>
                <a:sym typeface="Dosis"/>
              </a:defRPr>
            </a:lvl9pPr>
          </a:lstStyle>
          <a:p/>
        </p:txBody>
      </p:sp>
      <p:sp>
        <p:nvSpPr>
          <p:cNvPr id="266" name="Google Shape;266;p22"/>
          <p:cNvSpPr txBox="1"/>
          <p:nvPr>
            <p:ph idx="1" type="body"/>
          </p:nvPr>
        </p:nvSpPr>
        <p:spPr>
          <a:xfrm>
            <a:off x="311700" y="708550"/>
            <a:ext cx="8520600" cy="4207500"/>
          </a:xfrm>
          <a:prstGeom prst="rect">
            <a:avLst/>
          </a:prstGeom>
        </p:spPr>
        <p:txBody>
          <a:bodyPr anchorCtr="0" anchor="t" bIns="91425" lIns="91425" spcFirstLastPara="1" rIns="91425" wrap="square" tIns="91425"/>
          <a:lstStyle>
            <a:lvl1pPr indent="-292100" lvl="0" marL="457200" rtl="0">
              <a:spcBef>
                <a:spcPts val="0"/>
              </a:spcBef>
              <a:spcAft>
                <a:spcPts val="0"/>
              </a:spcAft>
              <a:buSzPts val="1000"/>
              <a:buFont typeface="Open Sans"/>
              <a:buChar char="●"/>
              <a:defRPr sz="1000">
                <a:latin typeface="Open Sans"/>
                <a:ea typeface="Open Sans"/>
                <a:cs typeface="Open Sans"/>
                <a:sym typeface="Open Sans"/>
              </a:defRPr>
            </a:lvl1pPr>
            <a:lvl2pPr indent="-292100" lvl="1" marL="914400" rtl="0">
              <a:spcBef>
                <a:spcPts val="0"/>
              </a:spcBef>
              <a:spcAft>
                <a:spcPts val="0"/>
              </a:spcAft>
              <a:buSzPts val="1000"/>
              <a:buFont typeface="Open Sans"/>
              <a:buChar char="○"/>
              <a:defRPr sz="1000">
                <a:latin typeface="Open Sans"/>
                <a:ea typeface="Open Sans"/>
                <a:cs typeface="Open Sans"/>
                <a:sym typeface="Open Sans"/>
              </a:defRPr>
            </a:lvl2pPr>
            <a:lvl3pPr indent="-292100" lvl="2" marL="1371600" rtl="0">
              <a:spcBef>
                <a:spcPts val="0"/>
              </a:spcBef>
              <a:spcAft>
                <a:spcPts val="0"/>
              </a:spcAft>
              <a:buSzPts val="1000"/>
              <a:buFont typeface="Open Sans"/>
              <a:buChar char="■"/>
              <a:defRPr sz="1000">
                <a:latin typeface="Open Sans"/>
                <a:ea typeface="Open Sans"/>
                <a:cs typeface="Open Sans"/>
                <a:sym typeface="Open Sans"/>
              </a:defRPr>
            </a:lvl3pPr>
            <a:lvl4pPr indent="-292100" lvl="3" marL="1828800" rtl="0">
              <a:spcBef>
                <a:spcPts val="0"/>
              </a:spcBef>
              <a:spcAft>
                <a:spcPts val="0"/>
              </a:spcAft>
              <a:buSzPts val="1000"/>
              <a:buFont typeface="Open Sans"/>
              <a:buChar char="●"/>
              <a:defRPr sz="1000">
                <a:latin typeface="Open Sans"/>
                <a:ea typeface="Open Sans"/>
                <a:cs typeface="Open Sans"/>
                <a:sym typeface="Open Sans"/>
              </a:defRPr>
            </a:lvl4pPr>
            <a:lvl5pPr indent="-292100" lvl="4" marL="2286000" rtl="0">
              <a:spcBef>
                <a:spcPts val="0"/>
              </a:spcBef>
              <a:spcAft>
                <a:spcPts val="0"/>
              </a:spcAft>
              <a:buSzPts val="1000"/>
              <a:buFont typeface="Open Sans"/>
              <a:buChar char="○"/>
              <a:defRPr sz="1000">
                <a:latin typeface="Open Sans"/>
                <a:ea typeface="Open Sans"/>
                <a:cs typeface="Open Sans"/>
                <a:sym typeface="Open Sans"/>
              </a:defRPr>
            </a:lvl5pPr>
            <a:lvl6pPr indent="-292100" lvl="5" marL="2743200" rtl="0">
              <a:spcBef>
                <a:spcPts val="0"/>
              </a:spcBef>
              <a:spcAft>
                <a:spcPts val="0"/>
              </a:spcAft>
              <a:buSzPts val="1000"/>
              <a:buFont typeface="Open Sans"/>
              <a:buChar char="■"/>
              <a:defRPr sz="1000">
                <a:latin typeface="Open Sans"/>
                <a:ea typeface="Open Sans"/>
                <a:cs typeface="Open Sans"/>
                <a:sym typeface="Open Sans"/>
              </a:defRPr>
            </a:lvl6pPr>
            <a:lvl7pPr indent="-292100" lvl="6" marL="3200400" rtl="0">
              <a:spcBef>
                <a:spcPts val="0"/>
              </a:spcBef>
              <a:spcAft>
                <a:spcPts val="0"/>
              </a:spcAft>
              <a:buSzPts val="1000"/>
              <a:buFont typeface="Open Sans"/>
              <a:buChar char="●"/>
              <a:defRPr sz="1000">
                <a:latin typeface="Open Sans"/>
                <a:ea typeface="Open Sans"/>
                <a:cs typeface="Open Sans"/>
                <a:sym typeface="Open Sans"/>
              </a:defRPr>
            </a:lvl7pPr>
            <a:lvl8pPr indent="-292100" lvl="7" marL="3657600" rtl="0">
              <a:spcBef>
                <a:spcPts val="0"/>
              </a:spcBef>
              <a:spcAft>
                <a:spcPts val="0"/>
              </a:spcAft>
              <a:buSzPts val="1000"/>
              <a:buFont typeface="Open Sans"/>
              <a:buChar char="○"/>
              <a:defRPr sz="1000">
                <a:latin typeface="Open Sans"/>
                <a:ea typeface="Open Sans"/>
                <a:cs typeface="Open Sans"/>
                <a:sym typeface="Open Sans"/>
              </a:defRPr>
            </a:lvl8pPr>
            <a:lvl9pPr indent="-292100" lvl="8" marL="4114800" rtl="0">
              <a:spcBef>
                <a:spcPts val="0"/>
              </a:spcBef>
              <a:spcAft>
                <a:spcPts val="0"/>
              </a:spcAft>
              <a:buSzPts val="1000"/>
              <a:buFont typeface="Open Sans"/>
              <a:buChar char="■"/>
              <a:defRPr sz="1000">
                <a:latin typeface="Open Sans"/>
                <a:ea typeface="Open Sans"/>
                <a:cs typeface="Open Sans"/>
                <a:sym typeface="Open Sans"/>
              </a:defRPr>
            </a:lvl9pPr>
          </a:lstStyle>
          <a:p/>
        </p:txBody>
      </p:sp>
      <p:grpSp>
        <p:nvGrpSpPr>
          <p:cNvPr id="267" name="Google Shape;267;p22"/>
          <p:cNvGrpSpPr/>
          <p:nvPr/>
        </p:nvGrpSpPr>
        <p:grpSpPr>
          <a:xfrm>
            <a:off x="57152" y="5029432"/>
            <a:ext cx="9087220" cy="114145"/>
            <a:chOff x="57150" y="5006350"/>
            <a:chExt cx="9877413" cy="137160"/>
          </a:xfrm>
        </p:grpSpPr>
        <p:sp>
          <p:nvSpPr>
            <p:cNvPr id="268" name="Google Shape;268;p22"/>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69" name="Google Shape;269;p22"/>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70" name="Google Shape;270;p22"/>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71" name="Google Shape;271;p22"/>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72" name="Google Shape;272;p22"/>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73" name="Google Shape;273;p22"/>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74" name="Google Shape;274;p22"/>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75" name="Google Shape;275;p22"/>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6" name="Shape 276"/>
        <p:cNvGrpSpPr/>
        <p:nvPr/>
      </p:nvGrpSpPr>
      <p:grpSpPr>
        <a:xfrm>
          <a:off x="0" y="0"/>
          <a:ext cx="0" cy="0"/>
          <a:chOff x="0" y="0"/>
          <a:chExt cx="0" cy="0"/>
        </a:xfrm>
      </p:grpSpPr>
      <p:sp>
        <p:nvSpPr>
          <p:cNvPr id="277" name="Google Shape;277;p23"/>
          <p:cNvSpPr txBox="1"/>
          <p:nvPr>
            <p:ph idx="1" type="body"/>
          </p:nvPr>
        </p:nvSpPr>
        <p:spPr>
          <a:xfrm>
            <a:off x="311700" y="781650"/>
            <a:ext cx="3999900" cy="4004700"/>
          </a:xfrm>
          <a:prstGeom prst="rect">
            <a:avLst/>
          </a:prstGeom>
        </p:spPr>
        <p:txBody>
          <a:bodyPr anchorCtr="0" anchor="t" bIns="91425" lIns="91425" spcFirstLastPara="1" rIns="91425" wrap="square" tIns="91425"/>
          <a:lstStyle>
            <a:lvl1pPr indent="-292100" lvl="0" marL="457200" rtl="0">
              <a:spcBef>
                <a:spcPts val="0"/>
              </a:spcBef>
              <a:spcAft>
                <a:spcPts val="0"/>
              </a:spcAft>
              <a:buSzPts val="1000"/>
              <a:buFont typeface="Open Sans"/>
              <a:buChar char="●"/>
              <a:defRPr sz="1000">
                <a:latin typeface="Open Sans"/>
                <a:ea typeface="Open Sans"/>
                <a:cs typeface="Open Sans"/>
                <a:sym typeface="Open Sans"/>
              </a:defRPr>
            </a:lvl1pPr>
            <a:lvl2pPr indent="-292100" lvl="1" marL="914400" rtl="0">
              <a:spcBef>
                <a:spcPts val="0"/>
              </a:spcBef>
              <a:spcAft>
                <a:spcPts val="0"/>
              </a:spcAft>
              <a:buSzPts val="1000"/>
              <a:buFont typeface="Open Sans"/>
              <a:buChar char="○"/>
              <a:defRPr sz="1000">
                <a:latin typeface="Open Sans"/>
                <a:ea typeface="Open Sans"/>
                <a:cs typeface="Open Sans"/>
                <a:sym typeface="Open Sans"/>
              </a:defRPr>
            </a:lvl2pPr>
            <a:lvl3pPr indent="-292100" lvl="2" marL="1371600" rtl="0">
              <a:spcBef>
                <a:spcPts val="0"/>
              </a:spcBef>
              <a:spcAft>
                <a:spcPts val="0"/>
              </a:spcAft>
              <a:buSzPts val="1000"/>
              <a:buFont typeface="Open Sans"/>
              <a:buChar char="■"/>
              <a:defRPr sz="1000">
                <a:latin typeface="Open Sans"/>
                <a:ea typeface="Open Sans"/>
                <a:cs typeface="Open Sans"/>
                <a:sym typeface="Open Sans"/>
              </a:defRPr>
            </a:lvl3pPr>
            <a:lvl4pPr indent="-292100" lvl="3" marL="1828800" rtl="0">
              <a:spcBef>
                <a:spcPts val="0"/>
              </a:spcBef>
              <a:spcAft>
                <a:spcPts val="0"/>
              </a:spcAft>
              <a:buSzPts val="1000"/>
              <a:buFont typeface="Open Sans"/>
              <a:buChar char="●"/>
              <a:defRPr sz="1000">
                <a:latin typeface="Open Sans"/>
                <a:ea typeface="Open Sans"/>
                <a:cs typeface="Open Sans"/>
                <a:sym typeface="Open Sans"/>
              </a:defRPr>
            </a:lvl4pPr>
            <a:lvl5pPr indent="-292100" lvl="4" marL="2286000" rtl="0">
              <a:spcBef>
                <a:spcPts val="0"/>
              </a:spcBef>
              <a:spcAft>
                <a:spcPts val="0"/>
              </a:spcAft>
              <a:buSzPts val="1000"/>
              <a:buFont typeface="Open Sans"/>
              <a:buChar char="○"/>
              <a:defRPr sz="1000">
                <a:latin typeface="Open Sans"/>
                <a:ea typeface="Open Sans"/>
                <a:cs typeface="Open Sans"/>
                <a:sym typeface="Open Sans"/>
              </a:defRPr>
            </a:lvl5pPr>
            <a:lvl6pPr indent="-292100" lvl="5" marL="2743200" rtl="0">
              <a:spcBef>
                <a:spcPts val="0"/>
              </a:spcBef>
              <a:spcAft>
                <a:spcPts val="0"/>
              </a:spcAft>
              <a:buSzPts val="1000"/>
              <a:buFont typeface="Open Sans"/>
              <a:buChar char="■"/>
              <a:defRPr sz="1000">
                <a:latin typeface="Open Sans"/>
                <a:ea typeface="Open Sans"/>
                <a:cs typeface="Open Sans"/>
                <a:sym typeface="Open Sans"/>
              </a:defRPr>
            </a:lvl6pPr>
            <a:lvl7pPr indent="-292100" lvl="6" marL="3200400" rtl="0">
              <a:spcBef>
                <a:spcPts val="0"/>
              </a:spcBef>
              <a:spcAft>
                <a:spcPts val="0"/>
              </a:spcAft>
              <a:buSzPts val="1000"/>
              <a:buFont typeface="Open Sans"/>
              <a:buChar char="●"/>
              <a:defRPr sz="1000">
                <a:latin typeface="Open Sans"/>
                <a:ea typeface="Open Sans"/>
                <a:cs typeface="Open Sans"/>
                <a:sym typeface="Open Sans"/>
              </a:defRPr>
            </a:lvl7pPr>
            <a:lvl8pPr indent="-292100" lvl="7" marL="3657600" rtl="0">
              <a:spcBef>
                <a:spcPts val="0"/>
              </a:spcBef>
              <a:spcAft>
                <a:spcPts val="0"/>
              </a:spcAft>
              <a:buSzPts val="1000"/>
              <a:buFont typeface="Open Sans"/>
              <a:buChar char="○"/>
              <a:defRPr sz="1000">
                <a:latin typeface="Open Sans"/>
                <a:ea typeface="Open Sans"/>
                <a:cs typeface="Open Sans"/>
                <a:sym typeface="Open Sans"/>
              </a:defRPr>
            </a:lvl8pPr>
            <a:lvl9pPr indent="-292100" lvl="8" marL="4114800" rtl="0">
              <a:spcBef>
                <a:spcPts val="0"/>
              </a:spcBef>
              <a:spcAft>
                <a:spcPts val="0"/>
              </a:spcAft>
              <a:buSzPts val="1000"/>
              <a:buFont typeface="Open Sans"/>
              <a:buChar char="■"/>
              <a:defRPr sz="1000">
                <a:latin typeface="Open Sans"/>
                <a:ea typeface="Open Sans"/>
                <a:cs typeface="Open Sans"/>
                <a:sym typeface="Open Sans"/>
              </a:defRPr>
            </a:lvl9pPr>
          </a:lstStyle>
          <a:p/>
        </p:txBody>
      </p:sp>
      <p:sp>
        <p:nvSpPr>
          <p:cNvPr id="278" name="Google Shape;278;p23"/>
          <p:cNvSpPr txBox="1"/>
          <p:nvPr>
            <p:ph idx="2" type="body"/>
          </p:nvPr>
        </p:nvSpPr>
        <p:spPr>
          <a:xfrm>
            <a:off x="4832400" y="781650"/>
            <a:ext cx="3999900" cy="4004700"/>
          </a:xfrm>
          <a:prstGeom prst="rect">
            <a:avLst/>
          </a:prstGeom>
        </p:spPr>
        <p:txBody>
          <a:bodyPr anchorCtr="0" anchor="t" bIns="91425" lIns="91425" spcFirstLastPara="1" rIns="91425" wrap="square" tIns="91425"/>
          <a:lstStyle>
            <a:lvl1pPr indent="-292100" lvl="0" marL="457200" rtl="0">
              <a:spcBef>
                <a:spcPts val="0"/>
              </a:spcBef>
              <a:spcAft>
                <a:spcPts val="0"/>
              </a:spcAft>
              <a:buSzPts val="1000"/>
              <a:buFont typeface="Open Sans"/>
              <a:buChar char="●"/>
              <a:defRPr sz="1000">
                <a:latin typeface="Open Sans"/>
                <a:ea typeface="Open Sans"/>
                <a:cs typeface="Open Sans"/>
                <a:sym typeface="Open Sans"/>
              </a:defRPr>
            </a:lvl1pPr>
            <a:lvl2pPr indent="-292100" lvl="1" marL="914400" rtl="0">
              <a:spcBef>
                <a:spcPts val="0"/>
              </a:spcBef>
              <a:spcAft>
                <a:spcPts val="0"/>
              </a:spcAft>
              <a:buSzPts val="1000"/>
              <a:buFont typeface="Open Sans"/>
              <a:buChar char="○"/>
              <a:defRPr sz="1000">
                <a:latin typeface="Open Sans"/>
                <a:ea typeface="Open Sans"/>
                <a:cs typeface="Open Sans"/>
                <a:sym typeface="Open Sans"/>
              </a:defRPr>
            </a:lvl2pPr>
            <a:lvl3pPr indent="-292100" lvl="2" marL="1371600" rtl="0">
              <a:spcBef>
                <a:spcPts val="0"/>
              </a:spcBef>
              <a:spcAft>
                <a:spcPts val="0"/>
              </a:spcAft>
              <a:buSzPts val="1000"/>
              <a:buFont typeface="Open Sans"/>
              <a:buChar char="■"/>
              <a:defRPr sz="1000">
                <a:latin typeface="Open Sans"/>
                <a:ea typeface="Open Sans"/>
                <a:cs typeface="Open Sans"/>
                <a:sym typeface="Open Sans"/>
              </a:defRPr>
            </a:lvl3pPr>
            <a:lvl4pPr indent="-292100" lvl="3" marL="1828800" rtl="0">
              <a:spcBef>
                <a:spcPts val="0"/>
              </a:spcBef>
              <a:spcAft>
                <a:spcPts val="0"/>
              </a:spcAft>
              <a:buSzPts val="1000"/>
              <a:buFont typeface="Open Sans"/>
              <a:buChar char="●"/>
              <a:defRPr sz="1000">
                <a:latin typeface="Open Sans"/>
                <a:ea typeface="Open Sans"/>
                <a:cs typeface="Open Sans"/>
                <a:sym typeface="Open Sans"/>
              </a:defRPr>
            </a:lvl4pPr>
            <a:lvl5pPr indent="-292100" lvl="4" marL="2286000" rtl="0">
              <a:spcBef>
                <a:spcPts val="0"/>
              </a:spcBef>
              <a:spcAft>
                <a:spcPts val="0"/>
              </a:spcAft>
              <a:buSzPts val="1000"/>
              <a:buFont typeface="Open Sans"/>
              <a:buChar char="○"/>
              <a:defRPr sz="1000">
                <a:latin typeface="Open Sans"/>
                <a:ea typeface="Open Sans"/>
                <a:cs typeface="Open Sans"/>
                <a:sym typeface="Open Sans"/>
              </a:defRPr>
            </a:lvl5pPr>
            <a:lvl6pPr indent="-292100" lvl="5" marL="2743200" rtl="0">
              <a:spcBef>
                <a:spcPts val="0"/>
              </a:spcBef>
              <a:spcAft>
                <a:spcPts val="0"/>
              </a:spcAft>
              <a:buSzPts val="1000"/>
              <a:buFont typeface="Open Sans"/>
              <a:buChar char="■"/>
              <a:defRPr sz="1000">
                <a:latin typeface="Open Sans"/>
                <a:ea typeface="Open Sans"/>
                <a:cs typeface="Open Sans"/>
                <a:sym typeface="Open Sans"/>
              </a:defRPr>
            </a:lvl6pPr>
            <a:lvl7pPr indent="-292100" lvl="6" marL="3200400" rtl="0">
              <a:spcBef>
                <a:spcPts val="0"/>
              </a:spcBef>
              <a:spcAft>
                <a:spcPts val="0"/>
              </a:spcAft>
              <a:buSzPts val="1000"/>
              <a:buFont typeface="Open Sans"/>
              <a:buChar char="●"/>
              <a:defRPr sz="1000">
                <a:latin typeface="Open Sans"/>
                <a:ea typeface="Open Sans"/>
                <a:cs typeface="Open Sans"/>
                <a:sym typeface="Open Sans"/>
              </a:defRPr>
            </a:lvl7pPr>
            <a:lvl8pPr indent="-292100" lvl="7" marL="3657600" rtl="0">
              <a:spcBef>
                <a:spcPts val="0"/>
              </a:spcBef>
              <a:spcAft>
                <a:spcPts val="0"/>
              </a:spcAft>
              <a:buSzPts val="1000"/>
              <a:buFont typeface="Open Sans"/>
              <a:buChar char="○"/>
              <a:defRPr sz="1000">
                <a:latin typeface="Open Sans"/>
                <a:ea typeface="Open Sans"/>
                <a:cs typeface="Open Sans"/>
                <a:sym typeface="Open Sans"/>
              </a:defRPr>
            </a:lvl8pPr>
            <a:lvl9pPr indent="-292100" lvl="8" marL="4114800" rtl="0">
              <a:spcBef>
                <a:spcPts val="0"/>
              </a:spcBef>
              <a:spcAft>
                <a:spcPts val="0"/>
              </a:spcAft>
              <a:buSzPts val="1000"/>
              <a:buFont typeface="Open Sans"/>
              <a:buChar char="■"/>
              <a:defRPr sz="1000">
                <a:latin typeface="Open Sans"/>
                <a:ea typeface="Open Sans"/>
                <a:cs typeface="Open Sans"/>
                <a:sym typeface="Open Sans"/>
              </a:defRPr>
            </a:lvl9pPr>
          </a:lstStyle>
          <a:p/>
        </p:txBody>
      </p:sp>
      <p:sp>
        <p:nvSpPr>
          <p:cNvPr id="279" name="Google Shape;279;p23"/>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3"/>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lvl1pPr lvl="0" rtl="0" algn="ctr">
              <a:buNone/>
              <a:defRPr sz="1300">
                <a:solidFill>
                  <a:srgbClr val="FFFFFF"/>
                </a:solidFill>
              </a:defRPr>
            </a:lvl1pPr>
            <a:lvl2pPr lvl="1" rtl="0" algn="ctr">
              <a:buNone/>
              <a:defRPr sz="1300">
                <a:solidFill>
                  <a:srgbClr val="FFFFFF"/>
                </a:solidFill>
              </a:defRPr>
            </a:lvl2pPr>
            <a:lvl3pPr lvl="2" rtl="0" algn="ctr">
              <a:buNone/>
              <a:defRPr sz="1300">
                <a:solidFill>
                  <a:srgbClr val="FFFFFF"/>
                </a:solidFill>
              </a:defRPr>
            </a:lvl3pPr>
            <a:lvl4pPr lvl="3" rtl="0" algn="ctr">
              <a:buNone/>
              <a:defRPr sz="1300">
                <a:solidFill>
                  <a:srgbClr val="FFFFFF"/>
                </a:solidFill>
              </a:defRPr>
            </a:lvl4pPr>
            <a:lvl5pPr lvl="4" rtl="0" algn="ctr">
              <a:buNone/>
              <a:defRPr sz="1300">
                <a:solidFill>
                  <a:srgbClr val="FFFFFF"/>
                </a:solidFill>
              </a:defRPr>
            </a:lvl5pPr>
            <a:lvl6pPr lvl="5" rtl="0" algn="ctr">
              <a:buNone/>
              <a:defRPr sz="1300">
                <a:solidFill>
                  <a:srgbClr val="FFFFFF"/>
                </a:solidFill>
              </a:defRPr>
            </a:lvl6pPr>
            <a:lvl7pPr lvl="6" rtl="0" algn="ctr">
              <a:buNone/>
              <a:defRPr sz="1300">
                <a:solidFill>
                  <a:srgbClr val="FFFFFF"/>
                </a:solidFill>
              </a:defRPr>
            </a:lvl7pPr>
            <a:lvl8pPr lvl="7" rtl="0" algn="ctr">
              <a:buNone/>
              <a:defRPr sz="1300">
                <a:solidFill>
                  <a:srgbClr val="FFFFFF"/>
                </a:solidFill>
              </a:defRPr>
            </a:lvl8pPr>
            <a:lvl9pPr lvl="8" rtl="0" algn="ctr">
              <a:buNone/>
              <a:defRPr sz="1300">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sp>
        <p:nvSpPr>
          <p:cNvPr id="282" name="Google Shape;282;p23"/>
          <p:cNvSpPr txBox="1"/>
          <p:nvPr>
            <p:ph type="title"/>
          </p:nvPr>
        </p:nvSpPr>
        <p:spPr>
          <a:xfrm>
            <a:off x="311700" y="34100"/>
            <a:ext cx="8520600" cy="572700"/>
          </a:xfrm>
          <a:prstGeom prst="rect">
            <a:avLst/>
          </a:prstGeom>
        </p:spPr>
        <p:txBody>
          <a:bodyPr anchorCtr="0" anchor="ctr" bIns="91425" lIns="91425" spcFirstLastPara="1" rIns="91425" wrap="square" tIns="91425"/>
          <a:lstStyle>
            <a:lvl1pPr lvl="0" rtl="0" algn="ctr">
              <a:spcBef>
                <a:spcPts val="0"/>
              </a:spcBef>
              <a:spcAft>
                <a:spcPts val="0"/>
              </a:spcAft>
              <a:buNone/>
              <a:defRPr b="1" sz="3600">
                <a:solidFill>
                  <a:srgbClr val="666666"/>
                </a:solidFill>
                <a:latin typeface="Dosis"/>
                <a:ea typeface="Dosis"/>
                <a:cs typeface="Dosis"/>
                <a:sym typeface="Dosis"/>
              </a:defRPr>
            </a:lvl1pPr>
            <a:lvl2pPr lvl="1" rtl="0">
              <a:spcBef>
                <a:spcPts val="0"/>
              </a:spcBef>
              <a:spcAft>
                <a:spcPts val="0"/>
              </a:spcAft>
              <a:buNone/>
              <a:defRPr b="1" sz="3600">
                <a:latin typeface="Dosis"/>
                <a:ea typeface="Dosis"/>
                <a:cs typeface="Dosis"/>
                <a:sym typeface="Dosis"/>
              </a:defRPr>
            </a:lvl2pPr>
            <a:lvl3pPr lvl="2" rtl="0">
              <a:spcBef>
                <a:spcPts val="0"/>
              </a:spcBef>
              <a:spcAft>
                <a:spcPts val="0"/>
              </a:spcAft>
              <a:buNone/>
              <a:defRPr b="1" sz="3600">
                <a:latin typeface="Dosis"/>
                <a:ea typeface="Dosis"/>
                <a:cs typeface="Dosis"/>
                <a:sym typeface="Dosis"/>
              </a:defRPr>
            </a:lvl3pPr>
            <a:lvl4pPr lvl="3" rtl="0">
              <a:spcBef>
                <a:spcPts val="0"/>
              </a:spcBef>
              <a:spcAft>
                <a:spcPts val="0"/>
              </a:spcAft>
              <a:buNone/>
              <a:defRPr b="1" sz="3600">
                <a:latin typeface="Dosis"/>
                <a:ea typeface="Dosis"/>
                <a:cs typeface="Dosis"/>
                <a:sym typeface="Dosis"/>
              </a:defRPr>
            </a:lvl4pPr>
            <a:lvl5pPr lvl="4" rtl="0">
              <a:spcBef>
                <a:spcPts val="0"/>
              </a:spcBef>
              <a:spcAft>
                <a:spcPts val="0"/>
              </a:spcAft>
              <a:buNone/>
              <a:defRPr b="1" sz="3600">
                <a:latin typeface="Dosis"/>
                <a:ea typeface="Dosis"/>
                <a:cs typeface="Dosis"/>
                <a:sym typeface="Dosis"/>
              </a:defRPr>
            </a:lvl5pPr>
            <a:lvl6pPr lvl="5" rtl="0">
              <a:spcBef>
                <a:spcPts val="0"/>
              </a:spcBef>
              <a:spcAft>
                <a:spcPts val="0"/>
              </a:spcAft>
              <a:buNone/>
              <a:defRPr b="1" sz="3600">
                <a:latin typeface="Dosis"/>
                <a:ea typeface="Dosis"/>
                <a:cs typeface="Dosis"/>
                <a:sym typeface="Dosis"/>
              </a:defRPr>
            </a:lvl6pPr>
            <a:lvl7pPr lvl="6" rtl="0">
              <a:spcBef>
                <a:spcPts val="0"/>
              </a:spcBef>
              <a:spcAft>
                <a:spcPts val="0"/>
              </a:spcAft>
              <a:buNone/>
              <a:defRPr b="1" sz="3600">
                <a:latin typeface="Dosis"/>
                <a:ea typeface="Dosis"/>
                <a:cs typeface="Dosis"/>
                <a:sym typeface="Dosis"/>
              </a:defRPr>
            </a:lvl7pPr>
            <a:lvl8pPr lvl="7" rtl="0">
              <a:spcBef>
                <a:spcPts val="0"/>
              </a:spcBef>
              <a:spcAft>
                <a:spcPts val="0"/>
              </a:spcAft>
              <a:buNone/>
              <a:defRPr b="1" sz="3600">
                <a:latin typeface="Dosis"/>
                <a:ea typeface="Dosis"/>
                <a:cs typeface="Dosis"/>
                <a:sym typeface="Dosis"/>
              </a:defRPr>
            </a:lvl8pPr>
            <a:lvl9pPr lvl="8" rtl="0">
              <a:spcBef>
                <a:spcPts val="0"/>
              </a:spcBef>
              <a:spcAft>
                <a:spcPts val="0"/>
              </a:spcAft>
              <a:buNone/>
              <a:defRPr b="1" sz="3600">
                <a:latin typeface="Dosis"/>
                <a:ea typeface="Dosis"/>
                <a:cs typeface="Dosis"/>
                <a:sym typeface="Dosis"/>
              </a:defRPr>
            </a:lvl9pPr>
          </a:lstStyle>
          <a:p/>
        </p:txBody>
      </p:sp>
      <p:grpSp>
        <p:nvGrpSpPr>
          <p:cNvPr id="283" name="Google Shape;283;p23"/>
          <p:cNvGrpSpPr/>
          <p:nvPr/>
        </p:nvGrpSpPr>
        <p:grpSpPr>
          <a:xfrm>
            <a:off x="57152" y="5029432"/>
            <a:ext cx="9087220" cy="114145"/>
            <a:chOff x="57150" y="5006350"/>
            <a:chExt cx="9877413" cy="137160"/>
          </a:xfrm>
        </p:grpSpPr>
        <p:sp>
          <p:nvSpPr>
            <p:cNvPr id="284" name="Google Shape;284;p23"/>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85" name="Google Shape;285;p23"/>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86" name="Google Shape;286;p23"/>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87" name="Google Shape;287;p23"/>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88" name="Google Shape;288;p23"/>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89" name="Google Shape;289;p23"/>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90" name="Google Shape;290;p23"/>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91" name="Google Shape;291;p23"/>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2" name="Shape 292"/>
        <p:cNvGrpSpPr/>
        <p:nvPr/>
      </p:nvGrpSpPr>
      <p:grpSpPr>
        <a:xfrm>
          <a:off x="0" y="0"/>
          <a:ext cx="0" cy="0"/>
          <a:chOff x="0" y="0"/>
          <a:chExt cx="0" cy="0"/>
        </a:xfrm>
      </p:grpSpPr>
      <p:sp>
        <p:nvSpPr>
          <p:cNvPr id="293" name="Google Shape;293;p2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4" name="Google Shape;2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95" name="Google Shape;295;p24"/>
          <p:cNvGrpSpPr/>
          <p:nvPr/>
        </p:nvGrpSpPr>
        <p:grpSpPr>
          <a:xfrm>
            <a:off x="57152" y="5029432"/>
            <a:ext cx="9087220" cy="114145"/>
            <a:chOff x="57150" y="5006350"/>
            <a:chExt cx="9877413" cy="137160"/>
          </a:xfrm>
        </p:grpSpPr>
        <p:sp>
          <p:nvSpPr>
            <p:cNvPr id="296" name="Google Shape;296;p24"/>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97" name="Google Shape;297;p24"/>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98" name="Google Shape;298;p24"/>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99" name="Google Shape;299;p24"/>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00" name="Google Shape;300;p24"/>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01" name="Google Shape;301;p24"/>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02" name="Google Shape;302;p24"/>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03" name="Google Shape;303;p24"/>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04" name="Shape 304"/>
        <p:cNvGrpSpPr/>
        <p:nvPr/>
      </p:nvGrpSpPr>
      <p:grpSpPr>
        <a:xfrm>
          <a:off x="0" y="0"/>
          <a:ext cx="0" cy="0"/>
          <a:chOff x="0" y="0"/>
          <a:chExt cx="0" cy="0"/>
        </a:xfrm>
      </p:grpSpPr>
      <p:sp>
        <p:nvSpPr>
          <p:cNvPr id="305" name="Google Shape;305;p25"/>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6" name="Google Shape;306;p25"/>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7" name="Google Shape;307;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308" name="Google Shape;308;p25"/>
          <p:cNvGrpSpPr/>
          <p:nvPr/>
        </p:nvGrpSpPr>
        <p:grpSpPr>
          <a:xfrm>
            <a:off x="57152" y="5029432"/>
            <a:ext cx="9087220" cy="114145"/>
            <a:chOff x="57150" y="5006350"/>
            <a:chExt cx="9877413" cy="137160"/>
          </a:xfrm>
        </p:grpSpPr>
        <p:sp>
          <p:nvSpPr>
            <p:cNvPr id="309" name="Google Shape;309;p25"/>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10" name="Google Shape;310;p25"/>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11" name="Google Shape;311;p25"/>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12" name="Google Shape;312;p25"/>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13" name="Google Shape;313;p25"/>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14" name="Google Shape;314;p25"/>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15" name="Google Shape;315;p25"/>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16" name="Google Shape;316;p25"/>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17" name="Shape 317"/>
        <p:cNvGrpSpPr/>
        <p:nvPr/>
      </p:nvGrpSpPr>
      <p:grpSpPr>
        <a:xfrm>
          <a:off x="0" y="0"/>
          <a:ext cx="0" cy="0"/>
          <a:chOff x="0" y="0"/>
          <a:chExt cx="0" cy="0"/>
        </a:xfrm>
      </p:grpSpPr>
      <p:sp>
        <p:nvSpPr>
          <p:cNvPr id="318" name="Google Shape;318;p26"/>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19" name="Google Shape;319;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320" name="Google Shape;320;p26"/>
          <p:cNvGrpSpPr/>
          <p:nvPr/>
        </p:nvGrpSpPr>
        <p:grpSpPr>
          <a:xfrm>
            <a:off x="57152" y="5029432"/>
            <a:ext cx="9087220" cy="114145"/>
            <a:chOff x="57150" y="5006350"/>
            <a:chExt cx="9877413" cy="137160"/>
          </a:xfrm>
        </p:grpSpPr>
        <p:sp>
          <p:nvSpPr>
            <p:cNvPr id="321" name="Google Shape;321;p26"/>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22" name="Google Shape;322;p26"/>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23" name="Google Shape;323;p26"/>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24" name="Google Shape;324;p26"/>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25" name="Google Shape;325;p26"/>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26" name="Google Shape;326;p26"/>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27" name="Google Shape;327;p26"/>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28" name="Google Shape;328;p26"/>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29" name="Shape 329"/>
        <p:cNvGrpSpPr/>
        <p:nvPr/>
      </p:nvGrpSpPr>
      <p:grpSpPr>
        <a:xfrm>
          <a:off x="0" y="0"/>
          <a:ext cx="0" cy="0"/>
          <a:chOff x="0" y="0"/>
          <a:chExt cx="0" cy="0"/>
        </a:xfrm>
      </p:grpSpPr>
      <p:sp>
        <p:nvSpPr>
          <p:cNvPr id="330" name="Google Shape;330;p2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32" name="Google Shape;332;p27"/>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33" name="Google Shape;333;p27"/>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34" name="Google Shape;334;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335" name="Google Shape;335;p27"/>
          <p:cNvGrpSpPr/>
          <p:nvPr/>
        </p:nvGrpSpPr>
        <p:grpSpPr>
          <a:xfrm>
            <a:off x="57152" y="5029432"/>
            <a:ext cx="9087220" cy="114145"/>
            <a:chOff x="57150" y="5006350"/>
            <a:chExt cx="9877413" cy="137160"/>
          </a:xfrm>
        </p:grpSpPr>
        <p:sp>
          <p:nvSpPr>
            <p:cNvPr id="336" name="Google Shape;336;p27"/>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37" name="Google Shape;337;p27"/>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38" name="Google Shape;338;p27"/>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39" name="Google Shape;339;p27"/>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40" name="Google Shape;340;p27"/>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41" name="Google Shape;341;p27"/>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42" name="Google Shape;342;p27"/>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43" name="Google Shape;343;p27"/>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44" name="Shape 344"/>
        <p:cNvGrpSpPr/>
        <p:nvPr/>
      </p:nvGrpSpPr>
      <p:grpSpPr>
        <a:xfrm>
          <a:off x="0" y="0"/>
          <a:ext cx="0" cy="0"/>
          <a:chOff x="0" y="0"/>
          <a:chExt cx="0" cy="0"/>
        </a:xfrm>
      </p:grpSpPr>
      <p:sp>
        <p:nvSpPr>
          <p:cNvPr id="345" name="Google Shape;345;p28"/>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346" name="Google Shape;346;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347" name="Google Shape;347;p28"/>
          <p:cNvGrpSpPr/>
          <p:nvPr/>
        </p:nvGrpSpPr>
        <p:grpSpPr>
          <a:xfrm>
            <a:off x="57152" y="5029432"/>
            <a:ext cx="9087220" cy="114145"/>
            <a:chOff x="57150" y="5006350"/>
            <a:chExt cx="9877413" cy="137160"/>
          </a:xfrm>
        </p:grpSpPr>
        <p:sp>
          <p:nvSpPr>
            <p:cNvPr id="348" name="Google Shape;348;p28"/>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49" name="Google Shape;349;p28"/>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50" name="Google Shape;350;p28"/>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51" name="Google Shape;351;p28"/>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52" name="Google Shape;352;p28"/>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53" name="Google Shape;353;p28"/>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54" name="Google Shape;354;p28"/>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55" name="Google Shape;355;p28"/>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356" name="Shape 356"/>
        <p:cNvGrpSpPr/>
        <p:nvPr/>
      </p:nvGrpSpPr>
      <p:grpSpPr>
        <a:xfrm>
          <a:off x="0" y="0"/>
          <a:ext cx="0" cy="0"/>
          <a:chOff x="0" y="0"/>
          <a:chExt cx="0" cy="0"/>
        </a:xfrm>
      </p:grpSpPr>
      <p:sp>
        <p:nvSpPr>
          <p:cNvPr id="357" name="Google Shape;357;p29"/>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Clr>
                <a:srgbClr val="666666"/>
              </a:buClr>
              <a:buSzPts val="12500"/>
              <a:buFont typeface="Dosis"/>
              <a:buNone/>
              <a:defRPr sz="12500">
                <a:solidFill>
                  <a:srgbClr val="666666"/>
                </a:solidFill>
                <a:latin typeface="Dosis"/>
                <a:ea typeface="Dosis"/>
                <a:cs typeface="Dosis"/>
                <a:sym typeface="Dosis"/>
              </a:defRPr>
            </a:lvl1pPr>
            <a:lvl2pPr lvl="1" rtl="0" algn="ctr">
              <a:spcBef>
                <a:spcPts val="0"/>
              </a:spcBef>
              <a:spcAft>
                <a:spcPts val="0"/>
              </a:spcAft>
              <a:buSzPts val="12500"/>
              <a:buFont typeface="Dosis"/>
              <a:buNone/>
              <a:defRPr sz="12500">
                <a:latin typeface="Dosis"/>
                <a:ea typeface="Dosis"/>
                <a:cs typeface="Dosis"/>
                <a:sym typeface="Dosis"/>
              </a:defRPr>
            </a:lvl2pPr>
            <a:lvl3pPr lvl="2" rtl="0" algn="ctr">
              <a:spcBef>
                <a:spcPts val="0"/>
              </a:spcBef>
              <a:spcAft>
                <a:spcPts val="0"/>
              </a:spcAft>
              <a:buSzPts val="12500"/>
              <a:buFont typeface="Dosis"/>
              <a:buNone/>
              <a:defRPr sz="12500">
                <a:latin typeface="Dosis"/>
                <a:ea typeface="Dosis"/>
                <a:cs typeface="Dosis"/>
                <a:sym typeface="Dosis"/>
              </a:defRPr>
            </a:lvl3pPr>
            <a:lvl4pPr lvl="3" rtl="0" algn="ctr">
              <a:spcBef>
                <a:spcPts val="0"/>
              </a:spcBef>
              <a:spcAft>
                <a:spcPts val="0"/>
              </a:spcAft>
              <a:buSzPts val="12500"/>
              <a:buFont typeface="Dosis"/>
              <a:buNone/>
              <a:defRPr sz="12500">
                <a:latin typeface="Dosis"/>
                <a:ea typeface="Dosis"/>
                <a:cs typeface="Dosis"/>
                <a:sym typeface="Dosis"/>
              </a:defRPr>
            </a:lvl4pPr>
            <a:lvl5pPr lvl="4" rtl="0" algn="ctr">
              <a:spcBef>
                <a:spcPts val="0"/>
              </a:spcBef>
              <a:spcAft>
                <a:spcPts val="0"/>
              </a:spcAft>
              <a:buSzPts val="12500"/>
              <a:buFont typeface="Dosis"/>
              <a:buNone/>
              <a:defRPr sz="12500">
                <a:latin typeface="Dosis"/>
                <a:ea typeface="Dosis"/>
                <a:cs typeface="Dosis"/>
                <a:sym typeface="Dosis"/>
              </a:defRPr>
            </a:lvl5pPr>
            <a:lvl6pPr lvl="5" rtl="0" algn="ctr">
              <a:spcBef>
                <a:spcPts val="0"/>
              </a:spcBef>
              <a:spcAft>
                <a:spcPts val="0"/>
              </a:spcAft>
              <a:buSzPts val="12500"/>
              <a:buFont typeface="Dosis"/>
              <a:buNone/>
              <a:defRPr sz="12500">
                <a:latin typeface="Dosis"/>
                <a:ea typeface="Dosis"/>
                <a:cs typeface="Dosis"/>
                <a:sym typeface="Dosis"/>
              </a:defRPr>
            </a:lvl6pPr>
            <a:lvl7pPr lvl="6" rtl="0" algn="ctr">
              <a:spcBef>
                <a:spcPts val="0"/>
              </a:spcBef>
              <a:spcAft>
                <a:spcPts val="0"/>
              </a:spcAft>
              <a:buSzPts val="12500"/>
              <a:buFont typeface="Dosis"/>
              <a:buNone/>
              <a:defRPr sz="12500">
                <a:latin typeface="Dosis"/>
                <a:ea typeface="Dosis"/>
                <a:cs typeface="Dosis"/>
                <a:sym typeface="Dosis"/>
              </a:defRPr>
            </a:lvl7pPr>
            <a:lvl8pPr lvl="7" rtl="0" algn="ctr">
              <a:spcBef>
                <a:spcPts val="0"/>
              </a:spcBef>
              <a:spcAft>
                <a:spcPts val="0"/>
              </a:spcAft>
              <a:buSzPts val="12500"/>
              <a:buFont typeface="Dosis"/>
              <a:buNone/>
              <a:defRPr sz="12500">
                <a:latin typeface="Dosis"/>
                <a:ea typeface="Dosis"/>
                <a:cs typeface="Dosis"/>
                <a:sym typeface="Dosis"/>
              </a:defRPr>
            </a:lvl8pPr>
            <a:lvl9pPr lvl="8" rtl="0" algn="ctr">
              <a:spcBef>
                <a:spcPts val="0"/>
              </a:spcBef>
              <a:spcAft>
                <a:spcPts val="0"/>
              </a:spcAft>
              <a:buSzPts val="12500"/>
              <a:buFont typeface="Dosis"/>
              <a:buNone/>
              <a:defRPr sz="12500">
                <a:latin typeface="Dosis"/>
                <a:ea typeface="Dosis"/>
                <a:cs typeface="Dosis"/>
                <a:sym typeface="Dosis"/>
              </a:defRPr>
            </a:lvl9pPr>
          </a:lstStyle>
          <a:p>
            <a:r>
              <a:t>xx%</a:t>
            </a:r>
          </a:p>
        </p:txBody>
      </p:sp>
      <p:sp>
        <p:nvSpPr>
          <p:cNvPr id="358" name="Google Shape;358;p29"/>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Font typeface="Open Sans"/>
              <a:buChar char="●"/>
              <a:defRPr>
                <a:latin typeface="Open Sans"/>
                <a:ea typeface="Open Sans"/>
                <a:cs typeface="Open Sans"/>
                <a:sym typeface="Open Sans"/>
              </a:defRPr>
            </a:lvl1pPr>
            <a:lvl2pPr indent="-317500" lvl="1" marL="914400" rtl="0" algn="ctr">
              <a:spcBef>
                <a:spcPts val="1600"/>
              </a:spcBef>
              <a:spcAft>
                <a:spcPts val="0"/>
              </a:spcAft>
              <a:buSzPts val="1400"/>
              <a:buFont typeface="Open Sans"/>
              <a:buChar char="○"/>
              <a:defRPr>
                <a:latin typeface="Open Sans"/>
                <a:ea typeface="Open Sans"/>
                <a:cs typeface="Open Sans"/>
                <a:sym typeface="Open Sans"/>
              </a:defRPr>
            </a:lvl2pPr>
            <a:lvl3pPr indent="-317500" lvl="2" marL="1371600" rtl="0" algn="ctr">
              <a:spcBef>
                <a:spcPts val="1600"/>
              </a:spcBef>
              <a:spcAft>
                <a:spcPts val="0"/>
              </a:spcAft>
              <a:buSzPts val="1400"/>
              <a:buFont typeface="Open Sans"/>
              <a:buChar char="■"/>
              <a:defRPr>
                <a:latin typeface="Open Sans"/>
                <a:ea typeface="Open Sans"/>
                <a:cs typeface="Open Sans"/>
                <a:sym typeface="Open Sans"/>
              </a:defRPr>
            </a:lvl3pPr>
            <a:lvl4pPr indent="-317500" lvl="3" marL="1828800" rtl="0" algn="ctr">
              <a:spcBef>
                <a:spcPts val="1600"/>
              </a:spcBef>
              <a:spcAft>
                <a:spcPts val="0"/>
              </a:spcAft>
              <a:buSzPts val="1400"/>
              <a:buFont typeface="Open Sans"/>
              <a:buChar char="●"/>
              <a:defRPr>
                <a:latin typeface="Open Sans"/>
                <a:ea typeface="Open Sans"/>
                <a:cs typeface="Open Sans"/>
                <a:sym typeface="Open Sans"/>
              </a:defRPr>
            </a:lvl4pPr>
            <a:lvl5pPr indent="-317500" lvl="4" marL="2286000" rtl="0" algn="ctr">
              <a:spcBef>
                <a:spcPts val="1600"/>
              </a:spcBef>
              <a:spcAft>
                <a:spcPts val="0"/>
              </a:spcAft>
              <a:buSzPts val="1400"/>
              <a:buFont typeface="Open Sans"/>
              <a:buChar char="○"/>
              <a:defRPr>
                <a:latin typeface="Open Sans"/>
                <a:ea typeface="Open Sans"/>
                <a:cs typeface="Open Sans"/>
                <a:sym typeface="Open Sans"/>
              </a:defRPr>
            </a:lvl5pPr>
            <a:lvl6pPr indent="-317500" lvl="5" marL="2743200" rtl="0" algn="ctr">
              <a:spcBef>
                <a:spcPts val="1600"/>
              </a:spcBef>
              <a:spcAft>
                <a:spcPts val="0"/>
              </a:spcAft>
              <a:buSzPts val="1400"/>
              <a:buFont typeface="Open Sans"/>
              <a:buChar char="■"/>
              <a:defRPr>
                <a:latin typeface="Open Sans"/>
                <a:ea typeface="Open Sans"/>
                <a:cs typeface="Open Sans"/>
                <a:sym typeface="Open Sans"/>
              </a:defRPr>
            </a:lvl6pPr>
            <a:lvl7pPr indent="-317500" lvl="6" marL="3200400" rtl="0" algn="ctr">
              <a:spcBef>
                <a:spcPts val="1600"/>
              </a:spcBef>
              <a:spcAft>
                <a:spcPts val="0"/>
              </a:spcAft>
              <a:buSzPts val="1400"/>
              <a:buFont typeface="Open Sans"/>
              <a:buChar char="●"/>
              <a:defRPr>
                <a:latin typeface="Open Sans"/>
                <a:ea typeface="Open Sans"/>
                <a:cs typeface="Open Sans"/>
                <a:sym typeface="Open Sans"/>
              </a:defRPr>
            </a:lvl7pPr>
            <a:lvl8pPr indent="-317500" lvl="7" marL="3657600" rtl="0" algn="ctr">
              <a:spcBef>
                <a:spcPts val="1600"/>
              </a:spcBef>
              <a:spcAft>
                <a:spcPts val="0"/>
              </a:spcAft>
              <a:buSzPts val="1400"/>
              <a:buFont typeface="Open Sans"/>
              <a:buChar char="○"/>
              <a:defRPr>
                <a:latin typeface="Open Sans"/>
                <a:ea typeface="Open Sans"/>
                <a:cs typeface="Open Sans"/>
                <a:sym typeface="Open Sans"/>
              </a:defRPr>
            </a:lvl8pPr>
            <a:lvl9pPr indent="-317500" lvl="8" marL="4114800" rtl="0" algn="ctr">
              <a:spcBef>
                <a:spcPts val="1600"/>
              </a:spcBef>
              <a:spcAft>
                <a:spcPts val="1600"/>
              </a:spcAft>
              <a:buSzPts val="1400"/>
              <a:buFont typeface="Open Sans"/>
              <a:buChar char="■"/>
              <a:defRPr>
                <a:latin typeface="Open Sans"/>
                <a:ea typeface="Open Sans"/>
                <a:cs typeface="Open Sans"/>
                <a:sym typeface="Open Sans"/>
              </a:defRPr>
            </a:lvl9pPr>
          </a:lstStyle>
          <a:p/>
        </p:txBody>
      </p:sp>
      <p:sp>
        <p:nvSpPr>
          <p:cNvPr id="359" name="Google Shape;359;p29"/>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9"/>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9"/>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lvl1pPr lvl="0" rtl="0" algn="ctr">
              <a:buNone/>
              <a:defRPr sz="1300">
                <a:solidFill>
                  <a:srgbClr val="FFFFFF"/>
                </a:solidFill>
              </a:defRPr>
            </a:lvl1pPr>
            <a:lvl2pPr lvl="1" rtl="0" algn="ctr">
              <a:buNone/>
              <a:defRPr sz="1300">
                <a:solidFill>
                  <a:srgbClr val="FFFFFF"/>
                </a:solidFill>
              </a:defRPr>
            </a:lvl2pPr>
            <a:lvl3pPr lvl="2" rtl="0" algn="ctr">
              <a:buNone/>
              <a:defRPr sz="1300">
                <a:solidFill>
                  <a:srgbClr val="FFFFFF"/>
                </a:solidFill>
              </a:defRPr>
            </a:lvl3pPr>
            <a:lvl4pPr lvl="3" rtl="0" algn="ctr">
              <a:buNone/>
              <a:defRPr sz="1300">
                <a:solidFill>
                  <a:srgbClr val="FFFFFF"/>
                </a:solidFill>
              </a:defRPr>
            </a:lvl4pPr>
            <a:lvl5pPr lvl="4" rtl="0" algn="ctr">
              <a:buNone/>
              <a:defRPr sz="1300">
                <a:solidFill>
                  <a:srgbClr val="FFFFFF"/>
                </a:solidFill>
              </a:defRPr>
            </a:lvl5pPr>
            <a:lvl6pPr lvl="5" rtl="0" algn="ctr">
              <a:buNone/>
              <a:defRPr sz="1300">
                <a:solidFill>
                  <a:srgbClr val="FFFFFF"/>
                </a:solidFill>
              </a:defRPr>
            </a:lvl6pPr>
            <a:lvl7pPr lvl="6" rtl="0" algn="ctr">
              <a:buNone/>
              <a:defRPr sz="1300">
                <a:solidFill>
                  <a:srgbClr val="FFFFFF"/>
                </a:solidFill>
              </a:defRPr>
            </a:lvl7pPr>
            <a:lvl8pPr lvl="7" rtl="0" algn="ctr">
              <a:buNone/>
              <a:defRPr sz="1300">
                <a:solidFill>
                  <a:srgbClr val="FFFFFF"/>
                </a:solidFill>
              </a:defRPr>
            </a:lvl8pPr>
            <a:lvl9pPr lvl="8" rtl="0" algn="ctr">
              <a:buNone/>
              <a:defRPr sz="1300">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sp>
        <p:nvSpPr>
          <p:cNvPr id="362" name="Google Shape;362;p29"/>
          <p:cNvSpPr txBox="1"/>
          <p:nvPr>
            <p:ph idx="2" type="title"/>
          </p:nvPr>
        </p:nvSpPr>
        <p:spPr>
          <a:xfrm>
            <a:off x="311700" y="34100"/>
            <a:ext cx="8520600" cy="572700"/>
          </a:xfrm>
          <a:prstGeom prst="rect">
            <a:avLst/>
          </a:prstGeom>
        </p:spPr>
        <p:txBody>
          <a:bodyPr anchorCtr="0" anchor="t" bIns="91425" lIns="91425" spcFirstLastPara="1" rIns="91425" wrap="square" tIns="91425"/>
          <a:lstStyle>
            <a:lvl1pPr lvl="0" rtl="0" algn="ctr">
              <a:spcBef>
                <a:spcPts val="0"/>
              </a:spcBef>
              <a:spcAft>
                <a:spcPts val="0"/>
              </a:spcAft>
              <a:buNone/>
              <a:defRPr b="1" sz="3800">
                <a:solidFill>
                  <a:srgbClr val="666666"/>
                </a:solidFill>
                <a:latin typeface="Dosis"/>
                <a:ea typeface="Dosis"/>
                <a:cs typeface="Dosis"/>
                <a:sym typeface="Dosis"/>
              </a:defRPr>
            </a:lvl1pPr>
            <a:lvl2pPr lvl="1" rtl="0">
              <a:spcBef>
                <a:spcPts val="0"/>
              </a:spcBef>
              <a:spcAft>
                <a:spcPts val="0"/>
              </a:spcAft>
              <a:buNone/>
              <a:defRPr b="1" sz="3600">
                <a:latin typeface="Dosis"/>
                <a:ea typeface="Dosis"/>
                <a:cs typeface="Dosis"/>
                <a:sym typeface="Dosis"/>
              </a:defRPr>
            </a:lvl2pPr>
            <a:lvl3pPr lvl="2" rtl="0">
              <a:spcBef>
                <a:spcPts val="0"/>
              </a:spcBef>
              <a:spcAft>
                <a:spcPts val="0"/>
              </a:spcAft>
              <a:buNone/>
              <a:defRPr b="1" sz="3600">
                <a:latin typeface="Dosis"/>
                <a:ea typeface="Dosis"/>
                <a:cs typeface="Dosis"/>
                <a:sym typeface="Dosis"/>
              </a:defRPr>
            </a:lvl3pPr>
            <a:lvl4pPr lvl="3" rtl="0">
              <a:spcBef>
                <a:spcPts val="0"/>
              </a:spcBef>
              <a:spcAft>
                <a:spcPts val="0"/>
              </a:spcAft>
              <a:buNone/>
              <a:defRPr b="1" sz="3600">
                <a:latin typeface="Dosis"/>
                <a:ea typeface="Dosis"/>
                <a:cs typeface="Dosis"/>
                <a:sym typeface="Dosis"/>
              </a:defRPr>
            </a:lvl4pPr>
            <a:lvl5pPr lvl="4" rtl="0">
              <a:spcBef>
                <a:spcPts val="0"/>
              </a:spcBef>
              <a:spcAft>
                <a:spcPts val="0"/>
              </a:spcAft>
              <a:buNone/>
              <a:defRPr b="1" sz="3600">
                <a:latin typeface="Dosis"/>
                <a:ea typeface="Dosis"/>
                <a:cs typeface="Dosis"/>
                <a:sym typeface="Dosis"/>
              </a:defRPr>
            </a:lvl5pPr>
            <a:lvl6pPr lvl="5" rtl="0">
              <a:spcBef>
                <a:spcPts val="0"/>
              </a:spcBef>
              <a:spcAft>
                <a:spcPts val="0"/>
              </a:spcAft>
              <a:buNone/>
              <a:defRPr b="1" sz="3600">
                <a:latin typeface="Dosis"/>
                <a:ea typeface="Dosis"/>
                <a:cs typeface="Dosis"/>
                <a:sym typeface="Dosis"/>
              </a:defRPr>
            </a:lvl6pPr>
            <a:lvl7pPr lvl="6" rtl="0">
              <a:spcBef>
                <a:spcPts val="0"/>
              </a:spcBef>
              <a:spcAft>
                <a:spcPts val="0"/>
              </a:spcAft>
              <a:buNone/>
              <a:defRPr b="1" sz="3600">
                <a:latin typeface="Dosis"/>
                <a:ea typeface="Dosis"/>
                <a:cs typeface="Dosis"/>
                <a:sym typeface="Dosis"/>
              </a:defRPr>
            </a:lvl7pPr>
            <a:lvl8pPr lvl="7" rtl="0">
              <a:spcBef>
                <a:spcPts val="0"/>
              </a:spcBef>
              <a:spcAft>
                <a:spcPts val="0"/>
              </a:spcAft>
              <a:buNone/>
              <a:defRPr b="1" sz="3600">
                <a:latin typeface="Dosis"/>
                <a:ea typeface="Dosis"/>
                <a:cs typeface="Dosis"/>
                <a:sym typeface="Dosis"/>
              </a:defRPr>
            </a:lvl8pPr>
            <a:lvl9pPr lvl="8" rtl="0">
              <a:spcBef>
                <a:spcPts val="0"/>
              </a:spcBef>
              <a:spcAft>
                <a:spcPts val="0"/>
              </a:spcAft>
              <a:buNone/>
              <a:defRPr b="1" sz="3600">
                <a:latin typeface="Dosis"/>
                <a:ea typeface="Dosis"/>
                <a:cs typeface="Dosis"/>
                <a:sym typeface="Dosis"/>
              </a:defRPr>
            </a:lvl9pPr>
          </a:lstStyle>
          <a:p/>
        </p:txBody>
      </p:sp>
      <p:sp>
        <p:nvSpPr>
          <p:cNvPr id="363" name="Google Shape;363;p29"/>
          <p:cNvSpPr txBox="1"/>
          <p:nvPr>
            <p:ph idx="3" type="subTitle"/>
          </p:nvPr>
        </p:nvSpPr>
        <p:spPr>
          <a:xfrm>
            <a:off x="2249850" y="606800"/>
            <a:ext cx="4644300" cy="244800"/>
          </a:xfrm>
          <a:prstGeom prst="rect">
            <a:avLst/>
          </a:prstGeom>
        </p:spPr>
        <p:txBody>
          <a:bodyPr anchorCtr="0" anchor="t" bIns="91425" lIns="91425" spcFirstLastPara="1" rIns="91425" wrap="square" tIns="91425"/>
          <a:lstStyle>
            <a:lvl1pPr lvl="0" rtl="0" algn="ctr">
              <a:spcBef>
                <a:spcPts val="0"/>
              </a:spcBef>
              <a:spcAft>
                <a:spcPts val="0"/>
              </a:spcAft>
              <a:buNone/>
              <a:defRPr sz="1600">
                <a:latin typeface="Open Sans"/>
                <a:ea typeface="Open Sans"/>
                <a:cs typeface="Open Sans"/>
                <a:sym typeface="Open Sans"/>
              </a:defRPr>
            </a:lvl1pPr>
            <a:lvl2pPr lvl="1" rtl="0" algn="ctr">
              <a:spcBef>
                <a:spcPts val="1600"/>
              </a:spcBef>
              <a:spcAft>
                <a:spcPts val="0"/>
              </a:spcAft>
              <a:buNone/>
              <a:defRPr sz="1600">
                <a:latin typeface="Open Sans"/>
                <a:ea typeface="Open Sans"/>
                <a:cs typeface="Open Sans"/>
                <a:sym typeface="Open Sans"/>
              </a:defRPr>
            </a:lvl2pPr>
            <a:lvl3pPr lvl="2" rtl="0" algn="ctr">
              <a:spcBef>
                <a:spcPts val="1600"/>
              </a:spcBef>
              <a:spcAft>
                <a:spcPts val="0"/>
              </a:spcAft>
              <a:buNone/>
              <a:defRPr sz="1600">
                <a:latin typeface="Open Sans"/>
                <a:ea typeface="Open Sans"/>
                <a:cs typeface="Open Sans"/>
                <a:sym typeface="Open Sans"/>
              </a:defRPr>
            </a:lvl3pPr>
            <a:lvl4pPr lvl="3" rtl="0" algn="ctr">
              <a:spcBef>
                <a:spcPts val="1600"/>
              </a:spcBef>
              <a:spcAft>
                <a:spcPts val="0"/>
              </a:spcAft>
              <a:buNone/>
              <a:defRPr sz="1600">
                <a:latin typeface="Open Sans"/>
                <a:ea typeface="Open Sans"/>
                <a:cs typeface="Open Sans"/>
                <a:sym typeface="Open Sans"/>
              </a:defRPr>
            </a:lvl4pPr>
            <a:lvl5pPr lvl="4" rtl="0" algn="ctr">
              <a:spcBef>
                <a:spcPts val="1600"/>
              </a:spcBef>
              <a:spcAft>
                <a:spcPts val="0"/>
              </a:spcAft>
              <a:buNone/>
              <a:defRPr sz="1600">
                <a:latin typeface="Open Sans"/>
                <a:ea typeface="Open Sans"/>
                <a:cs typeface="Open Sans"/>
                <a:sym typeface="Open Sans"/>
              </a:defRPr>
            </a:lvl5pPr>
            <a:lvl6pPr lvl="5" rtl="0" algn="ctr">
              <a:spcBef>
                <a:spcPts val="1600"/>
              </a:spcBef>
              <a:spcAft>
                <a:spcPts val="0"/>
              </a:spcAft>
              <a:buNone/>
              <a:defRPr sz="1600">
                <a:latin typeface="Open Sans"/>
                <a:ea typeface="Open Sans"/>
                <a:cs typeface="Open Sans"/>
                <a:sym typeface="Open Sans"/>
              </a:defRPr>
            </a:lvl6pPr>
            <a:lvl7pPr lvl="6" rtl="0" algn="ctr">
              <a:spcBef>
                <a:spcPts val="1600"/>
              </a:spcBef>
              <a:spcAft>
                <a:spcPts val="0"/>
              </a:spcAft>
              <a:buNone/>
              <a:defRPr sz="1600">
                <a:latin typeface="Open Sans"/>
                <a:ea typeface="Open Sans"/>
                <a:cs typeface="Open Sans"/>
                <a:sym typeface="Open Sans"/>
              </a:defRPr>
            </a:lvl7pPr>
            <a:lvl8pPr lvl="7" rtl="0" algn="ctr">
              <a:spcBef>
                <a:spcPts val="1600"/>
              </a:spcBef>
              <a:spcAft>
                <a:spcPts val="0"/>
              </a:spcAft>
              <a:buNone/>
              <a:defRPr sz="1600">
                <a:latin typeface="Open Sans"/>
                <a:ea typeface="Open Sans"/>
                <a:cs typeface="Open Sans"/>
                <a:sym typeface="Open Sans"/>
              </a:defRPr>
            </a:lvl8pPr>
            <a:lvl9pPr lvl="8" rtl="0" algn="ctr">
              <a:spcBef>
                <a:spcPts val="1600"/>
              </a:spcBef>
              <a:spcAft>
                <a:spcPts val="1600"/>
              </a:spcAft>
              <a:buNone/>
              <a:defRPr sz="1600">
                <a:latin typeface="Open Sans"/>
                <a:ea typeface="Open Sans"/>
                <a:cs typeface="Open Sans"/>
                <a:sym typeface="Open Sans"/>
              </a:defRPr>
            </a:lvl9pPr>
          </a:lstStyle>
          <a:p/>
        </p:txBody>
      </p:sp>
      <p:grpSp>
        <p:nvGrpSpPr>
          <p:cNvPr id="364" name="Google Shape;364;p29"/>
          <p:cNvGrpSpPr/>
          <p:nvPr/>
        </p:nvGrpSpPr>
        <p:grpSpPr>
          <a:xfrm>
            <a:off x="57152" y="5029432"/>
            <a:ext cx="9087220" cy="114145"/>
            <a:chOff x="57150" y="5006350"/>
            <a:chExt cx="9877413" cy="137160"/>
          </a:xfrm>
        </p:grpSpPr>
        <p:sp>
          <p:nvSpPr>
            <p:cNvPr id="365" name="Google Shape;365;p29"/>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66" name="Google Shape;366;p29"/>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67" name="Google Shape;367;p29"/>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68" name="Google Shape;368;p29"/>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69" name="Google Shape;369;p29"/>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70" name="Google Shape;370;p29"/>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71" name="Google Shape;371;p29"/>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72" name="Google Shape;372;p29"/>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Right">
  <p:cSld name="CUSTOM_1">
    <p:spTree>
      <p:nvGrpSpPr>
        <p:cNvPr id="41" name="Shape 41"/>
        <p:cNvGrpSpPr/>
        <p:nvPr/>
      </p:nvGrpSpPr>
      <p:grpSpPr>
        <a:xfrm>
          <a:off x="0" y="0"/>
          <a:ext cx="0" cy="0"/>
          <a:chOff x="0" y="0"/>
          <a:chExt cx="0" cy="0"/>
        </a:xfrm>
      </p:grpSpPr>
      <p:sp>
        <p:nvSpPr>
          <p:cNvPr id="42" name="Google Shape;42;p4"/>
          <p:cNvSpPr txBox="1"/>
          <p:nvPr>
            <p:ph type="title"/>
          </p:nvPr>
        </p:nvSpPr>
        <p:spPr>
          <a:xfrm>
            <a:off x="4563000" y="34100"/>
            <a:ext cx="3905400" cy="572700"/>
          </a:xfrm>
          <a:prstGeom prst="rect">
            <a:avLst/>
          </a:prstGeom>
        </p:spPr>
        <p:txBody>
          <a:bodyPr anchorCtr="0" anchor="t" bIns="91425" lIns="91425" spcFirstLastPara="1" rIns="91425" wrap="square" tIns="91425"/>
          <a:lstStyle>
            <a:lvl1pPr lvl="0" rtl="0" algn="ctr">
              <a:spcBef>
                <a:spcPts val="0"/>
              </a:spcBef>
              <a:spcAft>
                <a:spcPts val="0"/>
              </a:spcAft>
              <a:buNone/>
              <a:defRPr b="1" sz="3800">
                <a:solidFill>
                  <a:srgbClr val="666666"/>
                </a:solidFill>
                <a:latin typeface="Dosis"/>
                <a:ea typeface="Dosis"/>
                <a:cs typeface="Dosis"/>
                <a:sym typeface="Dosis"/>
              </a:defRPr>
            </a:lvl1pPr>
            <a:lvl2pPr lvl="1" rtl="0">
              <a:spcBef>
                <a:spcPts val="0"/>
              </a:spcBef>
              <a:spcAft>
                <a:spcPts val="0"/>
              </a:spcAft>
              <a:buNone/>
              <a:defRPr b="1" sz="3600">
                <a:latin typeface="Dosis"/>
                <a:ea typeface="Dosis"/>
                <a:cs typeface="Dosis"/>
                <a:sym typeface="Dosis"/>
              </a:defRPr>
            </a:lvl2pPr>
            <a:lvl3pPr lvl="2" rtl="0">
              <a:spcBef>
                <a:spcPts val="0"/>
              </a:spcBef>
              <a:spcAft>
                <a:spcPts val="0"/>
              </a:spcAft>
              <a:buNone/>
              <a:defRPr b="1" sz="3600">
                <a:latin typeface="Dosis"/>
                <a:ea typeface="Dosis"/>
                <a:cs typeface="Dosis"/>
                <a:sym typeface="Dosis"/>
              </a:defRPr>
            </a:lvl3pPr>
            <a:lvl4pPr lvl="3" rtl="0">
              <a:spcBef>
                <a:spcPts val="0"/>
              </a:spcBef>
              <a:spcAft>
                <a:spcPts val="0"/>
              </a:spcAft>
              <a:buNone/>
              <a:defRPr b="1" sz="3600">
                <a:latin typeface="Dosis"/>
                <a:ea typeface="Dosis"/>
                <a:cs typeface="Dosis"/>
                <a:sym typeface="Dosis"/>
              </a:defRPr>
            </a:lvl4pPr>
            <a:lvl5pPr lvl="4" rtl="0">
              <a:spcBef>
                <a:spcPts val="0"/>
              </a:spcBef>
              <a:spcAft>
                <a:spcPts val="0"/>
              </a:spcAft>
              <a:buNone/>
              <a:defRPr b="1" sz="3600">
                <a:latin typeface="Dosis"/>
                <a:ea typeface="Dosis"/>
                <a:cs typeface="Dosis"/>
                <a:sym typeface="Dosis"/>
              </a:defRPr>
            </a:lvl5pPr>
            <a:lvl6pPr lvl="5" rtl="0">
              <a:spcBef>
                <a:spcPts val="0"/>
              </a:spcBef>
              <a:spcAft>
                <a:spcPts val="0"/>
              </a:spcAft>
              <a:buNone/>
              <a:defRPr b="1" sz="3600">
                <a:latin typeface="Dosis"/>
                <a:ea typeface="Dosis"/>
                <a:cs typeface="Dosis"/>
                <a:sym typeface="Dosis"/>
              </a:defRPr>
            </a:lvl6pPr>
            <a:lvl7pPr lvl="6" rtl="0">
              <a:spcBef>
                <a:spcPts val="0"/>
              </a:spcBef>
              <a:spcAft>
                <a:spcPts val="0"/>
              </a:spcAft>
              <a:buNone/>
              <a:defRPr b="1" sz="3600">
                <a:latin typeface="Dosis"/>
                <a:ea typeface="Dosis"/>
                <a:cs typeface="Dosis"/>
                <a:sym typeface="Dosis"/>
              </a:defRPr>
            </a:lvl7pPr>
            <a:lvl8pPr lvl="7" rtl="0">
              <a:spcBef>
                <a:spcPts val="0"/>
              </a:spcBef>
              <a:spcAft>
                <a:spcPts val="0"/>
              </a:spcAft>
              <a:buNone/>
              <a:defRPr b="1" sz="3600">
                <a:latin typeface="Dosis"/>
                <a:ea typeface="Dosis"/>
                <a:cs typeface="Dosis"/>
                <a:sym typeface="Dosis"/>
              </a:defRPr>
            </a:lvl8pPr>
            <a:lvl9pPr lvl="8" rtl="0">
              <a:spcBef>
                <a:spcPts val="0"/>
              </a:spcBef>
              <a:spcAft>
                <a:spcPts val="0"/>
              </a:spcAft>
              <a:buNone/>
              <a:defRPr b="1" sz="3600">
                <a:latin typeface="Dosis"/>
                <a:ea typeface="Dosis"/>
                <a:cs typeface="Dosis"/>
                <a:sym typeface="Dosis"/>
              </a:defRPr>
            </a:lvl9pPr>
          </a:lstStyle>
          <a:p/>
        </p:txBody>
      </p:sp>
      <p:sp>
        <p:nvSpPr>
          <p:cNvPr id="43" name="Google Shape;43;p4"/>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lvl1pPr lvl="0" rtl="0" algn="ctr">
              <a:buNone/>
              <a:defRPr sz="1300">
                <a:solidFill>
                  <a:srgbClr val="FFFFFF"/>
                </a:solidFill>
              </a:defRPr>
            </a:lvl1pPr>
            <a:lvl2pPr lvl="1" rtl="0" algn="ctr">
              <a:buNone/>
              <a:defRPr sz="1300">
                <a:solidFill>
                  <a:srgbClr val="FFFFFF"/>
                </a:solidFill>
              </a:defRPr>
            </a:lvl2pPr>
            <a:lvl3pPr lvl="2" rtl="0" algn="ctr">
              <a:buNone/>
              <a:defRPr sz="1300">
                <a:solidFill>
                  <a:srgbClr val="FFFFFF"/>
                </a:solidFill>
              </a:defRPr>
            </a:lvl3pPr>
            <a:lvl4pPr lvl="3" rtl="0" algn="ctr">
              <a:buNone/>
              <a:defRPr sz="1300">
                <a:solidFill>
                  <a:srgbClr val="FFFFFF"/>
                </a:solidFill>
              </a:defRPr>
            </a:lvl4pPr>
            <a:lvl5pPr lvl="4" rtl="0" algn="ctr">
              <a:buNone/>
              <a:defRPr sz="1300">
                <a:solidFill>
                  <a:srgbClr val="FFFFFF"/>
                </a:solidFill>
              </a:defRPr>
            </a:lvl5pPr>
            <a:lvl6pPr lvl="5" rtl="0" algn="ctr">
              <a:buNone/>
              <a:defRPr sz="1300">
                <a:solidFill>
                  <a:srgbClr val="FFFFFF"/>
                </a:solidFill>
              </a:defRPr>
            </a:lvl6pPr>
            <a:lvl7pPr lvl="6" rtl="0" algn="ctr">
              <a:buNone/>
              <a:defRPr sz="1300">
                <a:solidFill>
                  <a:srgbClr val="FFFFFF"/>
                </a:solidFill>
              </a:defRPr>
            </a:lvl7pPr>
            <a:lvl8pPr lvl="7" rtl="0" algn="ctr">
              <a:buNone/>
              <a:defRPr sz="1300">
                <a:solidFill>
                  <a:srgbClr val="FFFFFF"/>
                </a:solidFill>
              </a:defRPr>
            </a:lvl8pPr>
            <a:lvl9pPr lvl="8" rtl="0" algn="ctr">
              <a:buNone/>
              <a:defRPr sz="1300">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grpSp>
        <p:nvGrpSpPr>
          <p:cNvPr id="46" name="Google Shape;46;p4"/>
          <p:cNvGrpSpPr/>
          <p:nvPr/>
        </p:nvGrpSpPr>
        <p:grpSpPr>
          <a:xfrm>
            <a:off x="57152" y="5029432"/>
            <a:ext cx="9087220" cy="114145"/>
            <a:chOff x="57150" y="5006350"/>
            <a:chExt cx="9877413" cy="137160"/>
          </a:xfrm>
        </p:grpSpPr>
        <p:sp>
          <p:nvSpPr>
            <p:cNvPr id="47" name="Google Shape;47;p4"/>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8" name="Google Shape;48;p4"/>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9" name="Google Shape;49;p4"/>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0" name="Google Shape;50;p4"/>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1" name="Google Shape;51;p4"/>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2" name="Google Shape;52;p4"/>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3" name="Google Shape;53;p4"/>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4" name="Google Shape;54;p4"/>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5" name="Shape 55"/>
        <p:cNvGrpSpPr/>
        <p:nvPr/>
      </p:nvGrpSpPr>
      <p:grpSpPr>
        <a:xfrm>
          <a:off x="0" y="0"/>
          <a:ext cx="0" cy="0"/>
          <a:chOff x="0" y="0"/>
          <a:chExt cx="0" cy="0"/>
        </a:xfrm>
      </p:grpSpPr>
      <p:sp>
        <p:nvSpPr>
          <p:cNvPr id="56" name="Google Shape;56;p5"/>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100"/>
              <a:buNone/>
              <a:defRPr b="1" sz="5100">
                <a:solidFill>
                  <a:srgbClr val="666666"/>
                </a:solidFill>
                <a:latin typeface="Dosis"/>
                <a:ea typeface="Dosis"/>
                <a:cs typeface="Dosis"/>
                <a:sym typeface="Dosis"/>
              </a:defRPr>
            </a:lvl1pPr>
            <a:lvl2pPr lvl="1" algn="ctr">
              <a:spcBef>
                <a:spcPts val="0"/>
              </a:spcBef>
              <a:spcAft>
                <a:spcPts val="0"/>
              </a:spcAft>
              <a:buSzPts val="4900"/>
              <a:buNone/>
              <a:defRPr sz="4900"/>
            </a:lvl2pPr>
            <a:lvl3pPr lvl="2" algn="ctr">
              <a:spcBef>
                <a:spcPts val="0"/>
              </a:spcBef>
              <a:spcAft>
                <a:spcPts val="0"/>
              </a:spcAft>
              <a:buSzPts val="4900"/>
              <a:buNone/>
              <a:defRPr sz="4900"/>
            </a:lvl3pPr>
            <a:lvl4pPr lvl="3" algn="ctr">
              <a:spcBef>
                <a:spcPts val="0"/>
              </a:spcBef>
              <a:spcAft>
                <a:spcPts val="0"/>
              </a:spcAft>
              <a:buSzPts val="4900"/>
              <a:buNone/>
              <a:defRPr sz="4900"/>
            </a:lvl4pPr>
            <a:lvl5pPr lvl="4" algn="ctr">
              <a:spcBef>
                <a:spcPts val="0"/>
              </a:spcBef>
              <a:spcAft>
                <a:spcPts val="0"/>
              </a:spcAft>
              <a:buSzPts val="4900"/>
              <a:buNone/>
              <a:defRPr sz="4900"/>
            </a:lvl5pPr>
            <a:lvl6pPr lvl="5" algn="ctr">
              <a:spcBef>
                <a:spcPts val="0"/>
              </a:spcBef>
              <a:spcAft>
                <a:spcPts val="0"/>
              </a:spcAft>
              <a:buSzPts val="4900"/>
              <a:buNone/>
              <a:defRPr sz="4900"/>
            </a:lvl6pPr>
            <a:lvl7pPr lvl="6" algn="ctr">
              <a:spcBef>
                <a:spcPts val="0"/>
              </a:spcBef>
              <a:spcAft>
                <a:spcPts val="0"/>
              </a:spcAft>
              <a:buSzPts val="4900"/>
              <a:buNone/>
              <a:defRPr sz="4900"/>
            </a:lvl7pPr>
            <a:lvl8pPr lvl="7" algn="ctr">
              <a:spcBef>
                <a:spcPts val="0"/>
              </a:spcBef>
              <a:spcAft>
                <a:spcPts val="0"/>
              </a:spcAft>
              <a:buSzPts val="4900"/>
              <a:buNone/>
              <a:defRPr sz="4900"/>
            </a:lvl8pPr>
            <a:lvl9pPr lvl="8" algn="ctr">
              <a:spcBef>
                <a:spcPts val="0"/>
              </a:spcBef>
              <a:spcAft>
                <a:spcPts val="0"/>
              </a:spcAft>
              <a:buSzPts val="4900"/>
              <a:buNone/>
              <a:defRPr sz="4900"/>
            </a:lvl9pPr>
          </a:lstStyle>
          <a:p/>
        </p:txBody>
      </p:sp>
      <p:sp>
        <p:nvSpPr>
          <p:cNvPr id="57" name="Google Shape;57;p5"/>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lvl1pPr lvl="0" rtl="0" algn="ctr">
              <a:buNone/>
              <a:defRPr sz="1300">
                <a:solidFill>
                  <a:srgbClr val="FFFFFF"/>
                </a:solidFill>
              </a:defRPr>
            </a:lvl1pPr>
            <a:lvl2pPr lvl="1" rtl="0" algn="ctr">
              <a:buNone/>
              <a:defRPr sz="1300">
                <a:solidFill>
                  <a:srgbClr val="FFFFFF"/>
                </a:solidFill>
              </a:defRPr>
            </a:lvl2pPr>
            <a:lvl3pPr lvl="2" rtl="0" algn="ctr">
              <a:buNone/>
              <a:defRPr sz="1300">
                <a:solidFill>
                  <a:srgbClr val="FFFFFF"/>
                </a:solidFill>
              </a:defRPr>
            </a:lvl3pPr>
            <a:lvl4pPr lvl="3" rtl="0" algn="ctr">
              <a:buNone/>
              <a:defRPr sz="1300">
                <a:solidFill>
                  <a:srgbClr val="FFFFFF"/>
                </a:solidFill>
              </a:defRPr>
            </a:lvl4pPr>
            <a:lvl5pPr lvl="4" rtl="0" algn="ctr">
              <a:buNone/>
              <a:defRPr sz="1300">
                <a:solidFill>
                  <a:srgbClr val="FFFFFF"/>
                </a:solidFill>
              </a:defRPr>
            </a:lvl5pPr>
            <a:lvl6pPr lvl="5" rtl="0" algn="ctr">
              <a:buNone/>
              <a:defRPr sz="1300">
                <a:solidFill>
                  <a:srgbClr val="FFFFFF"/>
                </a:solidFill>
              </a:defRPr>
            </a:lvl6pPr>
            <a:lvl7pPr lvl="6" rtl="0" algn="ctr">
              <a:buNone/>
              <a:defRPr sz="1300">
                <a:solidFill>
                  <a:srgbClr val="FFFFFF"/>
                </a:solidFill>
              </a:defRPr>
            </a:lvl7pPr>
            <a:lvl8pPr lvl="7" rtl="0" algn="ctr">
              <a:buNone/>
              <a:defRPr sz="1300">
                <a:solidFill>
                  <a:srgbClr val="FFFFFF"/>
                </a:solidFill>
              </a:defRPr>
            </a:lvl8pPr>
            <a:lvl9pPr lvl="8" rtl="0" algn="ctr">
              <a:buNone/>
              <a:defRPr sz="1300">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grpSp>
        <p:nvGrpSpPr>
          <p:cNvPr id="60" name="Google Shape;60;p5"/>
          <p:cNvGrpSpPr/>
          <p:nvPr/>
        </p:nvGrpSpPr>
        <p:grpSpPr>
          <a:xfrm>
            <a:off x="57152" y="5029432"/>
            <a:ext cx="9087220" cy="114145"/>
            <a:chOff x="57150" y="5006350"/>
            <a:chExt cx="9877413" cy="137160"/>
          </a:xfrm>
        </p:grpSpPr>
        <p:sp>
          <p:nvSpPr>
            <p:cNvPr id="61" name="Google Shape;61;p5"/>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2" name="Google Shape;62;p5"/>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3" name="Google Shape;63;p5"/>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4" name="Google Shape;64;p5"/>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5" name="Google Shape;65;p5"/>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6" name="Google Shape;66;p5"/>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7" name="Google Shape;67;p5"/>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8" name="Google Shape;68;p5"/>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9" name="Shape 69"/>
        <p:cNvGrpSpPr/>
        <p:nvPr/>
      </p:nvGrpSpPr>
      <p:grpSpPr>
        <a:xfrm>
          <a:off x="0" y="0"/>
          <a:ext cx="0" cy="0"/>
          <a:chOff x="0" y="0"/>
          <a:chExt cx="0" cy="0"/>
        </a:xfrm>
      </p:grpSpPr>
      <p:sp>
        <p:nvSpPr>
          <p:cNvPr id="70" name="Google Shape;70;p6"/>
          <p:cNvSpPr txBox="1"/>
          <p:nvPr>
            <p:ph idx="1" type="body"/>
          </p:nvPr>
        </p:nvSpPr>
        <p:spPr>
          <a:xfrm>
            <a:off x="311700" y="897450"/>
            <a:ext cx="8520600" cy="3671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Font typeface="Open Sans"/>
              <a:buChar char="●"/>
              <a:defRPr>
                <a:latin typeface="Open Sans"/>
                <a:ea typeface="Open Sans"/>
                <a:cs typeface="Open Sans"/>
                <a:sym typeface="Open Sans"/>
              </a:defRPr>
            </a:lvl1pPr>
            <a:lvl2pPr indent="-317500" lvl="1" marL="914400">
              <a:spcBef>
                <a:spcPts val="0"/>
              </a:spcBef>
              <a:spcAft>
                <a:spcPts val="0"/>
              </a:spcAft>
              <a:buSzPts val="1400"/>
              <a:buFont typeface="Open Sans"/>
              <a:buChar char="○"/>
              <a:defRPr>
                <a:latin typeface="Open Sans"/>
                <a:ea typeface="Open Sans"/>
                <a:cs typeface="Open Sans"/>
                <a:sym typeface="Open Sans"/>
              </a:defRPr>
            </a:lvl2pPr>
            <a:lvl3pPr indent="-317500" lvl="2" marL="1371600">
              <a:spcBef>
                <a:spcPts val="0"/>
              </a:spcBef>
              <a:spcAft>
                <a:spcPts val="0"/>
              </a:spcAft>
              <a:buSzPts val="1400"/>
              <a:buFont typeface="Open Sans"/>
              <a:buChar char="■"/>
              <a:defRPr>
                <a:latin typeface="Open Sans"/>
                <a:ea typeface="Open Sans"/>
                <a:cs typeface="Open Sans"/>
                <a:sym typeface="Open Sans"/>
              </a:defRPr>
            </a:lvl3pPr>
            <a:lvl4pPr indent="-317500" lvl="3" marL="1828800">
              <a:spcBef>
                <a:spcPts val="0"/>
              </a:spcBef>
              <a:spcAft>
                <a:spcPts val="0"/>
              </a:spcAft>
              <a:buSzPts val="1400"/>
              <a:buFont typeface="Open Sans"/>
              <a:buChar char="●"/>
              <a:defRPr>
                <a:latin typeface="Open Sans"/>
                <a:ea typeface="Open Sans"/>
                <a:cs typeface="Open Sans"/>
                <a:sym typeface="Open Sans"/>
              </a:defRPr>
            </a:lvl4pPr>
            <a:lvl5pPr indent="-317500" lvl="4" marL="2286000">
              <a:spcBef>
                <a:spcPts val="0"/>
              </a:spcBef>
              <a:spcAft>
                <a:spcPts val="0"/>
              </a:spcAft>
              <a:buSzPts val="1400"/>
              <a:buFont typeface="Open Sans"/>
              <a:buChar char="○"/>
              <a:defRPr>
                <a:latin typeface="Open Sans"/>
                <a:ea typeface="Open Sans"/>
                <a:cs typeface="Open Sans"/>
                <a:sym typeface="Open Sans"/>
              </a:defRPr>
            </a:lvl5pPr>
            <a:lvl6pPr indent="-317500" lvl="5" marL="2743200">
              <a:spcBef>
                <a:spcPts val="0"/>
              </a:spcBef>
              <a:spcAft>
                <a:spcPts val="0"/>
              </a:spcAft>
              <a:buSzPts val="1400"/>
              <a:buFont typeface="Open Sans"/>
              <a:buChar char="■"/>
              <a:defRPr>
                <a:latin typeface="Open Sans"/>
                <a:ea typeface="Open Sans"/>
                <a:cs typeface="Open Sans"/>
                <a:sym typeface="Open Sans"/>
              </a:defRPr>
            </a:lvl6pPr>
            <a:lvl7pPr indent="-317500" lvl="6" marL="3200400">
              <a:spcBef>
                <a:spcPts val="0"/>
              </a:spcBef>
              <a:spcAft>
                <a:spcPts val="0"/>
              </a:spcAft>
              <a:buSzPts val="1400"/>
              <a:buFont typeface="Open Sans"/>
              <a:buChar char="●"/>
              <a:defRPr>
                <a:latin typeface="Open Sans"/>
                <a:ea typeface="Open Sans"/>
                <a:cs typeface="Open Sans"/>
                <a:sym typeface="Open Sans"/>
              </a:defRPr>
            </a:lvl7pPr>
            <a:lvl8pPr indent="-317500" lvl="7" marL="3657600">
              <a:spcBef>
                <a:spcPts val="0"/>
              </a:spcBef>
              <a:spcAft>
                <a:spcPts val="0"/>
              </a:spcAft>
              <a:buSzPts val="1400"/>
              <a:buFont typeface="Open Sans"/>
              <a:buChar char="○"/>
              <a:defRPr>
                <a:latin typeface="Open Sans"/>
                <a:ea typeface="Open Sans"/>
                <a:cs typeface="Open Sans"/>
                <a:sym typeface="Open Sans"/>
              </a:defRPr>
            </a:lvl8pPr>
            <a:lvl9pPr indent="-317500" lvl="8" marL="4114800">
              <a:spcBef>
                <a:spcPts val="0"/>
              </a:spcBef>
              <a:spcAft>
                <a:spcPts val="0"/>
              </a:spcAft>
              <a:buSzPts val="1400"/>
              <a:buFont typeface="Open Sans"/>
              <a:buChar char="■"/>
              <a:defRPr>
                <a:latin typeface="Open Sans"/>
                <a:ea typeface="Open Sans"/>
                <a:cs typeface="Open Sans"/>
                <a:sym typeface="Open Sans"/>
              </a:defRPr>
            </a:lvl9pPr>
          </a:lstStyle>
          <a:p/>
        </p:txBody>
      </p:sp>
      <p:sp>
        <p:nvSpPr>
          <p:cNvPr id="71" name="Google Shape;71;p6"/>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6"/>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lvl1pPr lvl="0" rtl="0" algn="ctr">
              <a:buNone/>
              <a:defRPr sz="1300">
                <a:solidFill>
                  <a:srgbClr val="FFFFFF"/>
                </a:solidFill>
              </a:defRPr>
            </a:lvl1pPr>
            <a:lvl2pPr lvl="1" rtl="0" algn="ctr">
              <a:buNone/>
              <a:defRPr sz="1300">
                <a:solidFill>
                  <a:srgbClr val="FFFFFF"/>
                </a:solidFill>
              </a:defRPr>
            </a:lvl2pPr>
            <a:lvl3pPr lvl="2" rtl="0" algn="ctr">
              <a:buNone/>
              <a:defRPr sz="1300">
                <a:solidFill>
                  <a:srgbClr val="FFFFFF"/>
                </a:solidFill>
              </a:defRPr>
            </a:lvl3pPr>
            <a:lvl4pPr lvl="3" rtl="0" algn="ctr">
              <a:buNone/>
              <a:defRPr sz="1300">
                <a:solidFill>
                  <a:srgbClr val="FFFFFF"/>
                </a:solidFill>
              </a:defRPr>
            </a:lvl4pPr>
            <a:lvl5pPr lvl="4" rtl="0" algn="ctr">
              <a:buNone/>
              <a:defRPr sz="1300">
                <a:solidFill>
                  <a:srgbClr val="FFFFFF"/>
                </a:solidFill>
              </a:defRPr>
            </a:lvl5pPr>
            <a:lvl6pPr lvl="5" rtl="0" algn="ctr">
              <a:buNone/>
              <a:defRPr sz="1300">
                <a:solidFill>
                  <a:srgbClr val="FFFFFF"/>
                </a:solidFill>
              </a:defRPr>
            </a:lvl6pPr>
            <a:lvl7pPr lvl="6" rtl="0" algn="ctr">
              <a:buNone/>
              <a:defRPr sz="1300">
                <a:solidFill>
                  <a:srgbClr val="FFFFFF"/>
                </a:solidFill>
              </a:defRPr>
            </a:lvl7pPr>
            <a:lvl8pPr lvl="7" rtl="0" algn="ctr">
              <a:buNone/>
              <a:defRPr sz="1300">
                <a:solidFill>
                  <a:srgbClr val="FFFFFF"/>
                </a:solidFill>
              </a:defRPr>
            </a:lvl8pPr>
            <a:lvl9pPr lvl="8" rtl="0" algn="ctr">
              <a:buNone/>
              <a:defRPr sz="1300">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sp>
        <p:nvSpPr>
          <p:cNvPr id="74" name="Google Shape;74;p6"/>
          <p:cNvSpPr txBox="1"/>
          <p:nvPr>
            <p:ph type="title"/>
          </p:nvPr>
        </p:nvSpPr>
        <p:spPr>
          <a:xfrm>
            <a:off x="311700" y="34100"/>
            <a:ext cx="8520600" cy="572700"/>
          </a:xfrm>
          <a:prstGeom prst="rect">
            <a:avLst/>
          </a:prstGeom>
        </p:spPr>
        <p:txBody>
          <a:bodyPr anchorCtr="0" anchor="t" bIns="91425" lIns="91425" spcFirstLastPara="1" rIns="91425" wrap="square" tIns="91425"/>
          <a:lstStyle>
            <a:lvl1pPr lvl="0" rtl="0" algn="ctr">
              <a:spcBef>
                <a:spcPts val="0"/>
              </a:spcBef>
              <a:spcAft>
                <a:spcPts val="0"/>
              </a:spcAft>
              <a:buNone/>
              <a:defRPr b="1" sz="3800">
                <a:solidFill>
                  <a:srgbClr val="666666"/>
                </a:solidFill>
                <a:latin typeface="Dosis"/>
                <a:ea typeface="Dosis"/>
                <a:cs typeface="Dosis"/>
                <a:sym typeface="Dosis"/>
              </a:defRPr>
            </a:lvl1pPr>
            <a:lvl2pPr lvl="1" rtl="0">
              <a:spcBef>
                <a:spcPts val="0"/>
              </a:spcBef>
              <a:spcAft>
                <a:spcPts val="0"/>
              </a:spcAft>
              <a:buNone/>
              <a:defRPr b="1" sz="3600">
                <a:latin typeface="Dosis"/>
                <a:ea typeface="Dosis"/>
                <a:cs typeface="Dosis"/>
                <a:sym typeface="Dosis"/>
              </a:defRPr>
            </a:lvl2pPr>
            <a:lvl3pPr lvl="2" rtl="0">
              <a:spcBef>
                <a:spcPts val="0"/>
              </a:spcBef>
              <a:spcAft>
                <a:spcPts val="0"/>
              </a:spcAft>
              <a:buNone/>
              <a:defRPr b="1" sz="3600">
                <a:latin typeface="Dosis"/>
                <a:ea typeface="Dosis"/>
                <a:cs typeface="Dosis"/>
                <a:sym typeface="Dosis"/>
              </a:defRPr>
            </a:lvl3pPr>
            <a:lvl4pPr lvl="3" rtl="0">
              <a:spcBef>
                <a:spcPts val="0"/>
              </a:spcBef>
              <a:spcAft>
                <a:spcPts val="0"/>
              </a:spcAft>
              <a:buNone/>
              <a:defRPr b="1" sz="3600">
                <a:latin typeface="Dosis"/>
                <a:ea typeface="Dosis"/>
                <a:cs typeface="Dosis"/>
                <a:sym typeface="Dosis"/>
              </a:defRPr>
            </a:lvl4pPr>
            <a:lvl5pPr lvl="4" rtl="0">
              <a:spcBef>
                <a:spcPts val="0"/>
              </a:spcBef>
              <a:spcAft>
                <a:spcPts val="0"/>
              </a:spcAft>
              <a:buNone/>
              <a:defRPr b="1" sz="3600">
                <a:latin typeface="Dosis"/>
                <a:ea typeface="Dosis"/>
                <a:cs typeface="Dosis"/>
                <a:sym typeface="Dosis"/>
              </a:defRPr>
            </a:lvl5pPr>
            <a:lvl6pPr lvl="5" rtl="0">
              <a:spcBef>
                <a:spcPts val="0"/>
              </a:spcBef>
              <a:spcAft>
                <a:spcPts val="0"/>
              </a:spcAft>
              <a:buNone/>
              <a:defRPr b="1" sz="3600">
                <a:latin typeface="Dosis"/>
                <a:ea typeface="Dosis"/>
                <a:cs typeface="Dosis"/>
                <a:sym typeface="Dosis"/>
              </a:defRPr>
            </a:lvl6pPr>
            <a:lvl7pPr lvl="6" rtl="0">
              <a:spcBef>
                <a:spcPts val="0"/>
              </a:spcBef>
              <a:spcAft>
                <a:spcPts val="0"/>
              </a:spcAft>
              <a:buNone/>
              <a:defRPr b="1" sz="3600">
                <a:latin typeface="Dosis"/>
                <a:ea typeface="Dosis"/>
                <a:cs typeface="Dosis"/>
                <a:sym typeface="Dosis"/>
              </a:defRPr>
            </a:lvl7pPr>
            <a:lvl8pPr lvl="7" rtl="0">
              <a:spcBef>
                <a:spcPts val="0"/>
              </a:spcBef>
              <a:spcAft>
                <a:spcPts val="0"/>
              </a:spcAft>
              <a:buNone/>
              <a:defRPr b="1" sz="3600">
                <a:latin typeface="Dosis"/>
                <a:ea typeface="Dosis"/>
                <a:cs typeface="Dosis"/>
                <a:sym typeface="Dosis"/>
              </a:defRPr>
            </a:lvl8pPr>
            <a:lvl9pPr lvl="8" rtl="0">
              <a:spcBef>
                <a:spcPts val="0"/>
              </a:spcBef>
              <a:spcAft>
                <a:spcPts val="0"/>
              </a:spcAft>
              <a:buNone/>
              <a:defRPr b="1" sz="3600">
                <a:latin typeface="Dosis"/>
                <a:ea typeface="Dosis"/>
                <a:cs typeface="Dosis"/>
                <a:sym typeface="Dosis"/>
              </a:defRPr>
            </a:lvl9pPr>
          </a:lstStyle>
          <a:p/>
        </p:txBody>
      </p:sp>
      <p:grpSp>
        <p:nvGrpSpPr>
          <p:cNvPr id="75" name="Google Shape;75;p6"/>
          <p:cNvGrpSpPr/>
          <p:nvPr/>
        </p:nvGrpSpPr>
        <p:grpSpPr>
          <a:xfrm>
            <a:off x="57152" y="5029432"/>
            <a:ext cx="9087220" cy="114145"/>
            <a:chOff x="57150" y="5006350"/>
            <a:chExt cx="9877413" cy="137160"/>
          </a:xfrm>
        </p:grpSpPr>
        <p:sp>
          <p:nvSpPr>
            <p:cNvPr id="76" name="Google Shape;76;p6"/>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7" name="Google Shape;77;p6"/>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8" name="Google Shape;78;p6"/>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9" name="Google Shape;79;p6"/>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0" name="Google Shape;80;p6"/>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1" name="Google Shape;81;p6"/>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2" name="Google Shape;82;p6"/>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3" name="Google Shape;83;p6"/>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84" name="Shape 84"/>
        <p:cNvGrpSpPr/>
        <p:nvPr/>
      </p:nvGrpSpPr>
      <p:grpSpPr>
        <a:xfrm>
          <a:off x="0" y="0"/>
          <a:ext cx="0" cy="0"/>
          <a:chOff x="0" y="0"/>
          <a:chExt cx="0" cy="0"/>
        </a:xfrm>
      </p:grpSpPr>
      <p:sp>
        <p:nvSpPr>
          <p:cNvPr id="85" name="Google Shape;85;p7"/>
          <p:cNvSpPr txBox="1"/>
          <p:nvPr>
            <p:ph idx="1" type="body"/>
          </p:nvPr>
        </p:nvSpPr>
        <p:spPr>
          <a:xfrm>
            <a:off x="311700" y="733200"/>
            <a:ext cx="3999900" cy="4171500"/>
          </a:xfrm>
          <a:prstGeom prst="rect">
            <a:avLst/>
          </a:prstGeom>
        </p:spPr>
        <p:txBody>
          <a:bodyPr anchorCtr="0" anchor="t" bIns="91425" lIns="91425" spcFirstLastPara="1" rIns="91425" wrap="square" tIns="91425"/>
          <a:lstStyle>
            <a:lvl1pPr indent="-292100" lvl="0" marL="457200">
              <a:spcBef>
                <a:spcPts val="0"/>
              </a:spcBef>
              <a:spcAft>
                <a:spcPts val="0"/>
              </a:spcAft>
              <a:buSzPts val="1000"/>
              <a:buFont typeface="Open Sans"/>
              <a:buChar char="●"/>
              <a:defRPr sz="1000">
                <a:latin typeface="Open Sans"/>
                <a:ea typeface="Open Sans"/>
                <a:cs typeface="Open Sans"/>
                <a:sym typeface="Open Sans"/>
              </a:defRPr>
            </a:lvl1pPr>
            <a:lvl2pPr indent="-292100" lvl="1" marL="914400">
              <a:spcBef>
                <a:spcPts val="0"/>
              </a:spcBef>
              <a:spcAft>
                <a:spcPts val="0"/>
              </a:spcAft>
              <a:buSzPts val="1000"/>
              <a:buFont typeface="Open Sans"/>
              <a:buChar char="○"/>
              <a:defRPr sz="1000">
                <a:latin typeface="Open Sans"/>
                <a:ea typeface="Open Sans"/>
                <a:cs typeface="Open Sans"/>
                <a:sym typeface="Open Sans"/>
              </a:defRPr>
            </a:lvl2pPr>
            <a:lvl3pPr indent="-292100" lvl="2" marL="1371600">
              <a:spcBef>
                <a:spcPts val="0"/>
              </a:spcBef>
              <a:spcAft>
                <a:spcPts val="0"/>
              </a:spcAft>
              <a:buSzPts val="1000"/>
              <a:buFont typeface="Open Sans"/>
              <a:buChar char="■"/>
              <a:defRPr sz="1000">
                <a:latin typeface="Open Sans"/>
                <a:ea typeface="Open Sans"/>
                <a:cs typeface="Open Sans"/>
                <a:sym typeface="Open Sans"/>
              </a:defRPr>
            </a:lvl3pPr>
            <a:lvl4pPr indent="-292100" lvl="3" marL="1828800">
              <a:spcBef>
                <a:spcPts val="0"/>
              </a:spcBef>
              <a:spcAft>
                <a:spcPts val="0"/>
              </a:spcAft>
              <a:buSzPts val="1000"/>
              <a:buFont typeface="Open Sans"/>
              <a:buChar char="●"/>
              <a:defRPr sz="1000">
                <a:latin typeface="Open Sans"/>
                <a:ea typeface="Open Sans"/>
                <a:cs typeface="Open Sans"/>
                <a:sym typeface="Open Sans"/>
              </a:defRPr>
            </a:lvl4pPr>
            <a:lvl5pPr indent="-292100" lvl="4" marL="2286000">
              <a:spcBef>
                <a:spcPts val="0"/>
              </a:spcBef>
              <a:spcAft>
                <a:spcPts val="0"/>
              </a:spcAft>
              <a:buSzPts val="1000"/>
              <a:buFont typeface="Open Sans"/>
              <a:buChar char="○"/>
              <a:defRPr sz="1000">
                <a:latin typeface="Open Sans"/>
                <a:ea typeface="Open Sans"/>
                <a:cs typeface="Open Sans"/>
                <a:sym typeface="Open Sans"/>
              </a:defRPr>
            </a:lvl5pPr>
            <a:lvl6pPr indent="-292100" lvl="5" marL="2743200">
              <a:spcBef>
                <a:spcPts val="0"/>
              </a:spcBef>
              <a:spcAft>
                <a:spcPts val="0"/>
              </a:spcAft>
              <a:buSzPts val="1000"/>
              <a:buFont typeface="Open Sans"/>
              <a:buChar char="■"/>
              <a:defRPr sz="1000">
                <a:latin typeface="Open Sans"/>
                <a:ea typeface="Open Sans"/>
                <a:cs typeface="Open Sans"/>
                <a:sym typeface="Open Sans"/>
              </a:defRPr>
            </a:lvl6pPr>
            <a:lvl7pPr indent="-292100" lvl="6" marL="3200400">
              <a:spcBef>
                <a:spcPts val="0"/>
              </a:spcBef>
              <a:spcAft>
                <a:spcPts val="0"/>
              </a:spcAft>
              <a:buSzPts val="1000"/>
              <a:buFont typeface="Open Sans"/>
              <a:buChar char="●"/>
              <a:defRPr sz="1000">
                <a:latin typeface="Open Sans"/>
                <a:ea typeface="Open Sans"/>
                <a:cs typeface="Open Sans"/>
                <a:sym typeface="Open Sans"/>
              </a:defRPr>
            </a:lvl7pPr>
            <a:lvl8pPr indent="-292100" lvl="7" marL="3657600">
              <a:spcBef>
                <a:spcPts val="0"/>
              </a:spcBef>
              <a:spcAft>
                <a:spcPts val="0"/>
              </a:spcAft>
              <a:buSzPts val="1000"/>
              <a:buFont typeface="Open Sans"/>
              <a:buChar char="○"/>
              <a:defRPr sz="1000">
                <a:latin typeface="Open Sans"/>
                <a:ea typeface="Open Sans"/>
                <a:cs typeface="Open Sans"/>
                <a:sym typeface="Open Sans"/>
              </a:defRPr>
            </a:lvl8pPr>
            <a:lvl9pPr indent="-292100" lvl="8" marL="4114800">
              <a:spcBef>
                <a:spcPts val="0"/>
              </a:spcBef>
              <a:spcAft>
                <a:spcPts val="0"/>
              </a:spcAft>
              <a:buSzPts val="1000"/>
              <a:buFont typeface="Open Sans"/>
              <a:buChar char="■"/>
              <a:defRPr sz="1000">
                <a:latin typeface="Open Sans"/>
                <a:ea typeface="Open Sans"/>
                <a:cs typeface="Open Sans"/>
                <a:sym typeface="Open Sans"/>
              </a:defRPr>
            </a:lvl9pPr>
          </a:lstStyle>
          <a:p/>
        </p:txBody>
      </p:sp>
      <p:sp>
        <p:nvSpPr>
          <p:cNvPr id="86" name="Google Shape;86;p7"/>
          <p:cNvSpPr txBox="1"/>
          <p:nvPr>
            <p:ph idx="2" type="body"/>
          </p:nvPr>
        </p:nvSpPr>
        <p:spPr>
          <a:xfrm>
            <a:off x="4832400" y="733200"/>
            <a:ext cx="3999900" cy="4171500"/>
          </a:xfrm>
          <a:prstGeom prst="rect">
            <a:avLst/>
          </a:prstGeom>
        </p:spPr>
        <p:txBody>
          <a:bodyPr anchorCtr="0" anchor="t" bIns="91425" lIns="91425" spcFirstLastPara="1" rIns="91425" wrap="square" tIns="91425"/>
          <a:lstStyle>
            <a:lvl1pPr indent="-292100" lvl="0" marL="457200">
              <a:spcBef>
                <a:spcPts val="0"/>
              </a:spcBef>
              <a:spcAft>
                <a:spcPts val="0"/>
              </a:spcAft>
              <a:buSzPts val="1000"/>
              <a:buFont typeface="Open Sans"/>
              <a:buChar char="●"/>
              <a:defRPr sz="1000">
                <a:latin typeface="Open Sans"/>
                <a:ea typeface="Open Sans"/>
                <a:cs typeface="Open Sans"/>
                <a:sym typeface="Open Sans"/>
              </a:defRPr>
            </a:lvl1pPr>
            <a:lvl2pPr indent="-292100" lvl="1" marL="914400">
              <a:spcBef>
                <a:spcPts val="0"/>
              </a:spcBef>
              <a:spcAft>
                <a:spcPts val="0"/>
              </a:spcAft>
              <a:buSzPts val="1000"/>
              <a:buFont typeface="Open Sans"/>
              <a:buChar char="○"/>
              <a:defRPr sz="1000">
                <a:latin typeface="Open Sans"/>
                <a:ea typeface="Open Sans"/>
                <a:cs typeface="Open Sans"/>
                <a:sym typeface="Open Sans"/>
              </a:defRPr>
            </a:lvl2pPr>
            <a:lvl3pPr indent="-292100" lvl="2" marL="1371600">
              <a:spcBef>
                <a:spcPts val="0"/>
              </a:spcBef>
              <a:spcAft>
                <a:spcPts val="0"/>
              </a:spcAft>
              <a:buSzPts val="1000"/>
              <a:buFont typeface="Open Sans"/>
              <a:buChar char="■"/>
              <a:defRPr sz="1000">
                <a:latin typeface="Open Sans"/>
                <a:ea typeface="Open Sans"/>
                <a:cs typeface="Open Sans"/>
                <a:sym typeface="Open Sans"/>
              </a:defRPr>
            </a:lvl3pPr>
            <a:lvl4pPr indent="-292100" lvl="3" marL="1828800">
              <a:spcBef>
                <a:spcPts val="0"/>
              </a:spcBef>
              <a:spcAft>
                <a:spcPts val="0"/>
              </a:spcAft>
              <a:buSzPts val="1000"/>
              <a:buFont typeface="Open Sans"/>
              <a:buChar char="●"/>
              <a:defRPr sz="1000">
                <a:latin typeface="Open Sans"/>
                <a:ea typeface="Open Sans"/>
                <a:cs typeface="Open Sans"/>
                <a:sym typeface="Open Sans"/>
              </a:defRPr>
            </a:lvl4pPr>
            <a:lvl5pPr indent="-292100" lvl="4" marL="2286000">
              <a:spcBef>
                <a:spcPts val="0"/>
              </a:spcBef>
              <a:spcAft>
                <a:spcPts val="0"/>
              </a:spcAft>
              <a:buSzPts val="1000"/>
              <a:buFont typeface="Open Sans"/>
              <a:buChar char="○"/>
              <a:defRPr sz="1000">
                <a:latin typeface="Open Sans"/>
                <a:ea typeface="Open Sans"/>
                <a:cs typeface="Open Sans"/>
                <a:sym typeface="Open Sans"/>
              </a:defRPr>
            </a:lvl5pPr>
            <a:lvl6pPr indent="-292100" lvl="5" marL="2743200">
              <a:spcBef>
                <a:spcPts val="0"/>
              </a:spcBef>
              <a:spcAft>
                <a:spcPts val="0"/>
              </a:spcAft>
              <a:buSzPts val="1000"/>
              <a:buFont typeface="Open Sans"/>
              <a:buChar char="■"/>
              <a:defRPr sz="1000">
                <a:latin typeface="Open Sans"/>
                <a:ea typeface="Open Sans"/>
                <a:cs typeface="Open Sans"/>
                <a:sym typeface="Open Sans"/>
              </a:defRPr>
            </a:lvl6pPr>
            <a:lvl7pPr indent="-292100" lvl="6" marL="3200400">
              <a:spcBef>
                <a:spcPts val="0"/>
              </a:spcBef>
              <a:spcAft>
                <a:spcPts val="0"/>
              </a:spcAft>
              <a:buSzPts val="1000"/>
              <a:buFont typeface="Open Sans"/>
              <a:buChar char="●"/>
              <a:defRPr sz="1000">
                <a:latin typeface="Open Sans"/>
                <a:ea typeface="Open Sans"/>
                <a:cs typeface="Open Sans"/>
                <a:sym typeface="Open Sans"/>
              </a:defRPr>
            </a:lvl7pPr>
            <a:lvl8pPr indent="-292100" lvl="7" marL="3657600">
              <a:spcBef>
                <a:spcPts val="0"/>
              </a:spcBef>
              <a:spcAft>
                <a:spcPts val="0"/>
              </a:spcAft>
              <a:buSzPts val="1000"/>
              <a:buFont typeface="Open Sans"/>
              <a:buChar char="○"/>
              <a:defRPr sz="1000">
                <a:latin typeface="Open Sans"/>
                <a:ea typeface="Open Sans"/>
                <a:cs typeface="Open Sans"/>
                <a:sym typeface="Open Sans"/>
              </a:defRPr>
            </a:lvl8pPr>
            <a:lvl9pPr indent="-292100" lvl="8" marL="4114800">
              <a:spcBef>
                <a:spcPts val="0"/>
              </a:spcBef>
              <a:spcAft>
                <a:spcPts val="0"/>
              </a:spcAft>
              <a:buSzPts val="1000"/>
              <a:buFont typeface="Open Sans"/>
              <a:buChar char="■"/>
              <a:defRPr sz="1000">
                <a:latin typeface="Open Sans"/>
                <a:ea typeface="Open Sans"/>
                <a:cs typeface="Open Sans"/>
                <a:sym typeface="Open Sans"/>
              </a:defRPr>
            </a:lvl9pPr>
          </a:lstStyle>
          <a:p/>
        </p:txBody>
      </p:sp>
      <p:sp>
        <p:nvSpPr>
          <p:cNvPr id="87" name="Google Shape;87;p7"/>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7"/>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lvl1pPr lvl="0" rtl="0" algn="ctr">
              <a:buNone/>
              <a:defRPr sz="1300">
                <a:solidFill>
                  <a:srgbClr val="FFFFFF"/>
                </a:solidFill>
              </a:defRPr>
            </a:lvl1pPr>
            <a:lvl2pPr lvl="1" rtl="0" algn="ctr">
              <a:buNone/>
              <a:defRPr sz="1300">
                <a:solidFill>
                  <a:srgbClr val="FFFFFF"/>
                </a:solidFill>
              </a:defRPr>
            </a:lvl2pPr>
            <a:lvl3pPr lvl="2" rtl="0" algn="ctr">
              <a:buNone/>
              <a:defRPr sz="1300">
                <a:solidFill>
                  <a:srgbClr val="FFFFFF"/>
                </a:solidFill>
              </a:defRPr>
            </a:lvl3pPr>
            <a:lvl4pPr lvl="3" rtl="0" algn="ctr">
              <a:buNone/>
              <a:defRPr sz="1300">
                <a:solidFill>
                  <a:srgbClr val="FFFFFF"/>
                </a:solidFill>
              </a:defRPr>
            </a:lvl4pPr>
            <a:lvl5pPr lvl="4" rtl="0" algn="ctr">
              <a:buNone/>
              <a:defRPr sz="1300">
                <a:solidFill>
                  <a:srgbClr val="FFFFFF"/>
                </a:solidFill>
              </a:defRPr>
            </a:lvl5pPr>
            <a:lvl6pPr lvl="5" rtl="0" algn="ctr">
              <a:buNone/>
              <a:defRPr sz="1300">
                <a:solidFill>
                  <a:srgbClr val="FFFFFF"/>
                </a:solidFill>
              </a:defRPr>
            </a:lvl6pPr>
            <a:lvl7pPr lvl="6" rtl="0" algn="ctr">
              <a:buNone/>
              <a:defRPr sz="1300">
                <a:solidFill>
                  <a:srgbClr val="FFFFFF"/>
                </a:solidFill>
              </a:defRPr>
            </a:lvl7pPr>
            <a:lvl8pPr lvl="7" rtl="0" algn="ctr">
              <a:buNone/>
              <a:defRPr sz="1300">
                <a:solidFill>
                  <a:srgbClr val="FFFFFF"/>
                </a:solidFill>
              </a:defRPr>
            </a:lvl8pPr>
            <a:lvl9pPr lvl="8" rtl="0" algn="ctr">
              <a:buNone/>
              <a:defRPr sz="1300">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sp>
        <p:nvSpPr>
          <p:cNvPr id="90" name="Google Shape;90;p7"/>
          <p:cNvSpPr txBox="1"/>
          <p:nvPr>
            <p:ph type="title"/>
          </p:nvPr>
        </p:nvSpPr>
        <p:spPr>
          <a:xfrm>
            <a:off x="311700" y="34100"/>
            <a:ext cx="8520600" cy="572700"/>
          </a:xfrm>
          <a:prstGeom prst="rect">
            <a:avLst/>
          </a:prstGeom>
        </p:spPr>
        <p:txBody>
          <a:bodyPr anchorCtr="0" anchor="ctr" bIns="91425" lIns="91425" spcFirstLastPara="1" rIns="91425" wrap="square" tIns="91425"/>
          <a:lstStyle>
            <a:lvl1pPr lvl="0" rtl="0" algn="ctr">
              <a:spcBef>
                <a:spcPts val="0"/>
              </a:spcBef>
              <a:spcAft>
                <a:spcPts val="0"/>
              </a:spcAft>
              <a:buNone/>
              <a:defRPr b="1" sz="3600">
                <a:solidFill>
                  <a:srgbClr val="666666"/>
                </a:solidFill>
                <a:latin typeface="Dosis"/>
                <a:ea typeface="Dosis"/>
                <a:cs typeface="Dosis"/>
                <a:sym typeface="Dosis"/>
              </a:defRPr>
            </a:lvl1pPr>
            <a:lvl2pPr lvl="1" rtl="0">
              <a:spcBef>
                <a:spcPts val="0"/>
              </a:spcBef>
              <a:spcAft>
                <a:spcPts val="0"/>
              </a:spcAft>
              <a:buNone/>
              <a:defRPr b="1" sz="3600">
                <a:latin typeface="Dosis"/>
                <a:ea typeface="Dosis"/>
                <a:cs typeface="Dosis"/>
                <a:sym typeface="Dosis"/>
              </a:defRPr>
            </a:lvl2pPr>
            <a:lvl3pPr lvl="2" rtl="0">
              <a:spcBef>
                <a:spcPts val="0"/>
              </a:spcBef>
              <a:spcAft>
                <a:spcPts val="0"/>
              </a:spcAft>
              <a:buNone/>
              <a:defRPr b="1" sz="3600">
                <a:latin typeface="Dosis"/>
                <a:ea typeface="Dosis"/>
                <a:cs typeface="Dosis"/>
                <a:sym typeface="Dosis"/>
              </a:defRPr>
            </a:lvl3pPr>
            <a:lvl4pPr lvl="3" rtl="0">
              <a:spcBef>
                <a:spcPts val="0"/>
              </a:spcBef>
              <a:spcAft>
                <a:spcPts val="0"/>
              </a:spcAft>
              <a:buNone/>
              <a:defRPr b="1" sz="3600">
                <a:latin typeface="Dosis"/>
                <a:ea typeface="Dosis"/>
                <a:cs typeface="Dosis"/>
                <a:sym typeface="Dosis"/>
              </a:defRPr>
            </a:lvl4pPr>
            <a:lvl5pPr lvl="4" rtl="0">
              <a:spcBef>
                <a:spcPts val="0"/>
              </a:spcBef>
              <a:spcAft>
                <a:spcPts val="0"/>
              </a:spcAft>
              <a:buNone/>
              <a:defRPr b="1" sz="3600">
                <a:latin typeface="Dosis"/>
                <a:ea typeface="Dosis"/>
                <a:cs typeface="Dosis"/>
                <a:sym typeface="Dosis"/>
              </a:defRPr>
            </a:lvl5pPr>
            <a:lvl6pPr lvl="5" rtl="0">
              <a:spcBef>
                <a:spcPts val="0"/>
              </a:spcBef>
              <a:spcAft>
                <a:spcPts val="0"/>
              </a:spcAft>
              <a:buNone/>
              <a:defRPr b="1" sz="3600">
                <a:latin typeface="Dosis"/>
                <a:ea typeface="Dosis"/>
                <a:cs typeface="Dosis"/>
                <a:sym typeface="Dosis"/>
              </a:defRPr>
            </a:lvl6pPr>
            <a:lvl7pPr lvl="6" rtl="0">
              <a:spcBef>
                <a:spcPts val="0"/>
              </a:spcBef>
              <a:spcAft>
                <a:spcPts val="0"/>
              </a:spcAft>
              <a:buNone/>
              <a:defRPr b="1" sz="3600">
                <a:latin typeface="Dosis"/>
                <a:ea typeface="Dosis"/>
                <a:cs typeface="Dosis"/>
                <a:sym typeface="Dosis"/>
              </a:defRPr>
            </a:lvl7pPr>
            <a:lvl8pPr lvl="7" rtl="0">
              <a:spcBef>
                <a:spcPts val="0"/>
              </a:spcBef>
              <a:spcAft>
                <a:spcPts val="0"/>
              </a:spcAft>
              <a:buNone/>
              <a:defRPr b="1" sz="3600">
                <a:latin typeface="Dosis"/>
                <a:ea typeface="Dosis"/>
                <a:cs typeface="Dosis"/>
                <a:sym typeface="Dosis"/>
              </a:defRPr>
            </a:lvl8pPr>
            <a:lvl9pPr lvl="8" rtl="0">
              <a:spcBef>
                <a:spcPts val="0"/>
              </a:spcBef>
              <a:spcAft>
                <a:spcPts val="0"/>
              </a:spcAft>
              <a:buNone/>
              <a:defRPr b="1" sz="3600">
                <a:latin typeface="Dosis"/>
                <a:ea typeface="Dosis"/>
                <a:cs typeface="Dosis"/>
                <a:sym typeface="Dosis"/>
              </a:defRPr>
            </a:lvl9pPr>
          </a:lstStyle>
          <a:p/>
        </p:txBody>
      </p:sp>
      <p:sp>
        <p:nvSpPr>
          <p:cNvPr id="91" name="Google Shape;91;p7"/>
          <p:cNvSpPr/>
          <p:nvPr/>
        </p:nvSpPr>
        <p:spPr>
          <a:xfrm>
            <a:off x="57152" y="5029432"/>
            <a:ext cx="1261872" cy="114145"/>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2" name="Google Shape;92;p7"/>
          <p:cNvSpPr/>
          <p:nvPr/>
        </p:nvSpPr>
        <p:spPr>
          <a:xfrm>
            <a:off x="3395844" y="5029432"/>
            <a:ext cx="1261872" cy="114145"/>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3" name="Google Shape;93;p7"/>
          <p:cNvSpPr/>
          <p:nvPr/>
        </p:nvSpPr>
        <p:spPr>
          <a:xfrm>
            <a:off x="1167526" y="5029432"/>
            <a:ext cx="1261872" cy="114145"/>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4" name="Google Shape;94;p7"/>
          <p:cNvSpPr/>
          <p:nvPr/>
        </p:nvSpPr>
        <p:spPr>
          <a:xfrm>
            <a:off x="2271664" y="5029432"/>
            <a:ext cx="1261872" cy="114145"/>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5" name="Google Shape;95;p7"/>
          <p:cNvSpPr/>
          <p:nvPr/>
        </p:nvSpPr>
        <p:spPr>
          <a:xfrm>
            <a:off x="4543808" y="5029432"/>
            <a:ext cx="1261872" cy="114145"/>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6" name="Google Shape;96;p7"/>
          <p:cNvSpPr/>
          <p:nvPr/>
        </p:nvSpPr>
        <p:spPr>
          <a:xfrm>
            <a:off x="7882500" y="5029432"/>
            <a:ext cx="1261872" cy="114145"/>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7" name="Google Shape;97;p7"/>
          <p:cNvSpPr/>
          <p:nvPr/>
        </p:nvSpPr>
        <p:spPr>
          <a:xfrm>
            <a:off x="5654182" y="5029432"/>
            <a:ext cx="1261872" cy="114145"/>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8" name="Google Shape;98;p7"/>
          <p:cNvSpPr/>
          <p:nvPr/>
        </p:nvSpPr>
        <p:spPr>
          <a:xfrm>
            <a:off x="6758320" y="5029432"/>
            <a:ext cx="1261872" cy="114145"/>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sp>
        <p:nvSpPr>
          <p:cNvPr id="100" name="Google Shape;100;p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1" name="Google Shape;10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02" name="Google Shape;102;p8"/>
          <p:cNvGrpSpPr/>
          <p:nvPr/>
        </p:nvGrpSpPr>
        <p:grpSpPr>
          <a:xfrm>
            <a:off x="57152" y="5029432"/>
            <a:ext cx="9087220" cy="114145"/>
            <a:chOff x="57150" y="5006350"/>
            <a:chExt cx="9877413" cy="137160"/>
          </a:xfrm>
        </p:grpSpPr>
        <p:sp>
          <p:nvSpPr>
            <p:cNvPr id="103" name="Google Shape;103;p8"/>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4" name="Google Shape;104;p8"/>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5" name="Google Shape;105;p8"/>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6" name="Google Shape;106;p8"/>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7" name="Google Shape;107;p8"/>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8" name="Google Shape;108;p8"/>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9" name="Google Shape;109;p8"/>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0" name="Google Shape;110;p8"/>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11" name="Shape 111"/>
        <p:cNvGrpSpPr/>
        <p:nvPr/>
      </p:nvGrpSpPr>
      <p:grpSpPr>
        <a:xfrm>
          <a:off x="0" y="0"/>
          <a:ext cx="0" cy="0"/>
          <a:chOff x="0" y="0"/>
          <a:chExt cx="0" cy="0"/>
        </a:xfrm>
      </p:grpSpPr>
      <p:sp>
        <p:nvSpPr>
          <p:cNvPr id="112" name="Google Shape;112;p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13" name="Google Shape;113;p9"/>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4" name="Google Shape;11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15" name="Google Shape;115;p9"/>
          <p:cNvGrpSpPr/>
          <p:nvPr/>
        </p:nvGrpSpPr>
        <p:grpSpPr>
          <a:xfrm>
            <a:off x="57152" y="5029432"/>
            <a:ext cx="9087220" cy="114145"/>
            <a:chOff x="57150" y="5006350"/>
            <a:chExt cx="9877413" cy="137160"/>
          </a:xfrm>
        </p:grpSpPr>
        <p:sp>
          <p:nvSpPr>
            <p:cNvPr id="116" name="Google Shape;116;p9"/>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7" name="Google Shape;117;p9"/>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8" name="Google Shape;118;p9"/>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9" name="Google Shape;119;p9"/>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0" name="Google Shape;120;p9"/>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1" name="Google Shape;121;p9"/>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2" name="Google Shape;122;p9"/>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3" name="Google Shape;123;p9"/>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24" name="Shape 124"/>
        <p:cNvGrpSpPr/>
        <p:nvPr/>
      </p:nvGrpSpPr>
      <p:grpSpPr>
        <a:xfrm>
          <a:off x="0" y="0"/>
          <a:ext cx="0" cy="0"/>
          <a:chOff x="0" y="0"/>
          <a:chExt cx="0" cy="0"/>
        </a:xfrm>
      </p:grpSpPr>
      <p:sp>
        <p:nvSpPr>
          <p:cNvPr id="125" name="Google Shape;125;p10"/>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26" name="Google Shape;12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27" name="Google Shape;127;p10"/>
          <p:cNvGrpSpPr/>
          <p:nvPr/>
        </p:nvGrpSpPr>
        <p:grpSpPr>
          <a:xfrm>
            <a:off x="57152" y="5029432"/>
            <a:ext cx="9087220" cy="114145"/>
            <a:chOff x="57150" y="5006350"/>
            <a:chExt cx="9877413" cy="137160"/>
          </a:xfrm>
        </p:grpSpPr>
        <p:sp>
          <p:nvSpPr>
            <p:cNvPr id="128" name="Google Shape;128;p10"/>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9" name="Google Shape;129;p10"/>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30" name="Google Shape;130;p10"/>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31" name="Google Shape;131;p10"/>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32" name="Google Shape;132;p10"/>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33" name="Google Shape;133;p10"/>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34" name="Google Shape;134;p10"/>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35" name="Google Shape;135;p10"/>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0" Type="http://schemas.openxmlformats.org/officeDocument/2006/relationships/slideLayout" Target="../slideLayouts/slideLayout25.xml"/><Relationship Id="rId13" Type="http://schemas.openxmlformats.org/officeDocument/2006/relationships/theme" Target="../theme/theme2.xml"/><Relationship Id="rId12" Type="http://schemas.openxmlformats.org/officeDocument/2006/relationships/slideLayout" Target="../slideLayouts/slideLayout27.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grpSp>
        <p:nvGrpSpPr>
          <p:cNvPr id="9" name="Google Shape;9;p1"/>
          <p:cNvGrpSpPr/>
          <p:nvPr/>
        </p:nvGrpSpPr>
        <p:grpSpPr>
          <a:xfrm>
            <a:off x="57152" y="5029432"/>
            <a:ext cx="9087220" cy="114145"/>
            <a:chOff x="57150" y="5006350"/>
            <a:chExt cx="9877413" cy="137160"/>
          </a:xfrm>
        </p:grpSpPr>
        <p:sp>
          <p:nvSpPr>
            <p:cNvPr id="10" name="Google Shape;10;p1"/>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 name="Google Shape;11;p1"/>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 name="Google Shape;12;p1"/>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3" name="Google Shape;13;p1"/>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4" name="Google Shape;14;p1"/>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 name="Google Shape;15;p1"/>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6" name="Google Shape;16;p1"/>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7" name="Google Shape;17;p1"/>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211" name="Shape 211"/>
        <p:cNvGrpSpPr/>
        <p:nvPr/>
      </p:nvGrpSpPr>
      <p:grpSpPr>
        <a:xfrm>
          <a:off x="0" y="0"/>
          <a:ext cx="0" cy="0"/>
          <a:chOff x="0" y="0"/>
          <a:chExt cx="0" cy="0"/>
        </a:xfrm>
      </p:grpSpPr>
      <p:sp>
        <p:nvSpPr>
          <p:cNvPr id="212" name="Google Shape;212;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213" name="Google Shape;213;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214" name="Google Shape;21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20" Type="http://schemas.openxmlformats.org/officeDocument/2006/relationships/hyperlink" Target="http://www.photovoltaik-shop.com/solarstromspeicherset-bosch-voltwerk-hybrid-m-11-kwh.html" TargetMode="External"/><Relationship Id="rId22" Type="http://schemas.openxmlformats.org/officeDocument/2006/relationships/hyperlink" Target="http://www.photovoltaik-shop.com/solarstromspeicherset-bosch-voltwerk-hybrid-l-13-2-kwh.html" TargetMode="External"/><Relationship Id="rId21" Type="http://schemas.openxmlformats.org/officeDocument/2006/relationships/hyperlink" Target="http://www.photovoltaik-shop.com/solarstromspeicherset-bosch-voltwerk-hybrid-l-13-2-kwh.html" TargetMode="External"/><Relationship Id="rId24" Type="http://schemas.openxmlformats.org/officeDocument/2006/relationships/hyperlink" Target="https://www.sciencedirect.com/sdfe/pdf/download/read/noindex/pii/S0959652618316652/1-s2.0-S0959652618316652-main.pdf" TargetMode="External"/><Relationship Id="rId23" Type="http://schemas.openxmlformats.org/officeDocument/2006/relationships/hyperlink" Target="https://www.ovoenergy.com/guides/energy-guides/how-much-heating-energy-do-you-use.html" TargetMode="External"/><Relationship Id="rId1" Type="http://schemas.openxmlformats.org/officeDocument/2006/relationships/slideLayout" Target="../slideLayouts/slideLayout20.xml"/><Relationship Id="rId2" Type="http://schemas.openxmlformats.org/officeDocument/2006/relationships/notesSlide" Target="../notesSlides/notesSlide21.xml"/><Relationship Id="rId3" Type="http://schemas.openxmlformats.org/officeDocument/2006/relationships/hyperlink" Target="https://www.iea.org/policiesandmeasures/pams/italy/name-171455-en.php" TargetMode="External"/><Relationship Id="rId4" Type="http://schemas.openxmlformats.org/officeDocument/2006/relationships/hyperlink" Target="https://www.mise.gov.it/images/stories/documenti/testo_della_StrategiaEnergeticaNazionale_2017.pdf" TargetMode="External"/><Relationship Id="rId9" Type="http://schemas.openxmlformats.org/officeDocument/2006/relationships/hyperlink" Target="http://www.hazar.org/blogdetail/blog/the_italian_natural_gas_market_an_endless_crisis__857.aspx" TargetMode="External"/><Relationship Id="rId26" Type="http://schemas.openxmlformats.org/officeDocument/2006/relationships/hyperlink" Target="https://unit-converter.gasunie.nl/" TargetMode="External"/><Relationship Id="rId25" Type="http://schemas.openxmlformats.org/officeDocument/2006/relationships/hyperlink" Target="https://www.researchgate.net/publication/285596800_Supporting_the_adoption_of_smart_grid_appliances_in_city_districts_-_A_quantitative_evaluation_of_policy_options_using_agent-based_modelling_and_scenario_discovery?enrichId=rgreq-dcdd0c67bb5c6a7ddb6f9d3f76ad0d39-XXX&amp;enrichSource=Y292ZXJQYWdlOzI4NTU5NjgwMDtBUzozMDI5NDk5NzUxNjY5NzZAMTQ0OTI0MDMxMDY4MA%3D%3D&amp;el=1_x_3&amp;_esc=publicationCoverPdf" TargetMode="External"/><Relationship Id="rId27" Type="http://schemas.openxmlformats.org/officeDocument/2006/relationships/hyperlink" Target="https://www.indexmundi.com/italy/natural_gas_consumption.html" TargetMode="External"/><Relationship Id="rId5" Type="http://schemas.openxmlformats.org/officeDocument/2006/relationships/hyperlink" Target="https://www.entsoe.eu/data/power-stats/monthly-domestic/" TargetMode="External"/><Relationship Id="rId6" Type="http://schemas.openxmlformats.org/officeDocument/2006/relationships/hyperlink" Target="https://www.statista.com/statistics/787720/natural-gas-imports-by-country-of-origin-in-italy/" TargetMode="External"/><Relationship Id="rId7" Type="http://schemas.openxmlformats.org/officeDocument/2006/relationships/hyperlink" Target="http://www.terna.it/it-it/sistemaelettrico/statisticheeprevisioni/datistatistici.aspx" TargetMode="External"/><Relationship Id="rId8" Type="http://schemas.openxmlformats.org/officeDocument/2006/relationships/hyperlink" Target="https://www.forbes.com/sites/annalisagirardi/2018/12/12/growing-dependent-on-russia-the-gas-routes-in-europe/#929df4b62b00" TargetMode="External"/><Relationship Id="rId11" Type="http://schemas.openxmlformats.org/officeDocument/2006/relationships/hyperlink" Target="https://www.enfsolar.com/" TargetMode="External"/><Relationship Id="rId10" Type="http://schemas.openxmlformats.org/officeDocument/2006/relationships/hyperlink" Target="http://www.snam.it/en/Natural-gas/snam-infrastructures/" TargetMode="External"/><Relationship Id="rId13" Type="http://schemas.openxmlformats.org/officeDocument/2006/relationships/hyperlink" Target="https://tradingeconomics.com/italy/electric-power-consumption-kwh-per-capita-wb-data.html" TargetMode="External"/><Relationship Id="rId12" Type="http://schemas.openxmlformats.org/officeDocument/2006/relationships/hyperlink" Target="https://tradingeconomics.com/italy/electric-power-consumption-kwh-per-capita-wb-data.html" TargetMode="External"/><Relationship Id="rId15" Type="http://schemas.openxmlformats.org/officeDocument/2006/relationships/hyperlink" Target="http://www.ecn.nl/fileadmin/ecn/units/zon/vansark-carpediem.pdf" TargetMode="External"/><Relationship Id="rId14" Type="http://schemas.openxmlformats.org/officeDocument/2006/relationships/hyperlink" Target="https://www.statista.com/statistics/418092/electricity-prices-for-households-in-italy/" TargetMode="External"/><Relationship Id="rId17" Type="http://schemas.openxmlformats.org/officeDocument/2006/relationships/hyperlink" Target="http://www.solaranlagen-portal.com/photovoltaik/stromspeicher/voltwerk-vs-5-hybrid" TargetMode="External"/><Relationship Id="rId16" Type="http://schemas.openxmlformats.org/officeDocument/2006/relationships/hyperlink" Target="http://www.ecn.nl/fileadmin/ecn/units/zon/vansark-carpediem.pdf" TargetMode="External"/><Relationship Id="rId19" Type="http://schemas.openxmlformats.org/officeDocument/2006/relationships/hyperlink" Target="http://www.photovoltaik-shop.com/solarstromspeicherset-bosch-voltwerk-hybrid-m-11-kwh.html" TargetMode="External"/><Relationship Id="rId18" Type="http://schemas.openxmlformats.org/officeDocument/2006/relationships/hyperlink" Target="http://www.solaranlagen-portal.com/photovoltaik/stromspeicher/voltwerk-vs-5-hybrid"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8.png"/><Relationship Id="rId6"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76" name="Shape 376"/>
        <p:cNvGrpSpPr/>
        <p:nvPr/>
      </p:nvGrpSpPr>
      <p:grpSpPr>
        <a:xfrm>
          <a:off x="0" y="0"/>
          <a:ext cx="0" cy="0"/>
          <a:chOff x="0" y="0"/>
          <a:chExt cx="0" cy="0"/>
        </a:xfrm>
      </p:grpSpPr>
      <p:sp>
        <p:nvSpPr>
          <p:cNvPr id="377" name="Google Shape;377;p30"/>
          <p:cNvSpPr/>
          <p:nvPr/>
        </p:nvSpPr>
        <p:spPr>
          <a:xfrm>
            <a:off x="-4075" y="9175"/>
            <a:ext cx="4554000" cy="5134200"/>
          </a:xfrm>
          <a:prstGeom prst="rect">
            <a:avLst/>
          </a:prstGeom>
          <a:solidFill>
            <a:srgbClr val="4C5C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0"/>
          <p:cNvSpPr txBox="1"/>
          <p:nvPr>
            <p:ph idx="1" type="subTitle"/>
          </p:nvPr>
        </p:nvSpPr>
        <p:spPr>
          <a:xfrm>
            <a:off x="-8150" y="417900"/>
            <a:ext cx="4554000" cy="1932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2400">
                <a:latin typeface="Dosis"/>
                <a:ea typeface="Dosis"/>
                <a:cs typeface="Dosis"/>
                <a:sym typeface="Dosis"/>
              </a:rPr>
              <a:t>Can solar energy provide Sicily with </a:t>
            </a:r>
            <a:r>
              <a:rPr b="1" lang="en" sz="2400">
                <a:latin typeface="Dosis"/>
                <a:ea typeface="Dosis"/>
                <a:cs typeface="Dosis"/>
                <a:sym typeface="Dosis"/>
              </a:rPr>
              <a:t>reliable </a:t>
            </a:r>
            <a:r>
              <a:rPr b="1" lang="en" sz="2400">
                <a:solidFill>
                  <a:srgbClr val="FFFFFF"/>
                </a:solidFill>
                <a:latin typeface="Dosis"/>
                <a:ea typeface="Dosis"/>
                <a:cs typeface="Dosis"/>
                <a:sym typeface="Dosis"/>
              </a:rPr>
              <a:t>and affordable </a:t>
            </a:r>
            <a:r>
              <a:rPr b="1" lang="en" sz="2400">
                <a:latin typeface="Dosis"/>
                <a:ea typeface="Dosis"/>
                <a:cs typeface="Dosis"/>
                <a:sym typeface="Dosis"/>
              </a:rPr>
              <a:t>supply and decrease </a:t>
            </a:r>
            <a:r>
              <a:rPr b="1" lang="en" sz="2400">
                <a:solidFill>
                  <a:srgbClr val="FFFFFF"/>
                </a:solidFill>
                <a:latin typeface="Dosis"/>
                <a:ea typeface="Dosis"/>
                <a:cs typeface="Dosis"/>
                <a:sym typeface="Dosis"/>
              </a:rPr>
              <a:t>dependency on natural gas imports?</a:t>
            </a:r>
            <a:endParaRPr b="1" sz="2400">
              <a:solidFill>
                <a:srgbClr val="FFFFFF"/>
              </a:solidFill>
              <a:latin typeface="Dosis"/>
              <a:ea typeface="Dosis"/>
              <a:cs typeface="Dosis"/>
              <a:sym typeface="Dosis"/>
            </a:endParaRPr>
          </a:p>
        </p:txBody>
      </p:sp>
      <p:sp>
        <p:nvSpPr>
          <p:cNvPr id="379" name="Google Shape;379;p30"/>
          <p:cNvSpPr txBox="1"/>
          <p:nvPr>
            <p:ph idx="1" type="subTitle"/>
          </p:nvPr>
        </p:nvSpPr>
        <p:spPr>
          <a:xfrm>
            <a:off x="142300" y="2402975"/>
            <a:ext cx="4335300" cy="121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EAC1C"/>
                </a:solidFill>
              </a:rPr>
              <a:t>SEN1531 Design of Integrated Energy Systems</a:t>
            </a:r>
            <a:endParaRPr b="1" sz="1800">
              <a:solidFill>
                <a:srgbClr val="FEAC1C"/>
              </a:solidFill>
            </a:endParaRPr>
          </a:p>
          <a:p>
            <a:pPr indent="0" lvl="0" marL="0" rtl="0" algn="ctr">
              <a:spcBef>
                <a:spcPts val="0"/>
              </a:spcBef>
              <a:spcAft>
                <a:spcPts val="0"/>
              </a:spcAft>
              <a:buNone/>
            </a:pPr>
            <a:r>
              <a:rPr lang="en" sz="1800">
                <a:solidFill>
                  <a:srgbClr val="FEAC1C"/>
                </a:solidFill>
              </a:rPr>
              <a:t>27</a:t>
            </a:r>
            <a:r>
              <a:rPr lang="en" sz="1800">
                <a:solidFill>
                  <a:srgbClr val="FEAC1C"/>
                </a:solidFill>
              </a:rPr>
              <a:t>.0</a:t>
            </a:r>
            <a:r>
              <a:rPr lang="en" sz="1800">
                <a:solidFill>
                  <a:srgbClr val="FEAC1C"/>
                </a:solidFill>
              </a:rPr>
              <a:t>3</a:t>
            </a:r>
            <a:r>
              <a:rPr lang="en" sz="1800">
                <a:solidFill>
                  <a:srgbClr val="FEAC1C"/>
                </a:solidFill>
              </a:rPr>
              <a:t>.2019</a:t>
            </a:r>
            <a:endParaRPr sz="1800">
              <a:solidFill>
                <a:srgbClr val="FEAC1C"/>
              </a:solidFill>
            </a:endParaRPr>
          </a:p>
        </p:txBody>
      </p:sp>
      <p:sp>
        <p:nvSpPr>
          <p:cNvPr id="380" name="Google Shape;380;p30"/>
          <p:cNvSpPr txBox="1"/>
          <p:nvPr/>
        </p:nvSpPr>
        <p:spPr>
          <a:xfrm>
            <a:off x="-50" y="3824100"/>
            <a:ext cx="4620000" cy="81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Open Sans"/>
                <a:ea typeface="Open Sans"/>
                <a:cs typeface="Open Sans"/>
                <a:sym typeface="Open Sans"/>
              </a:rPr>
              <a:t>Mustika Siti Hajarini 4825608</a:t>
            </a:r>
            <a:endParaRPr sz="1200">
              <a:solidFill>
                <a:schemeClr val="lt1"/>
              </a:solidFill>
              <a:latin typeface="Open Sans"/>
              <a:ea typeface="Open Sans"/>
              <a:cs typeface="Open Sans"/>
              <a:sym typeface="Open Sans"/>
            </a:endParaRPr>
          </a:p>
          <a:p>
            <a:pPr indent="0" lvl="0" marL="0" rtl="0" algn="ctr">
              <a:spcBef>
                <a:spcPts val="0"/>
              </a:spcBef>
              <a:spcAft>
                <a:spcPts val="0"/>
              </a:spcAft>
              <a:buNone/>
            </a:pPr>
            <a:r>
              <a:rPr lang="en" sz="1200">
                <a:solidFill>
                  <a:schemeClr val="lt1"/>
                </a:solidFill>
                <a:latin typeface="Open Sans"/>
                <a:ea typeface="Open Sans"/>
                <a:cs typeface="Open Sans"/>
                <a:sym typeface="Open Sans"/>
              </a:rPr>
              <a:t>Elif Gül Demir 4821068</a:t>
            </a:r>
            <a:endParaRPr sz="1200">
              <a:solidFill>
                <a:schemeClr val="lt1"/>
              </a:solidFill>
              <a:latin typeface="Open Sans"/>
              <a:ea typeface="Open Sans"/>
              <a:cs typeface="Open Sans"/>
              <a:sym typeface="Open Sans"/>
            </a:endParaRPr>
          </a:p>
          <a:p>
            <a:pPr indent="0" lvl="0" marL="0" rtl="0" algn="ctr">
              <a:spcBef>
                <a:spcPts val="0"/>
              </a:spcBef>
              <a:spcAft>
                <a:spcPts val="0"/>
              </a:spcAft>
              <a:buNone/>
            </a:pPr>
            <a:r>
              <a:rPr lang="en" sz="1200">
                <a:solidFill>
                  <a:schemeClr val="lt1"/>
                </a:solidFill>
                <a:latin typeface="Open Sans"/>
                <a:ea typeface="Open Sans"/>
                <a:cs typeface="Open Sans"/>
                <a:sym typeface="Open Sans"/>
              </a:rPr>
              <a:t>Elena Marabini 4912691</a:t>
            </a:r>
            <a:endParaRPr sz="1200">
              <a:solidFill>
                <a:schemeClr val="lt1"/>
              </a:solidFill>
              <a:latin typeface="Open Sans"/>
              <a:ea typeface="Open Sans"/>
              <a:cs typeface="Open Sans"/>
              <a:sym typeface="Open Sans"/>
            </a:endParaRPr>
          </a:p>
        </p:txBody>
      </p:sp>
      <p:pic>
        <p:nvPicPr>
          <p:cNvPr id="381" name="Google Shape;381;p30"/>
          <p:cNvPicPr preferRelativeResize="0"/>
          <p:nvPr/>
        </p:nvPicPr>
        <p:blipFill rotWithShape="1">
          <a:blip r:embed="rId3">
            <a:alphaModFix/>
          </a:blip>
          <a:srcRect b="10833" l="0" r="0" t="0"/>
          <a:stretch/>
        </p:blipFill>
        <p:spPr>
          <a:xfrm>
            <a:off x="4849750" y="1163887"/>
            <a:ext cx="4061500" cy="28247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Google Shape;494;p39"/>
          <p:cNvSpPr txBox="1"/>
          <p:nvPr>
            <p:ph idx="1" type="body"/>
          </p:nvPr>
        </p:nvSpPr>
        <p:spPr>
          <a:xfrm>
            <a:off x="311700" y="781650"/>
            <a:ext cx="4594800" cy="4004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 sz="1200"/>
              <a:t>OTHER RESULTS</a:t>
            </a:r>
            <a:endParaRPr sz="1200"/>
          </a:p>
          <a:p>
            <a:pPr indent="-304800" lvl="0" marL="457200" rtl="0" algn="just">
              <a:spcBef>
                <a:spcPts val="0"/>
              </a:spcBef>
              <a:spcAft>
                <a:spcPts val="0"/>
              </a:spcAft>
              <a:buSzPts val="1200"/>
              <a:buChar char="●"/>
            </a:pPr>
            <a:r>
              <a:rPr lang="en" sz="1200"/>
              <a:t>Optimal number of PV panels:</a:t>
            </a:r>
            <a:endParaRPr sz="1200"/>
          </a:p>
          <a:p>
            <a:pPr indent="-304800" lvl="1" marL="914400" rtl="0" algn="just">
              <a:spcBef>
                <a:spcPts val="0"/>
              </a:spcBef>
              <a:spcAft>
                <a:spcPts val="0"/>
              </a:spcAft>
              <a:buSzPts val="1200"/>
              <a:buAutoNum type="alphaLcPeriod"/>
            </a:pPr>
            <a:r>
              <a:rPr lang="en" sz="1200"/>
              <a:t>Scenario 1: 14 panels (max limit)</a:t>
            </a:r>
            <a:endParaRPr sz="1200"/>
          </a:p>
          <a:p>
            <a:pPr indent="-304800" lvl="1" marL="914400" rtl="0" algn="just">
              <a:spcBef>
                <a:spcPts val="0"/>
              </a:spcBef>
              <a:spcAft>
                <a:spcPts val="0"/>
              </a:spcAft>
              <a:buSzPts val="1200"/>
              <a:buAutoNum type="alphaLcPeriod"/>
            </a:pPr>
            <a:r>
              <a:rPr lang="en" sz="1200"/>
              <a:t>Scenario 2: 6 panels</a:t>
            </a:r>
            <a:endParaRPr sz="1200"/>
          </a:p>
          <a:p>
            <a:pPr indent="-304800" lvl="1" marL="914400" rtl="0" algn="just">
              <a:spcBef>
                <a:spcPts val="0"/>
              </a:spcBef>
              <a:spcAft>
                <a:spcPts val="0"/>
              </a:spcAft>
              <a:buSzPts val="1200"/>
              <a:buAutoNum type="alphaLcPeriod"/>
            </a:pPr>
            <a:r>
              <a:rPr lang="en" sz="1200"/>
              <a:t>Scenario 3: 6 panels</a:t>
            </a:r>
            <a:endParaRPr sz="1200"/>
          </a:p>
          <a:p>
            <a:pPr indent="-304800" lvl="0" marL="457200" rtl="0" algn="just">
              <a:spcBef>
                <a:spcPts val="0"/>
              </a:spcBef>
              <a:spcAft>
                <a:spcPts val="0"/>
              </a:spcAft>
              <a:buSzPts val="1200"/>
              <a:buChar char="●"/>
            </a:pPr>
            <a:r>
              <a:rPr b="1" lang="en" sz="1200"/>
              <a:t>PV generation &gt;&gt; electricity consumption (assuming 20 meter square rooftop area).</a:t>
            </a:r>
            <a:endParaRPr b="1" sz="1200"/>
          </a:p>
          <a:p>
            <a:pPr indent="-304800" lvl="0" marL="457200" rtl="0" algn="just">
              <a:spcBef>
                <a:spcPts val="0"/>
              </a:spcBef>
              <a:spcAft>
                <a:spcPts val="0"/>
              </a:spcAft>
              <a:buSzPts val="1200"/>
              <a:buChar char="●"/>
            </a:pPr>
            <a:r>
              <a:rPr lang="en" sz="1200"/>
              <a:t>Estimated required storage subsidy: €26 400 / household</a:t>
            </a:r>
            <a:endParaRPr sz="1200"/>
          </a:p>
          <a:p>
            <a:pPr indent="-304800" lvl="0" marL="457200" rtl="0" algn="just">
              <a:spcBef>
                <a:spcPts val="0"/>
              </a:spcBef>
              <a:spcAft>
                <a:spcPts val="0"/>
              </a:spcAft>
              <a:buSzPts val="1200"/>
              <a:buChar char="●"/>
            </a:pPr>
            <a:r>
              <a:rPr lang="en" sz="1200"/>
              <a:t>The investment cost of battery is still relatively expensive compared to the PV investment</a:t>
            </a:r>
            <a:endParaRPr sz="1200"/>
          </a:p>
          <a:p>
            <a:pPr indent="-304800" lvl="0" marL="457200" rtl="0" algn="just">
              <a:spcBef>
                <a:spcPts val="0"/>
              </a:spcBef>
              <a:spcAft>
                <a:spcPts val="0"/>
              </a:spcAft>
              <a:buSzPts val="1200"/>
              <a:buChar char="●"/>
            </a:pPr>
            <a:r>
              <a:rPr lang="en" sz="1200"/>
              <a:t>Optimal battery capacity:</a:t>
            </a:r>
            <a:endParaRPr sz="1200"/>
          </a:p>
          <a:p>
            <a:pPr indent="-304800" lvl="1" marL="914400" rtl="0" algn="just">
              <a:spcBef>
                <a:spcPts val="0"/>
              </a:spcBef>
              <a:spcAft>
                <a:spcPts val="0"/>
              </a:spcAft>
              <a:buSzPts val="1200"/>
              <a:buAutoNum type="alphaLcPeriod"/>
            </a:pPr>
            <a:r>
              <a:rPr lang="en" sz="1200"/>
              <a:t>Scenario 2: 5 kWh</a:t>
            </a:r>
            <a:endParaRPr sz="1200"/>
          </a:p>
          <a:p>
            <a:pPr indent="-304800" lvl="1" marL="914400" rtl="0" algn="just">
              <a:spcBef>
                <a:spcPts val="0"/>
              </a:spcBef>
              <a:spcAft>
                <a:spcPts val="0"/>
              </a:spcAft>
              <a:buSzPts val="1200"/>
              <a:buAutoNum type="alphaLcPeriod"/>
            </a:pPr>
            <a:r>
              <a:rPr lang="en" sz="1200"/>
              <a:t>Scenario 3: 100 kWh</a:t>
            </a:r>
            <a:endParaRPr sz="1200"/>
          </a:p>
          <a:p>
            <a:pPr indent="-304800" lvl="0" marL="457200" rtl="0" algn="just">
              <a:spcBef>
                <a:spcPts val="0"/>
              </a:spcBef>
              <a:spcAft>
                <a:spcPts val="0"/>
              </a:spcAft>
              <a:buSzPts val="1200"/>
              <a:buChar char="●"/>
            </a:pPr>
            <a:r>
              <a:rPr lang="en" sz="1200"/>
              <a:t>Battery usable 30.9% of the time </a:t>
            </a:r>
            <a:endParaRPr sz="1200"/>
          </a:p>
          <a:p>
            <a:pPr indent="-304800" lvl="0" marL="457200" rtl="0" algn="just">
              <a:spcBef>
                <a:spcPts val="0"/>
              </a:spcBef>
              <a:spcAft>
                <a:spcPts val="0"/>
              </a:spcAft>
              <a:buSzPts val="1200"/>
              <a:buChar char="●"/>
            </a:pPr>
            <a:r>
              <a:rPr lang="en" sz="1200"/>
              <a:t>Decrease on Italy's gas dependency:</a:t>
            </a:r>
            <a:endParaRPr sz="1200"/>
          </a:p>
          <a:p>
            <a:pPr indent="-304800" lvl="1" marL="914400" rtl="0" algn="just">
              <a:spcBef>
                <a:spcPts val="0"/>
              </a:spcBef>
              <a:spcAft>
                <a:spcPts val="0"/>
              </a:spcAft>
              <a:buSzPts val="1200"/>
              <a:buAutoNum type="alphaLcPeriod"/>
            </a:pPr>
            <a:r>
              <a:rPr lang="en" sz="1200"/>
              <a:t>Scenario 1: -0.85% gas usage</a:t>
            </a:r>
            <a:endParaRPr sz="1200"/>
          </a:p>
          <a:p>
            <a:pPr indent="-304800" lvl="1" marL="914400" rtl="0" algn="just">
              <a:spcBef>
                <a:spcPts val="0"/>
              </a:spcBef>
              <a:spcAft>
                <a:spcPts val="0"/>
              </a:spcAft>
              <a:buSzPts val="1200"/>
              <a:buAutoNum type="alphaLcPeriod"/>
            </a:pPr>
            <a:r>
              <a:rPr lang="en" sz="1200"/>
              <a:t>Scenario 2: -0.29% gas usage</a:t>
            </a:r>
            <a:endParaRPr sz="1200"/>
          </a:p>
          <a:p>
            <a:pPr indent="-304800" lvl="1" marL="914400" rtl="0" algn="just">
              <a:spcBef>
                <a:spcPts val="0"/>
              </a:spcBef>
              <a:spcAft>
                <a:spcPts val="0"/>
              </a:spcAft>
              <a:buSzPts val="1200"/>
              <a:buAutoNum type="alphaLcPeriod"/>
            </a:pPr>
            <a:r>
              <a:rPr lang="en" sz="1200"/>
              <a:t>Scenario 3: - 0.31% gas usage</a:t>
            </a:r>
            <a:endParaRPr sz="1200"/>
          </a:p>
        </p:txBody>
      </p:sp>
      <p:sp>
        <p:nvSpPr>
          <p:cNvPr id="495" name="Google Shape;495;p39"/>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496" name="Google Shape;496;p39"/>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6.1. PV and Electricity Storage</a:t>
            </a:r>
            <a:endParaRPr/>
          </a:p>
        </p:txBody>
      </p:sp>
      <p:pic>
        <p:nvPicPr>
          <p:cNvPr id="497" name="Google Shape;497;p39"/>
          <p:cNvPicPr preferRelativeResize="0"/>
          <p:nvPr/>
        </p:nvPicPr>
        <p:blipFill>
          <a:blip r:embed="rId3">
            <a:alphaModFix/>
          </a:blip>
          <a:stretch>
            <a:fillRect/>
          </a:stretch>
        </p:blipFill>
        <p:spPr>
          <a:xfrm>
            <a:off x="5058900" y="2881761"/>
            <a:ext cx="3503401" cy="2109339"/>
          </a:xfrm>
          <a:prstGeom prst="rect">
            <a:avLst/>
          </a:prstGeom>
          <a:noFill/>
          <a:ln>
            <a:noFill/>
          </a:ln>
        </p:spPr>
      </p:pic>
      <p:pic>
        <p:nvPicPr>
          <p:cNvPr id="498" name="Google Shape;498;p39"/>
          <p:cNvPicPr preferRelativeResize="0"/>
          <p:nvPr/>
        </p:nvPicPr>
        <p:blipFill>
          <a:blip r:embed="rId4">
            <a:alphaModFix/>
          </a:blip>
          <a:stretch>
            <a:fillRect/>
          </a:stretch>
        </p:blipFill>
        <p:spPr>
          <a:xfrm>
            <a:off x="5058900" y="759200"/>
            <a:ext cx="3436672" cy="197016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40"/>
          <p:cNvSpPr txBox="1"/>
          <p:nvPr>
            <p:ph idx="2" type="body"/>
          </p:nvPr>
        </p:nvSpPr>
        <p:spPr>
          <a:xfrm>
            <a:off x="4832400" y="781650"/>
            <a:ext cx="3999900" cy="400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t>LEARNING RATE</a:t>
            </a:r>
            <a:endParaRPr b="1" sz="1200"/>
          </a:p>
          <a:p>
            <a:pPr indent="-304800" lvl="0" marL="457200" rtl="0" algn="l">
              <a:lnSpc>
                <a:spcPct val="100000"/>
              </a:lnSpc>
              <a:spcBef>
                <a:spcPts val="0"/>
              </a:spcBef>
              <a:spcAft>
                <a:spcPts val="0"/>
              </a:spcAft>
              <a:buSzPts val="1200"/>
              <a:buChar char="●"/>
            </a:pPr>
            <a:r>
              <a:rPr lang="en" sz="1200"/>
              <a:t>The increase in capacity of the technology and the related reduction in costs with time</a:t>
            </a:r>
            <a:endParaRPr sz="1200"/>
          </a:p>
          <a:p>
            <a:pPr indent="-304800" lvl="0" marL="457200" rtl="0" algn="l">
              <a:lnSpc>
                <a:spcPct val="100000"/>
              </a:lnSpc>
              <a:spcBef>
                <a:spcPts val="0"/>
              </a:spcBef>
              <a:spcAft>
                <a:spcPts val="0"/>
              </a:spcAft>
              <a:buSzPts val="1200"/>
              <a:buChar char="●"/>
            </a:pPr>
            <a:r>
              <a:rPr lang="en" sz="1200"/>
              <a:t>The first scenario only considers the LR of the PV module, while Scenarios 2 and 3 add the LR of the Balance of System - calculated as weighted average between PV’s LR and BoS’s LR in relation to their contribution to the CAPEX</a:t>
            </a:r>
            <a:endParaRPr sz="1200"/>
          </a:p>
          <a:p>
            <a:pPr indent="0" lvl="0" marL="0" rtl="0" algn="l">
              <a:lnSpc>
                <a:spcPct val="100000"/>
              </a:lnSpc>
              <a:spcBef>
                <a:spcPts val="0"/>
              </a:spcBef>
              <a:spcAft>
                <a:spcPts val="0"/>
              </a:spcAft>
              <a:buNone/>
            </a:pPr>
            <a:r>
              <a:t/>
            </a:r>
            <a:endParaRPr b="1" sz="1200"/>
          </a:p>
          <a:p>
            <a:pPr indent="0" lvl="0" marL="0" rtl="0" algn="l">
              <a:lnSpc>
                <a:spcPct val="100000"/>
              </a:lnSpc>
              <a:spcBef>
                <a:spcPts val="0"/>
              </a:spcBef>
              <a:spcAft>
                <a:spcPts val="0"/>
              </a:spcAft>
              <a:buNone/>
            </a:pPr>
            <a:r>
              <a:t/>
            </a:r>
            <a:endParaRPr b="1" sz="1200"/>
          </a:p>
          <a:p>
            <a:pPr indent="0" lvl="0" marL="0" rtl="0" algn="l">
              <a:lnSpc>
                <a:spcPct val="100000"/>
              </a:lnSpc>
              <a:spcBef>
                <a:spcPts val="0"/>
              </a:spcBef>
              <a:spcAft>
                <a:spcPts val="0"/>
              </a:spcAft>
              <a:buNone/>
            </a:pPr>
            <a:r>
              <a:t/>
            </a:r>
            <a:endParaRPr b="1" sz="1200"/>
          </a:p>
          <a:p>
            <a:pPr indent="0" lvl="0" marL="0" rtl="0" algn="l">
              <a:lnSpc>
                <a:spcPct val="100000"/>
              </a:lnSpc>
              <a:spcBef>
                <a:spcPts val="0"/>
              </a:spcBef>
              <a:spcAft>
                <a:spcPts val="0"/>
              </a:spcAft>
              <a:buNone/>
            </a:pPr>
            <a:r>
              <a:t/>
            </a:r>
            <a:endParaRPr b="1" sz="1200"/>
          </a:p>
          <a:p>
            <a:pPr indent="0" lvl="0" marL="0" rtl="0" algn="l">
              <a:lnSpc>
                <a:spcPct val="100000"/>
              </a:lnSpc>
              <a:spcBef>
                <a:spcPts val="0"/>
              </a:spcBef>
              <a:spcAft>
                <a:spcPts val="0"/>
              </a:spcAft>
              <a:buNone/>
            </a:pPr>
            <a:r>
              <a:t/>
            </a:r>
            <a:endParaRPr b="1" sz="1200"/>
          </a:p>
          <a:p>
            <a:pPr indent="0" lvl="0" marL="0" rtl="0" algn="l">
              <a:lnSpc>
                <a:spcPct val="100000"/>
              </a:lnSpc>
              <a:spcBef>
                <a:spcPts val="0"/>
              </a:spcBef>
              <a:spcAft>
                <a:spcPts val="0"/>
              </a:spcAft>
              <a:buNone/>
            </a:pPr>
            <a:r>
              <a:t/>
            </a:r>
            <a:endParaRPr b="1" sz="1200"/>
          </a:p>
          <a:p>
            <a:pPr indent="0" lvl="0" marL="0" rtl="0" algn="l">
              <a:lnSpc>
                <a:spcPct val="100000"/>
              </a:lnSpc>
              <a:spcBef>
                <a:spcPts val="0"/>
              </a:spcBef>
              <a:spcAft>
                <a:spcPts val="0"/>
              </a:spcAft>
              <a:buNone/>
            </a:pPr>
            <a:r>
              <a:t/>
            </a:r>
            <a:endParaRPr b="1" sz="1200"/>
          </a:p>
          <a:p>
            <a:pPr indent="0" lvl="0" marL="0" rtl="0" algn="l">
              <a:lnSpc>
                <a:spcPct val="100000"/>
              </a:lnSpc>
              <a:spcBef>
                <a:spcPts val="0"/>
              </a:spcBef>
              <a:spcAft>
                <a:spcPts val="0"/>
              </a:spcAft>
              <a:buNone/>
            </a:pPr>
            <a:r>
              <a:t/>
            </a:r>
            <a:endParaRPr b="1" sz="1200"/>
          </a:p>
          <a:p>
            <a:pPr indent="-304800" lvl="0" marL="457200" rtl="0" algn="l">
              <a:lnSpc>
                <a:spcPct val="100000"/>
              </a:lnSpc>
              <a:spcBef>
                <a:spcPts val="0"/>
              </a:spcBef>
              <a:spcAft>
                <a:spcPts val="0"/>
              </a:spcAft>
              <a:buSzPts val="1200"/>
              <a:buChar char="●"/>
            </a:pPr>
            <a:r>
              <a:rPr b="1" lang="en" sz="1200"/>
              <a:t>Households interact more</a:t>
            </a:r>
            <a:r>
              <a:rPr lang="en" sz="1200"/>
              <a:t> and the </a:t>
            </a:r>
            <a:r>
              <a:rPr i="1" lang="en" sz="1200"/>
              <a:t>word of mouth </a:t>
            </a:r>
            <a:r>
              <a:rPr lang="en" sz="1200"/>
              <a:t>has a more long-lasting and relevant influence on their decision-making process</a:t>
            </a:r>
            <a:endParaRPr sz="1200"/>
          </a:p>
          <a:p>
            <a:pPr indent="0" lvl="0" marL="0" rtl="0" algn="l">
              <a:spcBef>
                <a:spcPts val="0"/>
              </a:spcBef>
              <a:spcAft>
                <a:spcPts val="0"/>
              </a:spcAft>
              <a:buNone/>
            </a:pPr>
            <a:r>
              <a:t/>
            </a:r>
            <a:endParaRPr sz="1200"/>
          </a:p>
        </p:txBody>
      </p:sp>
      <p:sp>
        <p:nvSpPr>
          <p:cNvPr id="504" name="Google Shape;504;p40"/>
          <p:cNvSpPr txBox="1"/>
          <p:nvPr>
            <p:ph idx="1" type="body"/>
          </p:nvPr>
        </p:nvSpPr>
        <p:spPr>
          <a:xfrm>
            <a:off x="311700" y="781650"/>
            <a:ext cx="3999900" cy="400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t>ASSUMPTIONS</a:t>
            </a:r>
            <a:endParaRPr b="1" sz="1200"/>
          </a:p>
          <a:p>
            <a:pPr indent="-304800" lvl="0" marL="457200" rtl="0" algn="l">
              <a:lnSpc>
                <a:spcPct val="100000"/>
              </a:lnSpc>
              <a:spcBef>
                <a:spcPts val="0"/>
              </a:spcBef>
              <a:spcAft>
                <a:spcPts val="0"/>
              </a:spcAft>
              <a:buClr>
                <a:schemeClr val="dk2"/>
              </a:buClr>
              <a:buSzPts val="1200"/>
              <a:buFont typeface="Open Sans"/>
              <a:buChar char="●"/>
            </a:pPr>
            <a:r>
              <a:rPr b="1" lang="en" sz="1200"/>
              <a:t>500 households</a:t>
            </a:r>
            <a:r>
              <a:rPr lang="en" sz="1200"/>
              <a:t> represent the trends of adoption rate.</a:t>
            </a:r>
            <a:endParaRPr sz="1200"/>
          </a:p>
          <a:p>
            <a:pPr indent="-304800" lvl="0" marL="457200" rtl="0" algn="l">
              <a:lnSpc>
                <a:spcPct val="100000"/>
              </a:lnSpc>
              <a:spcBef>
                <a:spcPts val="0"/>
              </a:spcBef>
              <a:spcAft>
                <a:spcPts val="0"/>
              </a:spcAft>
              <a:buClr>
                <a:schemeClr val="dk2"/>
              </a:buClr>
              <a:buSzPts val="1200"/>
              <a:buFont typeface="Open Sans"/>
              <a:buChar char="●"/>
            </a:pPr>
            <a:r>
              <a:rPr lang="en" sz="1200"/>
              <a:t>Different categories of households adopt for different reasons, mainly social recognition - more important for innovators - and financial benefits - more relevant for the laggards</a:t>
            </a:r>
            <a:endParaRPr i="1" sz="1200"/>
          </a:p>
          <a:p>
            <a:pPr indent="0" lvl="0" marL="0" rtl="0" algn="l">
              <a:spcBef>
                <a:spcPts val="0"/>
              </a:spcBef>
              <a:spcAft>
                <a:spcPts val="0"/>
              </a:spcAft>
              <a:buNone/>
            </a:pPr>
            <a:r>
              <a:t/>
            </a:r>
            <a:endParaRPr/>
          </a:p>
        </p:txBody>
      </p:sp>
      <p:sp>
        <p:nvSpPr>
          <p:cNvPr id="505" name="Google Shape;505;p40"/>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506" name="Google Shape;506;p40"/>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6.2. Diffusion of Innovations</a:t>
            </a:r>
            <a:endParaRPr/>
          </a:p>
        </p:txBody>
      </p:sp>
      <p:grpSp>
        <p:nvGrpSpPr>
          <p:cNvPr id="507" name="Google Shape;507;p40"/>
          <p:cNvGrpSpPr/>
          <p:nvPr/>
        </p:nvGrpSpPr>
        <p:grpSpPr>
          <a:xfrm>
            <a:off x="5431684" y="2698625"/>
            <a:ext cx="2801329" cy="800100"/>
            <a:chOff x="4086384" y="2117600"/>
            <a:chExt cx="2801329" cy="800100"/>
          </a:xfrm>
        </p:grpSpPr>
        <p:sp>
          <p:nvSpPr>
            <p:cNvPr id="508" name="Google Shape;508;p40"/>
            <p:cNvSpPr/>
            <p:nvPr/>
          </p:nvSpPr>
          <p:spPr>
            <a:xfrm>
              <a:off x="4086384" y="2117600"/>
              <a:ext cx="767700" cy="800100"/>
            </a:xfrm>
            <a:prstGeom prst="teardrop">
              <a:avLst>
                <a:gd fmla="val 99080" name="adj"/>
              </a:avLst>
            </a:prstGeom>
            <a:solidFill>
              <a:srgbClr val="6AA84F"/>
            </a:solidFill>
            <a:ln cap="flat" cmpd="sng" w="762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Open Sans"/>
                  <a:ea typeface="Open Sans"/>
                  <a:cs typeface="Open Sans"/>
                  <a:sym typeface="Open Sans"/>
                </a:rPr>
                <a:t>1. </a:t>
              </a:r>
              <a:r>
                <a:rPr b="1" lang="en" sz="1200">
                  <a:solidFill>
                    <a:srgbClr val="FFFFFF"/>
                  </a:solidFill>
                  <a:latin typeface="Open Sans"/>
                  <a:ea typeface="Open Sans"/>
                  <a:cs typeface="Open Sans"/>
                  <a:sym typeface="Open Sans"/>
                </a:rPr>
                <a:t>PV</a:t>
              </a:r>
              <a:endParaRPr b="1" sz="1200">
                <a:solidFill>
                  <a:srgbClr val="FFFFFF"/>
                </a:solidFill>
                <a:latin typeface="Open Sans"/>
                <a:ea typeface="Open Sans"/>
                <a:cs typeface="Open Sans"/>
                <a:sym typeface="Open Sans"/>
              </a:endParaRPr>
            </a:p>
          </p:txBody>
        </p:sp>
        <p:sp>
          <p:nvSpPr>
            <p:cNvPr id="509" name="Google Shape;509;p40"/>
            <p:cNvSpPr/>
            <p:nvPr/>
          </p:nvSpPr>
          <p:spPr>
            <a:xfrm>
              <a:off x="5103172" y="2117600"/>
              <a:ext cx="767700" cy="800100"/>
            </a:xfrm>
            <a:prstGeom prst="teardrop">
              <a:avLst>
                <a:gd fmla="val 100000" name="adj"/>
              </a:avLst>
            </a:prstGeom>
            <a:solidFill>
              <a:schemeClr val="accent1"/>
            </a:solid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Open Sans"/>
                  <a:ea typeface="Open Sans"/>
                  <a:cs typeface="Open Sans"/>
                  <a:sym typeface="Open Sans"/>
                </a:rPr>
                <a:t>2. PV + BoS</a:t>
              </a:r>
              <a:endParaRPr b="1" sz="1200">
                <a:solidFill>
                  <a:srgbClr val="FFFFFF"/>
                </a:solidFill>
                <a:latin typeface="Open Sans"/>
                <a:ea typeface="Open Sans"/>
                <a:cs typeface="Open Sans"/>
                <a:sym typeface="Open Sans"/>
              </a:endParaRPr>
            </a:p>
          </p:txBody>
        </p:sp>
        <p:sp>
          <p:nvSpPr>
            <p:cNvPr id="510" name="Google Shape;510;p40"/>
            <p:cNvSpPr/>
            <p:nvPr/>
          </p:nvSpPr>
          <p:spPr>
            <a:xfrm>
              <a:off x="6120013" y="2117600"/>
              <a:ext cx="767700" cy="800100"/>
            </a:xfrm>
            <a:prstGeom prst="teardrop">
              <a:avLst>
                <a:gd fmla="val 100000" name="adj"/>
              </a:avLst>
            </a:prstGeom>
            <a:solidFill>
              <a:srgbClr val="0097A7"/>
            </a:solidFill>
            <a:ln cap="flat" cmpd="sng" w="762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solidFill>
                  <a:srgbClr val="FFFFFF"/>
                </a:solidFill>
                <a:latin typeface="Open Sans"/>
                <a:ea typeface="Open Sans"/>
                <a:cs typeface="Open Sans"/>
                <a:sym typeface="Open Sans"/>
              </a:endParaRPr>
            </a:p>
            <a:p>
              <a:pPr indent="0" lvl="0" marL="0" rtl="0" algn="ctr">
                <a:spcBef>
                  <a:spcPts val="0"/>
                </a:spcBef>
                <a:spcAft>
                  <a:spcPts val="0"/>
                </a:spcAft>
                <a:buNone/>
              </a:pPr>
              <a:r>
                <a:rPr b="1" lang="en" sz="1200">
                  <a:solidFill>
                    <a:srgbClr val="FFFFFF"/>
                  </a:solidFill>
                  <a:latin typeface="Open Sans"/>
                  <a:ea typeface="Open Sans"/>
                  <a:cs typeface="Open Sans"/>
                  <a:sym typeface="Open Sans"/>
                </a:rPr>
                <a:t>3. PV + BoS</a:t>
              </a:r>
              <a:endParaRPr b="1" sz="1200">
                <a:solidFill>
                  <a:srgbClr val="FFFFFF"/>
                </a:solidFill>
                <a:latin typeface="Open Sans"/>
                <a:ea typeface="Open Sans"/>
                <a:cs typeface="Open Sans"/>
                <a:sym typeface="Open Sans"/>
              </a:endParaRPr>
            </a:p>
            <a:p>
              <a:pPr indent="0" lvl="0" marL="0" rtl="0" algn="ctr">
                <a:spcBef>
                  <a:spcPts val="0"/>
                </a:spcBef>
                <a:spcAft>
                  <a:spcPts val="0"/>
                </a:spcAft>
                <a:buNone/>
              </a:pPr>
              <a:r>
                <a:t/>
              </a:r>
              <a:endParaRPr b="1" sz="2000">
                <a:solidFill>
                  <a:srgbClr val="FFFFFF"/>
                </a:solidFill>
                <a:latin typeface="Open Sans"/>
                <a:ea typeface="Open Sans"/>
                <a:cs typeface="Open Sans"/>
                <a:sym typeface="Open Sans"/>
              </a:endParaRPr>
            </a:p>
          </p:txBody>
        </p:sp>
      </p:grpSp>
      <p:pic>
        <p:nvPicPr>
          <p:cNvPr id="511" name="Google Shape;511;p40"/>
          <p:cNvPicPr preferRelativeResize="0"/>
          <p:nvPr/>
        </p:nvPicPr>
        <p:blipFill>
          <a:blip r:embed="rId3">
            <a:alphaModFix/>
          </a:blip>
          <a:stretch>
            <a:fillRect/>
          </a:stretch>
        </p:blipFill>
        <p:spPr>
          <a:xfrm>
            <a:off x="540300" y="2235450"/>
            <a:ext cx="4158326" cy="2498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p41"/>
          <p:cNvSpPr txBox="1"/>
          <p:nvPr>
            <p:ph idx="1" type="body"/>
          </p:nvPr>
        </p:nvSpPr>
        <p:spPr>
          <a:xfrm>
            <a:off x="311700" y="708550"/>
            <a:ext cx="8520600" cy="42075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2"/>
              </a:buClr>
              <a:buSzPts val="1200"/>
              <a:buFont typeface="Arial"/>
              <a:buChar char="●"/>
            </a:pPr>
            <a:r>
              <a:rPr b="1" lang="en" sz="1200"/>
              <a:t>Relative Advantage</a:t>
            </a:r>
            <a:r>
              <a:rPr lang="en" sz="1200"/>
              <a:t>: Degree to which an innovation is perceived as better, in terms of savings made, or more useful, in terms of social recognition, than others to achieve personal goals</a:t>
            </a:r>
            <a:endParaRPr sz="1200"/>
          </a:p>
          <a:p>
            <a:pPr indent="-304800" lvl="0" marL="457200" rtl="0" algn="l">
              <a:lnSpc>
                <a:spcPct val="100000"/>
              </a:lnSpc>
              <a:spcBef>
                <a:spcPts val="0"/>
              </a:spcBef>
              <a:spcAft>
                <a:spcPts val="0"/>
              </a:spcAft>
              <a:buClr>
                <a:schemeClr val="dk2"/>
              </a:buClr>
              <a:buSzPts val="1200"/>
              <a:buFont typeface="Open Sans"/>
              <a:buChar char="●"/>
            </a:pPr>
            <a:r>
              <a:rPr lang="en" sz="1200"/>
              <a:t> - taken as input from the PV and Electricity Storage	→ decrease</a:t>
            </a:r>
            <a:endParaRPr sz="1200"/>
          </a:p>
          <a:p>
            <a:pPr indent="-304800" lvl="0" marL="457200" rtl="0" algn="l">
              <a:lnSpc>
                <a:spcPct val="100000"/>
              </a:lnSpc>
              <a:spcBef>
                <a:spcPts val="0"/>
              </a:spcBef>
              <a:spcAft>
                <a:spcPts val="0"/>
              </a:spcAft>
              <a:buClr>
                <a:schemeClr val="dk2"/>
              </a:buClr>
              <a:buSzPts val="1200"/>
              <a:buFont typeface="Arial"/>
              <a:buChar char="●"/>
            </a:pPr>
            <a:r>
              <a:rPr b="1" lang="en" sz="1200"/>
              <a:t>Complexity</a:t>
            </a:r>
            <a:r>
              <a:rPr lang="en" sz="1200"/>
              <a:t>:</a:t>
            </a:r>
            <a:r>
              <a:rPr i="1" lang="en" sz="1200"/>
              <a:t> </a:t>
            </a:r>
            <a:r>
              <a:rPr lang="en" sz="1200"/>
              <a:t>of implementation and usage of the technology, as perceived from households → increase</a:t>
            </a:r>
            <a:endParaRPr sz="1200"/>
          </a:p>
          <a:p>
            <a:pPr indent="-304800" lvl="0" marL="457200" rtl="0" algn="l">
              <a:lnSpc>
                <a:spcPct val="100000"/>
              </a:lnSpc>
              <a:spcBef>
                <a:spcPts val="0"/>
              </a:spcBef>
              <a:spcAft>
                <a:spcPts val="0"/>
              </a:spcAft>
              <a:buClr>
                <a:schemeClr val="dk2"/>
              </a:buClr>
              <a:buSzPts val="1200"/>
              <a:buFont typeface="Arial"/>
              <a:buChar char="●"/>
            </a:pPr>
            <a:r>
              <a:rPr b="1" lang="en" sz="1200"/>
              <a:t>Compatibility: </a:t>
            </a:r>
            <a:r>
              <a:rPr lang="en" sz="1200"/>
              <a:t>Degree of compatibility with needs, way of living and values of a potential adopter</a:t>
            </a:r>
            <a:endParaRPr sz="1200"/>
          </a:p>
          <a:p>
            <a:pPr indent="-304800" lvl="0" marL="457200" rtl="0" algn="l">
              <a:lnSpc>
                <a:spcPct val="100000"/>
              </a:lnSpc>
              <a:spcBef>
                <a:spcPts val="0"/>
              </a:spcBef>
              <a:spcAft>
                <a:spcPts val="0"/>
              </a:spcAft>
              <a:buClr>
                <a:schemeClr val="dk2"/>
              </a:buClr>
              <a:buSzPts val="1200"/>
              <a:buFont typeface="Arial"/>
              <a:buChar char="●"/>
            </a:pPr>
            <a:r>
              <a:rPr b="1" lang="en" sz="1200"/>
              <a:t>Trialability and observability:</a:t>
            </a:r>
            <a:r>
              <a:rPr lang="en" sz="1200"/>
              <a:t> Degree of trialability, test and visibility of added value before adoption	</a:t>
            </a:r>
            <a:endParaRPr sz="1200"/>
          </a:p>
        </p:txBody>
      </p:sp>
      <p:sp>
        <p:nvSpPr>
          <p:cNvPr id="517" name="Google Shape;517;p41"/>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6.2. Diffusion of Innovations</a:t>
            </a:r>
            <a:endParaRPr/>
          </a:p>
        </p:txBody>
      </p:sp>
      <p:sp>
        <p:nvSpPr>
          <p:cNvPr id="518" name="Google Shape;518;p41"/>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519" name="Google Shape;519;p41"/>
          <p:cNvSpPr txBox="1"/>
          <p:nvPr/>
        </p:nvSpPr>
        <p:spPr>
          <a:xfrm>
            <a:off x="1400175" y="4696975"/>
            <a:ext cx="62769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1300">
                <a:solidFill>
                  <a:schemeClr val="dk1"/>
                </a:solidFill>
                <a:latin typeface="Open Sans"/>
                <a:ea typeface="Open Sans"/>
                <a:cs typeface="Open Sans"/>
                <a:sym typeface="Open Sans"/>
              </a:rPr>
              <a:t>A rate of 1 is most advantageous for adoption while 3 is the most disadvantageous.</a:t>
            </a:r>
            <a:endParaRPr>
              <a:latin typeface="Open Sans"/>
              <a:ea typeface="Open Sans"/>
              <a:cs typeface="Open Sans"/>
              <a:sym typeface="Open Sans"/>
            </a:endParaRPr>
          </a:p>
        </p:txBody>
      </p:sp>
      <p:pic>
        <p:nvPicPr>
          <p:cNvPr id="520" name="Google Shape;520;p41"/>
          <p:cNvPicPr preferRelativeResize="0"/>
          <p:nvPr/>
        </p:nvPicPr>
        <p:blipFill>
          <a:blip r:embed="rId3">
            <a:alphaModFix/>
          </a:blip>
          <a:stretch>
            <a:fillRect/>
          </a:stretch>
        </p:blipFill>
        <p:spPr>
          <a:xfrm>
            <a:off x="0" y="1940020"/>
            <a:ext cx="9143999" cy="27874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42"/>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6.2. Diffusion of Innovations</a:t>
            </a:r>
            <a:endParaRPr/>
          </a:p>
        </p:txBody>
      </p:sp>
      <p:sp>
        <p:nvSpPr>
          <p:cNvPr id="526" name="Google Shape;526;p42"/>
          <p:cNvSpPr txBox="1"/>
          <p:nvPr/>
        </p:nvSpPr>
        <p:spPr>
          <a:xfrm>
            <a:off x="5766575" y="1160650"/>
            <a:ext cx="7037100" cy="8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2"/>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528" name="Google Shape;528;p42"/>
          <p:cNvSpPr txBox="1"/>
          <p:nvPr>
            <p:ph idx="1" type="body"/>
          </p:nvPr>
        </p:nvSpPr>
        <p:spPr>
          <a:xfrm>
            <a:off x="311700" y="3103500"/>
            <a:ext cx="8520600" cy="204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b="1" lang="en" sz="1200"/>
              <a:t>RESULTS</a:t>
            </a:r>
            <a:endParaRPr b="1" sz="1200"/>
          </a:p>
          <a:p>
            <a:pPr indent="0" lvl="0" marL="0" rtl="0" algn="l">
              <a:spcBef>
                <a:spcPts val="0"/>
              </a:spcBef>
              <a:spcAft>
                <a:spcPts val="0"/>
              </a:spcAft>
              <a:buClr>
                <a:schemeClr val="dk1"/>
              </a:buClr>
              <a:buSzPts val="1100"/>
              <a:buFont typeface="Arial"/>
              <a:buNone/>
            </a:pPr>
            <a:r>
              <a:rPr lang="en" sz="1200"/>
              <a:t>3 variables mainly block or push the adoption of PV panels:</a:t>
            </a:r>
            <a:endParaRPr sz="1200"/>
          </a:p>
          <a:p>
            <a:pPr indent="-304800" lvl="0" marL="457200" rtl="0" algn="l">
              <a:spcBef>
                <a:spcPts val="0"/>
              </a:spcBef>
              <a:spcAft>
                <a:spcPts val="0"/>
              </a:spcAft>
              <a:buSzPts val="1200"/>
              <a:buChar char="●"/>
            </a:pPr>
            <a:r>
              <a:rPr b="1" lang="en" sz="1200"/>
              <a:t>Complexity</a:t>
            </a:r>
            <a:r>
              <a:rPr lang="en" sz="1200"/>
              <a:t>: if the product requires a high knowledge and a relevant amount of time to be implemented, households will not adopt it</a:t>
            </a:r>
            <a:endParaRPr sz="1200"/>
          </a:p>
          <a:p>
            <a:pPr indent="-304800" lvl="0" marL="457200" rtl="0" algn="l">
              <a:spcBef>
                <a:spcPts val="0"/>
              </a:spcBef>
              <a:spcAft>
                <a:spcPts val="0"/>
              </a:spcAft>
              <a:buSzPts val="1200"/>
              <a:buChar char="●"/>
            </a:pPr>
            <a:r>
              <a:rPr b="1" lang="en" sz="1200"/>
              <a:t>Financial benefits</a:t>
            </a:r>
            <a:r>
              <a:rPr lang="en" sz="1200"/>
              <a:t>: households will adopt only if the price of the PV panels is lower than the costs related to the traditional appliances. If the electricity bills are lower with the former than with the latter, households will adopt.</a:t>
            </a:r>
            <a:endParaRPr sz="1200"/>
          </a:p>
          <a:p>
            <a:pPr indent="-304800" lvl="0" marL="457200" rtl="0" algn="l">
              <a:spcBef>
                <a:spcPts val="0"/>
              </a:spcBef>
              <a:spcAft>
                <a:spcPts val="0"/>
              </a:spcAft>
              <a:buSzPts val="1200"/>
              <a:buChar char="●"/>
            </a:pPr>
            <a:r>
              <a:rPr b="1" lang="en" sz="1200"/>
              <a:t>Drivers of adoption</a:t>
            </a:r>
            <a:r>
              <a:rPr lang="en" sz="1200"/>
              <a:t>: different priorities for different categories of households in terms of expected savings and social recognition.</a:t>
            </a:r>
            <a:endParaRPr sz="1200"/>
          </a:p>
        </p:txBody>
      </p:sp>
      <p:pic>
        <p:nvPicPr>
          <p:cNvPr id="529" name="Google Shape;529;p42"/>
          <p:cNvPicPr preferRelativeResize="0"/>
          <p:nvPr/>
        </p:nvPicPr>
        <p:blipFill>
          <a:blip r:embed="rId3">
            <a:alphaModFix/>
          </a:blip>
          <a:stretch>
            <a:fillRect/>
          </a:stretch>
        </p:blipFill>
        <p:spPr>
          <a:xfrm>
            <a:off x="311700" y="690961"/>
            <a:ext cx="8520599" cy="241956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Google Shape;534;p43"/>
          <p:cNvSpPr txBox="1"/>
          <p:nvPr>
            <p:ph idx="1" type="body"/>
          </p:nvPr>
        </p:nvSpPr>
        <p:spPr>
          <a:xfrm>
            <a:off x="311700" y="781650"/>
            <a:ext cx="3999900" cy="400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MODEL FORMULATION</a:t>
            </a:r>
            <a:endParaRPr b="1" sz="1200"/>
          </a:p>
          <a:p>
            <a:pPr indent="-304800" lvl="0" marL="457200" rtl="0" algn="l">
              <a:spcBef>
                <a:spcPts val="0"/>
              </a:spcBef>
              <a:spcAft>
                <a:spcPts val="0"/>
              </a:spcAft>
              <a:buSzPts val="1200"/>
              <a:buChar char="●"/>
            </a:pPr>
            <a:r>
              <a:rPr lang="en" sz="1200"/>
              <a:t>Base scenario: Spain 2030 -&gt; scale for Sicily</a:t>
            </a:r>
            <a:endParaRPr sz="1200"/>
          </a:p>
          <a:p>
            <a:pPr indent="-304800" lvl="0" marL="457200" rtl="0" algn="l">
              <a:spcBef>
                <a:spcPts val="0"/>
              </a:spcBef>
              <a:spcAft>
                <a:spcPts val="0"/>
              </a:spcAft>
              <a:buSzPts val="1200"/>
              <a:buChar char="●"/>
            </a:pPr>
            <a:r>
              <a:rPr lang="en" sz="1200"/>
              <a:t>Verification with an existing local scenario</a:t>
            </a:r>
            <a:endParaRPr sz="1200"/>
          </a:p>
          <a:p>
            <a:pPr indent="0" lvl="0" marL="0" rtl="0" algn="l">
              <a:spcBef>
                <a:spcPts val="0"/>
              </a:spcBef>
              <a:spcAft>
                <a:spcPts val="0"/>
              </a:spcAft>
              <a:buNone/>
            </a:pPr>
            <a:r>
              <a:rPr b="1" lang="en" sz="1200"/>
              <a:t>ASSUMPTIONS</a:t>
            </a:r>
            <a:endParaRPr b="1" sz="1200"/>
          </a:p>
          <a:p>
            <a:pPr indent="-304800" lvl="0" marL="457200" rtl="0" algn="l">
              <a:spcBef>
                <a:spcPts val="0"/>
              </a:spcBef>
              <a:spcAft>
                <a:spcPts val="0"/>
              </a:spcAft>
              <a:buSzPts val="1200"/>
              <a:buChar char="●"/>
            </a:pPr>
            <a:r>
              <a:rPr lang="en" sz="1200"/>
              <a:t>5.1 million people in Sicily</a:t>
            </a:r>
            <a:endParaRPr sz="1200"/>
          </a:p>
          <a:p>
            <a:pPr indent="-304800" lvl="0" marL="457200" rtl="0" algn="l">
              <a:spcBef>
                <a:spcPts val="0"/>
              </a:spcBef>
              <a:spcAft>
                <a:spcPts val="0"/>
              </a:spcAft>
              <a:buSzPts val="1200"/>
              <a:buChar char="●"/>
            </a:pPr>
            <a:r>
              <a:rPr lang="en" sz="1200"/>
              <a:t>Flexible area use policies for wind turbines</a:t>
            </a:r>
            <a:endParaRPr sz="1200"/>
          </a:p>
          <a:p>
            <a:pPr indent="0" lvl="0" marL="0" rtl="0" algn="l">
              <a:spcBef>
                <a:spcPts val="0"/>
              </a:spcBef>
              <a:spcAft>
                <a:spcPts val="0"/>
              </a:spcAft>
              <a:buNone/>
            </a:pPr>
            <a:r>
              <a:rPr b="1" lang="en" sz="1200"/>
              <a:t>PARAMETER SETTINGS</a:t>
            </a:r>
            <a:endParaRPr b="1" sz="1200"/>
          </a:p>
          <a:p>
            <a:pPr indent="0" lvl="0" marL="0" rtl="0" algn="l">
              <a:spcBef>
                <a:spcPts val="0"/>
              </a:spcBef>
              <a:spcAft>
                <a:spcPts val="0"/>
              </a:spcAft>
              <a:buNone/>
            </a:pPr>
            <a:r>
              <a:rPr b="1" lang="en" sz="1200"/>
              <a:t>Targets</a:t>
            </a:r>
            <a:endParaRPr b="1" sz="1200"/>
          </a:p>
          <a:p>
            <a:pPr indent="-304800" lvl="0" marL="457200" rtl="0" algn="l">
              <a:spcBef>
                <a:spcPts val="0"/>
              </a:spcBef>
              <a:spcAft>
                <a:spcPts val="0"/>
              </a:spcAft>
              <a:buSzPts val="1200"/>
              <a:buChar char="●"/>
            </a:pPr>
            <a:r>
              <a:rPr lang="en" sz="1200"/>
              <a:t>CO</a:t>
            </a:r>
            <a:r>
              <a:rPr baseline="-25000" lang="en" sz="1200"/>
              <a:t>2</a:t>
            </a:r>
            <a:r>
              <a:rPr lang="en" sz="1200"/>
              <a:t> emission reduction: 12%</a:t>
            </a:r>
            <a:endParaRPr sz="1200"/>
          </a:p>
          <a:p>
            <a:pPr indent="-304800" lvl="0" marL="457200" rtl="0" algn="l">
              <a:spcBef>
                <a:spcPts val="0"/>
              </a:spcBef>
              <a:spcAft>
                <a:spcPts val="0"/>
              </a:spcAft>
              <a:buSzPts val="1200"/>
              <a:buChar char="●"/>
            </a:pPr>
            <a:r>
              <a:rPr lang="en" sz="1200"/>
              <a:t>The percentage of renewables: 40%</a:t>
            </a:r>
            <a:endParaRPr sz="1200"/>
          </a:p>
          <a:p>
            <a:pPr indent="-304800" lvl="0" marL="457200" rtl="0" algn="l">
              <a:spcBef>
                <a:spcPts val="0"/>
              </a:spcBef>
              <a:spcAft>
                <a:spcPts val="0"/>
              </a:spcAft>
              <a:buSzPts val="1200"/>
              <a:buChar char="●"/>
            </a:pPr>
            <a:r>
              <a:rPr lang="en" sz="1200"/>
              <a:t>Max. energy and electricity imports: 50%</a:t>
            </a:r>
            <a:endParaRPr sz="1200"/>
          </a:p>
          <a:p>
            <a:pPr indent="0" lvl="0" marL="0" rtl="0" algn="l">
              <a:spcBef>
                <a:spcPts val="0"/>
              </a:spcBef>
              <a:spcAft>
                <a:spcPts val="0"/>
              </a:spcAft>
              <a:buNone/>
            </a:pPr>
            <a:r>
              <a:rPr b="1" lang="en" sz="1200"/>
              <a:t>Demand</a:t>
            </a:r>
            <a:endParaRPr b="1" sz="1200"/>
          </a:p>
          <a:p>
            <a:pPr indent="-304800" lvl="0" marL="457200" rtl="0" algn="l">
              <a:spcBef>
                <a:spcPts val="0"/>
              </a:spcBef>
              <a:spcAft>
                <a:spcPts val="0"/>
              </a:spcAft>
              <a:buSzPts val="1200"/>
              <a:buChar char="●"/>
            </a:pPr>
            <a:r>
              <a:rPr lang="en" sz="1200"/>
              <a:t>Household demand</a:t>
            </a:r>
            <a:endParaRPr sz="1200"/>
          </a:p>
          <a:p>
            <a:pPr indent="-304800" lvl="1" marL="914400" rtl="0" algn="l">
              <a:spcBef>
                <a:spcPts val="0"/>
              </a:spcBef>
              <a:spcAft>
                <a:spcPts val="0"/>
              </a:spcAft>
              <a:buSzPts val="1200"/>
              <a:buChar char="○"/>
            </a:pPr>
            <a:r>
              <a:rPr lang="en" sz="1200"/>
              <a:t>Population</a:t>
            </a:r>
            <a:endParaRPr sz="1200"/>
          </a:p>
          <a:p>
            <a:pPr indent="-304800" lvl="1" marL="914400" rtl="0" algn="l">
              <a:spcBef>
                <a:spcPts val="0"/>
              </a:spcBef>
              <a:spcAft>
                <a:spcPts val="0"/>
              </a:spcAft>
              <a:buSzPts val="1200"/>
              <a:buChar char="○"/>
            </a:pPr>
            <a:r>
              <a:rPr b="1" lang="en" sz="1200"/>
              <a:t>Solar panels</a:t>
            </a:r>
            <a:endParaRPr b="1" sz="1200"/>
          </a:p>
          <a:p>
            <a:pPr indent="-304800" lvl="1" marL="914400" rtl="0" algn="l">
              <a:spcBef>
                <a:spcPts val="0"/>
              </a:spcBef>
              <a:spcAft>
                <a:spcPts val="0"/>
              </a:spcAft>
              <a:buSzPts val="1200"/>
              <a:buChar char="○"/>
            </a:pPr>
            <a:r>
              <a:rPr lang="en" sz="1200"/>
              <a:t>Heating and cooling</a:t>
            </a:r>
            <a:endParaRPr sz="1200"/>
          </a:p>
        </p:txBody>
      </p:sp>
      <p:sp>
        <p:nvSpPr>
          <p:cNvPr id="535" name="Google Shape;535;p43"/>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536" name="Google Shape;536;p43"/>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6.3. Energy Transition Model</a:t>
            </a:r>
            <a:endParaRPr/>
          </a:p>
        </p:txBody>
      </p:sp>
      <p:sp>
        <p:nvSpPr>
          <p:cNvPr id="537" name="Google Shape;537;p43"/>
          <p:cNvSpPr txBox="1"/>
          <p:nvPr>
            <p:ph idx="2" type="body"/>
          </p:nvPr>
        </p:nvSpPr>
        <p:spPr>
          <a:xfrm>
            <a:off x="4832400" y="781650"/>
            <a:ext cx="3999900" cy="400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Supply</a:t>
            </a:r>
            <a:endParaRPr b="1" sz="1200"/>
          </a:p>
          <a:p>
            <a:pPr indent="-304800" lvl="0" marL="457200" rtl="0" algn="l">
              <a:spcBef>
                <a:spcPts val="0"/>
              </a:spcBef>
              <a:spcAft>
                <a:spcPts val="0"/>
              </a:spcAft>
              <a:buSzPts val="1200"/>
              <a:buChar char="●"/>
            </a:pPr>
            <a:r>
              <a:rPr lang="en" sz="1200"/>
              <a:t>Conventional electricity</a:t>
            </a:r>
            <a:endParaRPr sz="1200"/>
          </a:p>
          <a:p>
            <a:pPr indent="-304800" lvl="1" marL="914400" rtl="0" algn="l">
              <a:spcBef>
                <a:spcPts val="0"/>
              </a:spcBef>
              <a:spcAft>
                <a:spcPts val="0"/>
              </a:spcAft>
              <a:buSzPts val="1200"/>
              <a:buChar char="○"/>
            </a:pPr>
            <a:r>
              <a:rPr lang="en" sz="1200"/>
              <a:t>Coal</a:t>
            </a:r>
            <a:endParaRPr sz="1200"/>
          </a:p>
          <a:p>
            <a:pPr indent="-304800" lvl="1" marL="914400" rtl="0" algn="l">
              <a:spcBef>
                <a:spcPts val="0"/>
              </a:spcBef>
              <a:spcAft>
                <a:spcPts val="0"/>
              </a:spcAft>
              <a:buSzPts val="1200"/>
              <a:buChar char="○"/>
            </a:pPr>
            <a:r>
              <a:rPr lang="en" sz="1200"/>
              <a:t>Gas</a:t>
            </a:r>
            <a:endParaRPr sz="1200"/>
          </a:p>
          <a:p>
            <a:pPr indent="-304800" lvl="1" marL="914400" rtl="0" algn="l">
              <a:spcBef>
                <a:spcPts val="0"/>
              </a:spcBef>
              <a:spcAft>
                <a:spcPts val="0"/>
              </a:spcAft>
              <a:buSzPts val="1200"/>
              <a:buChar char="○"/>
            </a:pPr>
            <a:r>
              <a:rPr lang="en" sz="1200"/>
              <a:t>Oil</a:t>
            </a:r>
            <a:endParaRPr sz="1200"/>
          </a:p>
          <a:p>
            <a:pPr indent="-304800" lvl="1" marL="914400" rtl="0" algn="l">
              <a:spcBef>
                <a:spcPts val="0"/>
              </a:spcBef>
              <a:spcAft>
                <a:spcPts val="0"/>
              </a:spcAft>
              <a:buSzPts val="1200"/>
              <a:buChar char="○"/>
            </a:pPr>
            <a:r>
              <a:rPr lang="en" sz="1200"/>
              <a:t>Nuclear plants</a:t>
            </a:r>
            <a:endParaRPr sz="1200"/>
          </a:p>
          <a:p>
            <a:pPr indent="-304800" lvl="0" marL="457200" rtl="0" algn="l">
              <a:spcBef>
                <a:spcPts val="0"/>
              </a:spcBef>
              <a:spcAft>
                <a:spcPts val="0"/>
              </a:spcAft>
              <a:buSzPts val="1200"/>
              <a:buChar char="●"/>
            </a:pPr>
            <a:r>
              <a:rPr lang="en" sz="1200"/>
              <a:t>Renewable electricity</a:t>
            </a:r>
            <a:endParaRPr sz="1200"/>
          </a:p>
          <a:p>
            <a:pPr indent="-304800" lvl="1" marL="914400" rtl="0" algn="l">
              <a:spcBef>
                <a:spcPts val="0"/>
              </a:spcBef>
              <a:spcAft>
                <a:spcPts val="0"/>
              </a:spcAft>
              <a:buSzPts val="1200"/>
              <a:buChar char="○"/>
            </a:pPr>
            <a:r>
              <a:rPr lang="en" sz="1200"/>
              <a:t>Wind turbines</a:t>
            </a:r>
            <a:endParaRPr sz="1200"/>
          </a:p>
          <a:p>
            <a:pPr indent="-304800" lvl="1" marL="914400" rtl="0" algn="l">
              <a:spcBef>
                <a:spcPts val="0"/>
              </a:spcBef>
              <a:spcAft>
                <a:spcPts val="0"/>
              </a:spcAft>
              <a:buSzPts val="1200"/>
              <a:buChar char="○"/>
            </a:pPr>
            <a:r>
              <a:rPr lang="en" sz="1200"/>
              <a:t>Hydro electric</a:t>
            </a:r>
            <a:endParaRPr sz="1200"/>
          </a:p>
          <a:p>
            <a:pPr indent="-304800" lvl="1" marL="914400" rtl="0" algn="l">
              <a:spcBef>
                <a:spcPts val="0"/>
              </a:spcBef>
              <a:spcAft>
                <a:spcPts val="0"/>
              </a:spcAft>
              <a:buSzPts val="1200"/>
              <a:buChar char="○"/>
            </a:pPr>
            <a:r>
              <a:rPr lang="en" sz="1200"/>
              <a:t>Geothermal</a:t>
            </a:r>
            <a:endParaRPr sz="1200"/>
          </a:p>
          <a:p>
            <a:pPr indent="-304800" lvl="1" marL="914400" rtl="0" algn="l">
              <a:spcBef>
                <a:spcPts val="0"/>
              </a:spcBef>
              <a:spcAft>
                <a:spcPts val="0"/>
              </a:spcAft>
              <a:buSzPts val="1200"/>
              <a:buChar char="○"/>
            </a:pPr>
            <a:r>
              <a:rPr lang="en" sz="1200"/>
              <a:t>Hydrogen plants</a:t>
            </a:r>
            <a:endParaRPr sz="1200"/>
          </a:p>
          <a:p>
            <a:pPr indent="-304800" lvl="1" marL="914400" rtl="0" algn="l">
              <a:spcBef>
                <a:spcPts val="0"/>
              </a:spcBef>
              <a:spcAft>
                <a:spcPts val="0"/>
              </a:spcAft>
              <a:buSzPts val="1200"/>
              <a:buChar char="○"/>
            </a:pPr>
            <a:r>
              <a:rPr lang="en" sz="1200"/>
              <a:t>Solar power</a:t>
            </a:r>
            <a:endParaRPr sz="1200"/>
          </a:p>
          <a:p>
            <a:pPr indent="-304800" lvl="1" marL="914400" rtl="0" algn="l">
              <a:spcBef>
                <a:spcPts val="0"/>
              </a:spcBef>
              <a:spcAft>
                <a:spcPts val="0"/>
              </a:spcAft>
              <a:buSzPts val="1200"/>
              <a:buChar char="○"/>
            </a:pPr>
            <a:r>
              <a:rPr lang="en" sz="1200"/>
              <a:t>Waste power</a:t>
            </a:r>
            <a:endParaRPr sz="1200"/>
          </a:p>
          <a:p>
            <a:pPr indent="0" lvl="0" marL="0" rtl="0" algn="l">
              <a:spcBef>
                <a:spcPts val="0"/>
              </a:spcBef>
              <a:spcAft>
                <a:spcPts val="0"/>
              </a:spcAft>
              <a:buNone/>
            </a:pPr>
            <a:r>
              <a:rPr b="1" lang="en" sz="1200"/>
              <a:t>Flexibility</a:t>
            </a:r>
            <a:endParaRPr b="1" sz="1200"/>
          </a:p>
          <a:p>
            <a:pPr indent="-304800" lvl="0" marL="457200" rtl="0" algn="l">
              <a:spcBef>
                <a:spcPts val="0"/>
              </a:spcBef>
              <a:spcAft>
                <a:spcPts val="0"/>
              </a:spcAft>
              <a:buSzPts val="1200"/>
              <a:buChar char="●"/>
            </a:pPr>
            <a:r>
              <a:rPr b="1" lang="en" sz="1200"/>
              <a:t>% of storage in household batteries</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Google Shape;542;p44"/>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543" name="Google Shape;543;p44"/>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6.3. Energy Transition Model</a:t>
            </a:r>
            <a:endParaRPr/>
          </a:p>
        </p:txBody>
      </p:sp>
      <p:grpSp>
        <p:nvGrpSpPr>
          <p:cNvPr id="544" name="Google Shape;544;p44"/>
          <p:cNvGrpSpPr/>
          <p:nvPr/>
        </p:nvGrpSpPr>
        <p:grpSpPr>
          <a:xfrm>
            <a:off x="2004701" y="978213"/>
            <a:ext cx="5134598" cy="1374900"/>
            <a:chOff x="1412544" y="893838"/>
            <a:chExt cx="5134598" cy="1374900"/>
          </a:xfrm>
        </p:grpSpPr>
        <p:sp>
          <p:nvSpPr>
            <p:cNvPr id="545" name="Google Shape;545;p44"/>
            <p:cNvSpPr/>
            <p:nvPr/>
          </p:nvSpPr>
          <p:spPr>
            <a:xfrm>
              <a:off x="1412544" y="893838"/>
              <a:ext cx="1624800" cy="1374900"/>
            </a:xfrm>
            <a:prstGeom prst="teardrop">
              <a:avLst>
                <a:gd fmla="val 99080" name="adj"/>
              </a:avLst>
            </a:prstGeom>
            <a:solidFill>
              <a:srgbClr val="6AA84F"/>
            </a:solidFill>
            <a:ln cap="flat" cmpd="sng" w="762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Open Sans"/>
                  <a:ea typeface="Open Sans"/>
                  <a:cs typeface="Open Sans"/>
                  <a:sym typeface="Open Sans"/>
                </a:rPr>
                <a:t>Scenario 1 </a:t>
              </a:r>
              <a:endParaRPr b="1">
                <a:solidFill>
                  <a:srgbClr val="FFFFFF"/>
                </a:solidFill>
                <a:latin typeface="Open Sans"/>
                <a:ea typeface="Open Sans"/>
                <a:cs typeface="Open Sans"/>
                <a:sym typeface="Open Sans"/>
              </a:endParaRPr>
            </a:p>
            <a:p>
              <a:pPr indent="0" lvl="0" marL="0" rtl="0" algn="ctr">
                <a:spcBef>
                  <a:spcPts val="0"/>
                </a:spcBef>
                <a:spcAft>
                  <a:spcPts val="0"/>
                </a:spcAft>
                <a:buNone/>
              </a:pPr>
              <a:r>
                <a:rPr b="1" lang="en">
                  <a:solidFill>
                    <a:srgbClr val="FFFFFF"/>
                  </a:solidFill>
                  <a:latin typeface="Open Sans"/>
                  <a:ea typeface="Open Sans"/>
                  <a:cs typeface="Open Sans"/>
                  <a:sym typeface="Open Sans"/>
                </a:rPr>
                <a:t>PV or not PV?</a:t>
              </a:r>
              <a:endParaRPr b="1">
                <a:solidFill>
                  <a:srgbClr val="FFFFFF"/>
                </a:solidFill>
                <a:latin typeface="Open Sans"/>
                <a:ea typeface="Open Sans"/>
                <a:cs typeface="Open Sans"/>
                <a:sym typeface="Open Sans"/>
              </a:endParaRPr>
            </a:p>
          </p:txBody>
        </p:sp>
        <p:sp>
          <p:nvSpPr>
            <p:cNvPr id="546" name="Google Shape;546;p44"/>
            <p:cNvSpPr/>
            <p:nvPr/>
          </p:nvSpPr>
          <p:spPr>
            <a:xfrm>
              <a:off x="3167411" y="893838"/>
              <a:ext cx="1624864" cy="1374843"/>
            </a:xfrm>
            <a:prstGeom prst="teardrop">
              <a:avLst>
                <a:gd fmla="val 100000" name="adj"/>
              </a:avLst>
            </a:prstGeom>
            <a:solidFill>
              <a:schemeClr val="accent1"/>
            </a:solid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Open Sans"/>
                  <a:ea typeface="Open Sans"/>
                  <a:cs typeface="Open Sans"/>
                  <a:sym typeface="Open Sans"/>
                </a:rPr>
                <a:t>Scenario 2 </a:t>
              </a:r>
              <a:endParaRPr b="1">
                <a:solidFill>
                  <a:srgbClr val="FFFFFF"/>
                </a:solidFill>
                <a:latin typeface="Open Sans"/>
                <a:ea typeface="Open Sans"/>
                <a:cs typeface="Open Sans"/>
                <a:sym typeface="Open Sans"/>
              </a:endParaRPr>
            </a:p>
            <a:p>
              <a:pPr indent="0" lvl="0" marL="0" rtl="0" algn="ctr">
                <a:spcBef>
                  <a:spcPts val="0"/>
                </a:spcBef>
                <a:spcAft>
                  <a:spcPts val="0"/>
                </a:spcAft>
                <a:buNone/>
              </a:pPr>
              <a:r>
                <a:rPr b="1" lang="en">
                  <a:solidFill>
                    <a:srgbClr val="FFFFFF"/>
                  </a:solidFill>
                  <a:latin typeface="Open Sans"/>
                  <a:ea typeface="Open Sans"/>
                  <a:cs typeface="Open Sans"/>
                  <a:sym typeface="Open Sans"/>
                </a:rPr>
                <a:t>iStore</a:t>
              </a:r>
              <a:endParaRPr b="1">
                <a:solidFill>
                  <a:srgbClr val="FFFFFF"/>
                </a:solidFill>
                <a:latin typeface="Open Sans"/>
                <a:ea typeface="Open Sans"/>
                <a:cs typeface="Open Sans"/>
                <a:sym typeface="Open Sans"/>
              </a:endParaRPr>
            </a:p>
          </p:txBody>
        </p:sp>
        <p:sp>
          <p:nvSpPr>
            <p:cNvPr id="547" name="Google Shape;547;p44"/>
            <p:cNvSpPr/>
            <p:nvPr/>
          </p:nvSpPr>
          <p:spPr>
            <a:xfrm>
              <a:off x="4922278" y="893838"/>
              <a:ext cx="1624864" cy="1374843"/>
            </a:xfrm>
            <a:prstGeom prst="teardrop">
              <a:avLst>
                <a:gd fmla="val 100000" name="adj"/>
              </a:avLst>
            </a:prstGeom>
            <a:solidFill>
              <a:srgbClr val="0097A7"/>
            </a:solidFill>
            <a:ln cap="flat" cmpd="sng" w="762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Open Sans"/>
                  <a:ea typeface="Open Sans"/>
                  <a:cs typeface="Open Sans"/>
                  <a:sym typeface="Open Sans"/>
                </a:rPr>
                <a:t>Scenario 3</a:t>
              </a:r>
              <a:endParaRPr b="1">
                <a:solidFill>
                  <a:srgbClr val="FFFFFF"/>
                </a:solidFill>
                <a:latin typeface="Open Sans"/>
                <a:ea typeface="Open Sans"/>
                <a:cs typeface="Open Sans"/>
                <a:sym typeface="Open Sans"/>
              </a:endParaRPr>
            </a:p>
            <a:p>
              <a:pPr indent="0" lvl="0" marL="0" rtl="0" algn="ctr">
                <a:spcBef>
                  <a:spcPts val="0"/>
                </a:spcBef>
                <a:spcAft>
                  <a:spcPts val="0"/>
                </a:spcAft>
                <a:buNone/>
              </a:pPr>
              <a:r>
                <a:rPr b="1" lang="en">
                  <a:solidFill>
                    <a:srgbClr val="FFFFFF"/>
                  </a:solidFill>
                  <a:latin typeface="Open Sans"/>
                  <a:ea typeface="Open Sans"/>
                  <a:cs typeface="Open Sans"/>
                  <a:sym typeface="Open Sans"/>
                </a:rPr>
                <a:t>Let’s have Fund!</a:t>
              </a:r>
              <a:endParaRPr b="1">
                <a:solidFill>
                  <a:srgbClr val="FFFFFF"/>
                </a:solidFill>
                <a:latin typeface="Open Sans"/>
                <a:ea typeface="Open Sans"/>
                <a:cs typeface="Open Sans"/>
                <a:sym typeface="Open Sans"/>
              </a:endParaRPr>
            </a:p>
          </p:txBody>
        </p:sp>
      </p:grpSp>
      <p:graphicFrame>
        <p:nvGraphicFramePr>
          <p:cNvPr id="548" name="Google Shape;548;p44"/>
          <p:cNvGraphicFramePr/>
          <p:nvPr/>
        </p:nvGraphicFramePr>
        <p:xfrm>
          <a:off x="1255275" y="2724550"/>
          <a:ext cx="3000000" cy="3000000"/>
        </p:xfrm>
        <a:graphic>
          <a:graphicData uri="http://schemas.openxmlformats.org/drawingml/2006/table">
            <a:tbl>
              <a:tblPr>
                <a:noFill/>
                <a:tableStyleId>{0CF26398-89AD-4DD5-927E-2C4EB906CB62}</a:tableStyleId>
              </a:tblPr>
              <a:tblGrid>
                <a:gridCol w="1692825"/>
                <a:gridCol w="1692825"/>
                <a:gridCol w="1692825"/>
                <a:gridCol w="1692825"/>
              </a:tblGrid>
              <a:tr h="518650">
                <a:tc>
                  <a:txBody>
                    <a:bodyPr>
                      <a:noAutofit/>
                    </a:bodyPr>
                    <a:lstStyle/>
                    <a:p>
                      <a:pPr indent="0" lvl="0" marL="0" rtl="0" algn="ctr">
                        <a:spcBef>
                          <a:spcPts val="0"/>
                        </a:spcBef>
                        <a:spcAft>
                          <a:spcPts val="0"/>
                        </a:spcAft>
                        <a:buNone/>
                      </a:pPr>
                      <a:r>
                        <a:rPr b="1" lang="en" sz="1100">
                          <a:solidFill>
                            <a:srgbClr val="FFFFFF"/>
                          </a:solidFill>
                          <a:latin typeface="Open Sans"/>
                          <a:ea typeface="Open Sans"/>
                          <a:cs typeface="Open Sans"/>
                          <a:sym typeface="Open Sans"/>
                        </a:rPr>
                        <a:t>CO</a:t>
                      </a:r>
                      <a:r>
                        <a:rPr b="1" baseline="-25000" lang="en" sz="1100">
                          <a:solidFill>
                            <a:srgbClr val="FFFFFF"/>
                          </a:solidFill>
                          <a:latin typeface="Open Sans"/>
                          <a:ea typeface="Open Sans"/>
                          <a:cs typeface="Open Sans"/>
                          <a:sym typeface="Open Sans"/>
                        </a:rPr>
                        <a:t>2</a:t>
                      </a:r>
                      <a:r>
                        <a:rPr b="1" lang="en" sz="1100">
                          <a:solidFill>
                            <a:srgbClr val="FFFFFF"/>
                          </a:solidFill>
                          <a:latin typeface="Open Sans"/>
                          <a:ea typeface="Open Sans"/>
                          <a:cs typeface="Open Sans"/>
                          <a:sym typeface="Open Sans"/>
                        </a:rPr>
                        <a:t> emissions</a:t>
                      </a:r>
                      <a:endParaRPr b="1" sz="1100">
                        <a:solidFill>
                          <a:srgbClr val="FFFFFF"/>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9E9E9E"/>
                    </a:solidFill>
                  </a:tcPr>
                </a:tc>
                <a:tc>
                  <a:txBody>
                    <a:bodyPr>
                      <a:noAutofit/>
                    </a:bodyPr>
                    <a:lstStyle/>
                    <a:p>
                      <a:pPr indent="0" lvl="0" marL="0" rtl="0" algn="ctr">
                        <a:spcBef>
                          <a:spcPts val="0"/>
                        </a:spcBef>
                        <a:spcAft>
                          <a:spcPts val="0"/>
                        </a:spcAft>
                        <a:buNone/>
                      </a:pPr>
                      <a:r>
                        <a:rPr lang="en" sz="1100">
                          <a:latin typeface="Open Sans"/>
                          <a:ea typeface="Open Sans"/>
                          <a:cs typeface="Open Sans"/>
                          <a:sym typeface="Open Sans"/>
                        </a:rPr>
                        <a:t>-8.0%</a:t>
                      </a:r>
                      <a:endParaRPr sz="1100">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latin typeface="Open Sans"/>
                          <a:ea typeface="Open Sans"/>
                          <a:cs typeface="Open Sans"/>
                          <a:sym typeface="Open Sans"/>
                        </a:rPr>
                        <a:t>-7.4%</a:t>
                      </a:r>
                      <a:endParaRPr sz="1100">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latin typeface="Open Sans"/>
                          <a:ea typeface="Open Sans"/>
                          <a:cs typeface="Open Sans"/>
                          <a:sym typeface="Open Sans"/>
                        </a:rPr>
                        <a:t>-7.6%</a:t>
                      </a:r>
                      <a:endParaRPr sz="1100">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518650">
                <a:tc>
                  <a:txBody>
                    <a:bodyPr>
                      <a:noAutofit/>
                    </a:bodyPr>
                    <a:lstStyle/>
                    <a:p>
                      <a:pPr indent="0" lvl="0" marL="0" rtl="0" algn="ctr">
                        <a:spcBef>
                          <a:spcPts val="0"/>
                        </a:spcBef>
                        <a:spcAft>
                          <a:spcPts val="0"/>
                        </a:spcAft>
                        <a:buNone/>
                      </a:pPr>
                      <a:r>
                        <a:rPr b="1" lang="en" sz="1100">
                          <a:solidFill>
                            <a:srgbClr val="FFFFFF"/>
                          </a:solidFill>
                          <a:latin typeface="Open Sans"/>
                          <a:ea typeface="Open Sans"/>
                          <a:cs typeface="Open Sans"/>
                          <a:sym typeface="Open Sans"/>
                        </a:rPr>
                        <a:t>Change in electricity prices</a:t>
                      </a:r>
                      <a:endParaRPr b="1" sz="1100">
                        <a:solidFill>
                          <a:srgbClr val="FFFFFF"/>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9E9E9E"/>
                    </a:solidFill>
                  </a:tcPr>
                </a:tc>
                <a:tc>
                  <a:txBody>
                    <a:bodyPr>
                      <a:noAutofit/>
                    </a:bodyPr>
                    <a:lstStyle/>
                    <a:p>
                      <a:pPr indent="0" lvl="0" marL="0" rtl="0" algn="ctr">
                        <a:spcBef>
                          <a:spcPts val="0"/>
                        </a:spcBef>
                        <a:spcAft>
                          <a:spcPts val="0"/>
                        </a:spcAft>
                        <a:buNone/>
                      </a:pPr>
                      <a:r>
                        <a:rPr lang="en" sz="1100">
                          <a:solidFill>
                            <a:schemeClr val="dk2"/>
                          </a:solidFill>
                          <a:latin typeface="Open Sans"/>
                          <a:ea typeface="Open Sans"/>
                          <a:cs typeface="Open Sans"/>
                          <a:sym typeface="Open Sans"/>
                        </a:rPr>
                        <a:t>Low</a:t>
                      </a:r>
                      <a:endParaRPr sz="1100">
                        <a:solidFill>
                          <a:schemeClr val="dk2"/>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solidFill>
                            <a:schemeClr val="dk2"/>
                          </a:solidFill>
                          <a:latin typeface="Open Sans"/>
                          <a:ea typeface="Open Sans"/>
                          <a:cs typeface="Open Sans"/>
                          <a:sym typeface="Open Sans"/>
                        </a:rPr>
                        <a:t>Low</a:t>
                      </a:r>
                      <a:endParaRPr sz="1100">
                        <a:solidFill>
                          <a:schemeClr val="dk2"/>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solidFill>
                            <a:schemeClr val="dk2"/>
                          </a:solidFill>
                          <a:latin typeface="Open Sans"/>
                          <a:ea typeface="Open Sans"/>
                          <a:cs typeface="Open Sans"/>
                          <a:sym typeface="Open Sans"/>
                        </a:rPr>
                        <a:t>Medium</a:t>
                      </a:r>
                      <a:endParaRPr sz="1100">
                        <a:solidFill>
                          <a:schemeClr val="dk2"/>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337575">
                <a:tc>
                  <a:txBody>
                    <a:bodyPr>
                      <a:noAutofit/>
                    </a:bodyPr>
                    <a:lstStyle/>
                    <a:p>
                      <a:pPr indent="0" lvl="0" marL="0" rtl="0" algn="ctr">
                        <a:spcBef>
                          <a:spcPts val="0"/>
                        </a:spcBef>
                        <a:spcAft>
                          <a:spcPts val="0"/>
                        </a:spcAft>
                        <a:buNone/>
                      </a:pPr>
                      <a:r>
                        <a:rPr b="1" lang="en" sz="1100">
                          <a:solidFill>
                            <a:srgbClr val="FFFFFF"/>
                          </a:solidFill>
                          <a:latin typeface="Open Sans"/>
                          <a:ea typeface="Open Sans"/>
                          <a:cs typeface="Open Sans"/>
                          <a:sym typeface="Open Sans"/>
                        </a:rPr>
                        <a:t>Security of supply</a:t>
                      </a:r>
                      <a:endParaRPr b="1" sz="1100">
                        <a:solidFill>
                          <a:srgbClr val="FFFFFF"/>
                        </a:solidFill>
                        <a:latin typeface="Open Sans"/>
                        <a:ea typeface="Open Sans"/>
                        <a:cs typeface="Open Sans"/>
                        <a:sym typeface="Open Sans"/>
                      </a:endParaRPr>
                    </a:p>
                    <a:p>
                      <a:pPr indent="0" lvl="0" marL="0" rtl="0" algn="ctr">
                        <a:spcBef>
                          <a:spcPts val="0"/>
                        </a:spcBef>
                        <a:spcAft>
                          <a:spcPts val="0"/>
                        </a:spcAft>
                        <a:buNone/>
                      </a:pPr>
                      <a:r>
                        <a:rPr b="1" lang="en" sz="1100">
                          <a:solidFill>
                            <a:srgbClr val="FFFFFF"/>
                          </a:solidFill>
                          <a:latin typeface="Open Sans"/>
                          <a:ea typeface="Open Sans"/>
                          <a:cs typeface="Open Sans"/>
                          <a:sym typeface="Open Sans"/>
                        </a:rPr>
                        <a:t>(import/exports)</a:t>
                      </a:r>
                      <a:endParaRPr b="1" sz="1100">
                        <a:solidFill>
                          <a:srgbClr val="FFFFFF"/>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9E9E9E"/>
                    </a:solidFill>
                  </a:tcPr>
                </a:tc>
                <a:tc>
                  <a:txBody>
                    <a:bodyPr>
                      <a:noAutofit/>
                    </a:bodyPr>
                    <a:lstStyle/>
                    <a:p>
                      <a:pPr indent="0" lvl="0" marL="0" rtl="0" algn="ctr">
                        <a:spcBef>
                          <a:spcPts val="0"/>
                        </a:spcBef>
                        <a:spcAft>
                          <a:spcPts val="0"/>
                        </a:spcAft>
                        <a:buNone/>
                      </a:pPr>
                      <a:r>
                        <a:rPr lang="en" sz="1100">
                          <a:solidFill>
                            <a:schemeClr val="dk2"/>
                          </a:solidFill>
                          <a:latin typeface="Open Sans"/>
                          <a:ea typeface="Open Sans"/>
                          <a:cs typeface="Open Sans"/>
                          <a:sym typeface="Open Sans"/>
                        </a:rPr>
                        <a:t>High</a:t>
                      </a:r>
                      <a:endParaRPr sz="1100">
                        <a:solidFill>
                          <a:schemeClr val="dk2"/>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solidFill>
                            <a:schemeClr val="dk2"/>
                          </a:solidFill>
                          <a:latin typeface="Open Sans"/>
                          <a:ea typeface="Open Sans"/>
                          <a:cs typeface="Open Sans"/>
                          <a:sym typeface="Open Sans"/>
                        </a:rPr>
                        <a:t>High</a:t>
                      </a:r>
                      <a:endParaRPr sz="1100">
                        <a:solidFill>
                          <a:schemeClr val="dk2"/>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solidFill>
                            <a:schemeClr val="dk2"/>
                          </a:solidFill>
                          <a:latin typeface="Open Sans"/>
                          <a:ea typeface="Open Sans"/>
                          <a:cs typeface="Open Sans"/>
                          <a:sym typeface="Open Sans"/>
                        </a:rPr>
                        <a:t>Medium</a:t>
                      </a:r>
                      <a:endParaRPr sz="1100">
                        <a:solidFill>
                          <a:schemeClr val="dk2"/>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Google Shape;553;p45"/>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554" name="Google Shape;554;p45"/>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7. </a:t>
            </a:r>
            <a:r>
              <a:rPr lang="en"/>
              <a:t>Results</a:t>
            </a:r>
            <a:endParaRPr/>
          </a:p>
        </p:txBody>
      </p:sp>
      <p:graphicFrame>
        <p:nvGraphicFramePr>
          <p:cNvPr id="555" name="Google Shape;555;p45"/>
          <p:cNvGraphicFramePr/>
          <p:nvPr/>
        </p:nvGraphicFramePr>
        <p:xfrm>
          <a:off x="582500" y="904150"/>
          <a:ext cx="3000000" cy="3000000"/>
        </p:xfrm>
        <a:graphic>
          <a:graphicData uri="http://schemas.openxmlformats.org/drawingml/2006/table">
            <a:tbl>
              <a:tblPr>
                <a:noFill/>
                <a:tableStyleId>{0CF26398-89AD-4DD5-927E-2C4EB906CB62}</a:tableStyleId>
              </a:tblPr>
              <a:tblGrid>
                <a:gridCol w="2062450"/>
                <a:gridCol w="2062450"/>
                <a:gridCol w="2062450"/>
                <a:gridCol w="2062450"/>
              </a:tblGrid>
              <a:tr h="935375">
                <a:tc>
                  <a:txBody>
                    <a:bodyPr>
                      <a:noAutofit/>
                    </a:bodyPr>
                    <a:lstStyle/>
                    <a:p>
                      <a:pPr indent="0" lvl="0" marL="0" rtl="0" algn="r">
                        <a:spcBef>
                          <a:spcPts val="0"/>
                        </a:spcBef>
                        <a:spcAft>
                          <a:spcPts val="0"/>
                        </a:spcAft>
                        <a:buNone/>
                      </a:pPr>
                      <a:r>
                        <a:t/>
                      </a:r>
                      <a:endParaRPr b="1" sz="1100">
                        <a:solidFill>
                          <a:schemeClr val="dk2"/>
                        </a:solidFill>
                        <a:latin typeface="Open Sans"/>
                        <a:ea typeface="Open Sans"/>
                        <a:cs typeface="Open Sans"/>
                        <a:sym typeface="Open Sans"/>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100">
                          <a:solidFill>
                            <a:srgbClr val="FFFFFF"/>
                          </a:solidFill>
                          <a:latin typeface="Open Sans"/>
                          <a:ea typeface="Open Sans"/>
                          <a:cs typeface="Open Sans"/>
                          <a:sym typeface="Open Sans"/>
                        </a:rPr>
                        <a:t>SCENARIO 1:</a:t>
                      </a:r>
                      <a:endParaRPr b="1" sz="1100">
                        <a:solidFill>
                          <a:srgbClr val="FFFFFF"/>
                        </a:solidFill>
                        <a:latin typeface="Open Sans"/>
                        <a:ea typeface="Open Sans"/>
                        <a:cs typeface="Open Sans"/>
                        <a:sym typeface="Open Sans"/>
                      </a:endParaRPr>
                    </a:p>
                    <a:p>
                      <a:pPr indent="0" lvl="0" marL="0" rtl="0" algn="ctr">
                        <a:spcBef>
                          <a:spcPts val="0"/>
                        </a:spcBef>
                        <a:spcAft>
                          <a:spcPts val="0"/>
                        </a:spcAft>
                        <a:buNone/>
                      </a:pPr>
                      <a:r>
                        <a:rPr b="1" lang="en" sz="1100">
                          <a:solidFill>
                            <a:srgbClr val="FFFFFF"/>
                          </a:solidFill>
                          <a:latin typeface="Open Sans"/>
                          <a:ea typeface="Open Sans"/>
                          <a:cs typeface="Open Sans"/>
                          <a:sym typeface="Open Sans"/>
                        </a:rPr>
                        <a:t>PV OR NOT PV?</a:t>
                      </a:r>
                      <a:endParaRPr b="1" sz="1100">
                        <a:solidFill>
                          <a:srgbClr val="FFFFFF"/>
                        </a:solidFill>
                        <a:latin typeface="Open Sans"/>
                        <a:ea typeface="Open Sans"/>
                        <a:cs typeface="Open Sans"/>
                        <a:sym typeface="Open Sans"/>
                      </a:endParaRPr>
                    </a:p>
                    <a:p>
                      <a:pPr indent="0" lvl="0" marL="0" rtl="0" algn="ctr">
                        <a:spcBef>
                          <a:spcPts val="0"/>
                        </a:spcBef>
                        <a:spcAft>
                          <a:spcPts val="0"/>
                        </a:spcAft>
                        <a:buNone/>
                      </a:pPr>
                      <a:r>
                        <a:rPr b="1" lang="en" sz="1100">
                          <a:solidFill>
                            <a:srgbClr val="FFFFFF"/>
                          </a:solidFill>
                          <a:latin typeface="Open Sans"/>
                          <a:ea typeface="Open Sans"/>
                          <a:cs typeface="Open Sans"/>
                          <a:sym typeface="Open Sans"/>
                        </a:rPr>
                        <a:t>52%</a:t>
                      </a:r>
                      <a:endParaRPr b="1" sz="1100">
                        <a:solidFill>
                          <a:srgbClr val="FFFFFF"/>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6AA84F"/>
                    </a:solidFill>
                  </a:tcPr>
                </a:tc>
                <a:tc>
                  <a:txBody>
                    <a:bodyPr>
                      <a:noAutofit/>
                    </a:bodyPr>
                    <a:lstStyle/>
                    <a:p>
                      <a:pPr indent="0" lvl="0" marL="0" rtl="0" algn="ctr">
                        <a:spcBef>
                          <a:spcPts val="0"/>
                        </a:spcBef>
                        <a:spcAft>
                          <a:spcPts val="0"/>
                        </a:spcAft>
                        <a:buNone/>
                      </a:pPr>
                      <a:r>
                        <a:rPr b="1" lang="en" sz="1100">
                          <a:solidFill>
                            <a:srgbClr val="FFFFFF"/>
                          </a:solidFill>
                          <a:latin typeface="Open Sans"/>
                          <a:ea typeface="Open Sans"/>
                          <a:cs typeface="Open Sans"/>
                          <a:sym typeface="Open Sans"/>
                        </a:rPr>
                        <a:t>SCENARIO 2:</a:t>
                      </a:r>
                      <a:endParaRPr b="1" sz="1100">
                        <a:solidFill>
                          <a:srgbClr val="FFFFFF"/>
                        </a:solidFill>
                        <a:latin typeface="Open Sans"/>
                        <a:ea typeface="Open Sans"/>
                        <a:cs typeface="Open Sans"/>
                        <a:sym typeface="Open Sans"/>
                      </a:endParaRPr>
                    </a:p>
                    <a:p>
                      <a:pPr indent="0" lvl="0" marL="0" rtl="0" algn="ctr">
                        <a:spcBef>
                          <a:spcPts val="0"/>
                        </a:spcBef>
                        <a:spcAft>
                          <a:spcPts val="0"/>
                        </a:spcAft>
                        <a:buNone/>
                      </a:pPr>
                      <a:r>
                        <a:rPr b="1" lang="en" sz="1100">
                          <a:solidFill>
                            <a:srgbClr val="FFFFFF"/>
                          </a:solidFill>
                          <a:latin typeface="Open Sans"/>
                          <a:ea typeface="Open Sans"/>
                          <a:cs typeface="Open Sans"/>
                          <a:sym typeface="Open Sans"/>
                        </a:rPr>
                        <a:t>iSTORE</a:t>
                      </a:r>
                      <a:endParaRPr b="1" sz="1100">
                        <a:solidFill>
                          <a:srgbClr val="FFFFFF"/>
                        </a:solidFill>
                        <a:latin typeface="Open Sans"/>
                        <a:ea typeface="Open Sans"/>
                        <a:cs typeface="Open Sans"/>
                        <a:sym typeface="Open Sans"/>
                      </a:endParaRPr>
                    </a:p>
                    <a:p>
                      <a:pPr indent="0" lvl="0" marL="0" rtl="0" algn="ctr">
                        <a:spcBef>
                          <a:spcPts val="0"/>
                        </a:spcBef>
                        <a:spcAft>
                          <a:spcPts val="0"/>
                        </a:spcAft>
                        <a:buNone/>
                      </a:pPr>
                      <a:r>
                        <a:rPr b="1" lang="en" sz="1100">
                          <a:solidFill>
                            <a:srgbClr val="FFFFFF"/>
                          </a:solidFill>
                          <a:latin typeface="Open Sans"/>
                          <a:ea typeface="Open Sans"/>
                          <a:cs typeface="Open Sans"/>
                          <a:sym typeface="Open Sans"/>
                        </a:rPr>
                        <a:t>41%</a:t>
                      </a:r>
                      <a:endParaRPr b="1" sz="1100">
                        <a:solidFill>
                          <a:srgbClr val="FFFFFF"/>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chemeClr val="accent4"/>
                    </a:solidFill>
                  </a:tcPr>
                </a:tc>
                <a:tc>
                  <a:txBody>
                    <a:bodyPr>
                      <a:noAutofit/>
                    </a:bodyPr>
                    <a:lstStyle/>
                    <a:p>
                      <a:pPr indent="0" lvl="0" marL="0" rtl="0" algn="ctr">
                        <a:spcBef>
                          <a:spcPts val="0"/>
                        </a:spcBef>
                        <a:spcAft>
                          <a:spcPts val="0"/>
                        </a:spcAft>
                        <a:buNone/>
                      </a:pPr>
                      <a:r>
                        <a:rPr b="1" lang="en" sz="1100">
                          <a:solidFill>
                            <a:srgbClr val="FFFFFF"/>
                          </a:solidFill>
                          <a:latin typeface="Open Sans"/>
                          <a:ea typeface="Open Sans"/>
                          <a:cs typeface="Open Sans"/>
                          <a:sym typeface="Open Sans"/>
                        </a:rPr>
                        <a:t>SCENARIO 3:</a:t>
                      </a:r>
                      <a:endParaRPr b="1" sz="1100">
                        <a:solidFill>
                          <a:srgbClr val="FFFFFF"/>
                        </a:solidFill>
                        <a:latin typeface="Open Sans"/>
                        <a:ea typeface="Open Sans"/>
                        <a:cs typeface="Open Sans"/>
                        <a:sym typeface="Open Sans"/>
                      </a:endParaRPr>
                    </a:p>
                    <a:p>
                      <a:pPr indent="0" lvl="0" marL="0" rtl="0" algn="ctr">
                        <a:spcBef>
                          <a:spcPts val="0"/>
                        </a:spcBef>
                        <a:spcAft>
                          <a:spcPts val="0"/>
                        </a:spcAft>
                        <a:buNone/>
                      </a:pPr>
                      <a:r>
                        <a:rPr b="1" lang="en" sz="1100">
                          <a:solidFill>
                            <a:srgbClr val="FFFFFF"/>
                          </a:solidFill>
                          <a:latin typeface="Open Sans"/>
                          <a:ea typeface="Open Sans"/>
                          <a:cs typeface="Open Sans"/>
                          <a:sym typeface="Open Sans"/>
                        </a:rPr>
                        <a:t>LET’S HAVE FUND!</a:t>
                      </a:r>
                      <a:endParaRPr b="1" sz="1100">
                        <a:solidFill>
                          <a:srgbClr val="FFFFFF"/>
                        </a:solidFill>
                        <a:latin typeface="Open Sans"/>
                        <a:ea typeface="Open Sans"/>
                        <a:cs typeface="Open Sans"/>
                        <a:sym typeface="Open Sans"/>
                      </a:endParaRPr>
                    </a:p>
                    <a:p>
                      <a:pPr indent="0" lvl="0" marL="0" rtl="0" algn="ctr">
                        <a:spcBef>
                          <a:spcPts val="0"/>
                        </a:spcBef>
                        <a:spcAft>
                          <a:spcPts val="0"/>
                        </a:spcAft>
                        <a:buNone/>
                      </a:pPr>
                      <a:r>
                        <a:rPr b="1" lang="en" sz="1100">
                          <a:solidFill>
                            <a:srgbClr val="FFFFFF"/>
                          </a:solidFill>
                          <a:latin typeface="Open Sans"/>
                          <a:ea typeface="Open Sans"/>
                          <a:cs typeface="Open Sans"/>
                          <a:sym typeface="Open Sans"/>
                        </a:rPr>
                        <a:t>45%</a:t>
                      </a:r>
                      <a:endParaRPr b="1" sz="1100">
                        <a:solidFill>
                          <a:srgbClr val="FFFFFF"/>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chemeClr val="accent5"/>
                    </a:solidFill>
                  </a:tcPr>
                </a:tc>
              </a:tr>
              <a:tr h="668525">
                <a:tc>
                  <a:txBody>
                    <a:bodyPr>
                      <a:noAutofit/>
                    </a:bodyPr>
                    <a:lstStyle/>
                    <a:p>
                      <a:pPr indent="0" lvl="0" marL="0" rtl="0" algn="ctr">
                        <a:spcBef>
                          <a:spcPts val="0"/>
                        </a:spcBef>
                        <a:spcAft>
                          <a:spcPts val="0"/>
                        </a:spcAft>
                        <a:buNone/>
                      </a:pPr>
                      <a:r>
                        <a:rPr b="1" lang="en" sz="1100">
                          <a:solidFill>
                            <a:srgbClr val="FFFFFF"/>
                          </a:solidFill>
                          <a:latin typeface="Open Sans"/>
                          <a:ea typeface="Open Sans"/>
                          <a:cs typeface="Open Sans"/>
                          <a:sym typeface="Open Sans"/>
                        </a:rPr>
                        <a:t>CO</a:t>
                      </a:r>
                      <a:r>
                        <a:rPr b="1" baseline="-25000" lang="en" sz="1100">
                          <a:solidFill>
                            <a:srgbClr val="FFFFFF"/>
                          </a:solidFill>
                          <a:latin typeface="Open Sans"/>
                          <a:ea typeface="Open Sans"/>
                          <a:cs typeface="Open Sans"/>
                          <a:sym typeface="Open Sans"/>
                        </a:rPr>
                        <a:t>2</a:t>
                      </a:r>
                      <a:r>
                        <a:rPr b="1" lang="en" sz="1100">
                          <a:solidFill>
                            <a:srgbClr val="FFFFFF"/>
                          </a:solidFill>
                          <a:latin typeface="Open Sans"/>
                          <a:ea typeface="Open Sans"/>
                          <a:cs typeface="Open Sans"/>
                          <a:sym typeface="Open Sans"/>
                        </a:rPr>
                        <a:t> emissions</a:t>
                      </a:r>
                      <a:endParaRPr b="1" sz="1100">
                        <a:solidFill>
                          <a:srgbClr val="FFFFFF"/>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9E9E9E"/>
                    </a:solidFill>
                  </a:tcPr>
                </a:tc>
                <a:tc>
                  <a:txBody>
                    <a:bodyPr>
                      <a:noAutofit/>
                    </a:bodyPr>
                    <a:lstStyle/>
                    <a:p>
                      <a:pPr indent="0" lvl="0" marL="0" rtl="0" algn="ctr">
                        <a:spcBef>
                          <a:spcPts val="0"/>
                        </a:spcBef>
                        <a:spcAft>
                          <a:spcPts val="0"/>
                        </a:spcAft>
                        <a:buNone/>
                      </a:pPr>
                      <a:r>
                        <a:rPr lang="en" sz="1100">
                          <a:latin typeface="Open Sans"/>
                          <a:ea typeface="Open Sans"/>
                          <a:cs typeface="Open Sans"/>
                          <a:sym typeface="Open Sans"/>
                        </a:rPr>
                        <a:t>-8.0%</a:t>
                      </a:r>
                      <a:endParaRPr sz="1100">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latin typeface="Open Sans"/>
                          <a:ea typeface="Open Sans"/>
                          <a:cs typeface="Open Sans"/>
                          <a:sym typeface="Open Sans"/>
                        </a:rPr>
                        <a:t>-7.4%</a:t>
                      </a:r>
                      <a:endParaRPr sz="1100">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latin typeface="Open Sans"/>
                          <a:ea typeface="Open Sans"/>
                          <a:cs typeface="Open Sans"/>
                          <a:sym typeface="Open Sans"/>
                        </a:rPr>
                        <a:t>-7.6%</a:t>
                      </a:r>
                      <a:endParaRPr sz="1100">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668525">
                <a:tc>
                  <a:txBody>
                    <a:bodyPr>
                      <a:noAutofit/>
                    </a:bodyPr>
                    <a:lstStyle/>
                    <a:p>
                      <a:pPr indent="0" lvl="0" marL="0" rtl="0" algn="ctr">
                        <a:spcBef>
                          <a:spcPts val="0"/>
                        </a:spcBef>
                        <a:spcAft>
                          <a:spcPts val="0"/>
                        </a:spcAft>
                        <a:buNone/>
                      </a:pPr>
                      <a:r>
                        <a:rPr b="1" lang="en" sz="1100">
                          <a:solidFill>
                            <a:srgbClr val="FFFFFF"/>
                          </a:solidFill>
                          <a:latin typeface="Open Sans"/>
                          <a:ea typeface="Open Sans"/>
                          <a:cs typeface="Open Sans"/>
                          <a:sym typeface="Open Sans"/>
                        </a:rPr>
                        <a:t>E</a:t>
                      </a:r>
                      <a:r>
                        <a:rPr b="1" lang="en" sz="1100">
                          <a:solidFill>
                            <a:srgbClr val="FFFFFF"/>
                          </a:solidFill>
                          <a:latin typeface="Open Sans"/>
                          <a:ea typeface="Open Sans"/>
                          <a:cs typeface="Open Sans"/>
                          <a:sym typeface="Open Sans"/>
                        </a:rPr>
                        <a:t>lectricity prices</a:t>
                      </a:r>
                      <a:endParaRPr b="1" sz="1100">
                        <a:solidFill>
                          <a:srgbClr val="FFFFFF"/>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9E9E9E"/>
                    </a:solidFill>
                  </a:tcPr>
                </a:tc>
                <a:tc>
                  <a:txBody>
                    <a:bodyPr>
                      <a:noAutofit/>
                    </a:bodyPr>
                    <a:lstStyle/>
                    <a:p>
                      <a:pPr indent="0" lvl="0" marL="0" rtl="0" algn="ctr">
                        <a:spcBef>
                          <a:spcPts val="0"/>
                        </a:spcBef>
                        <a:spcAft>
                          <a:spcPts val="0"/>
                        </a:spcAft>
                        <a:buNone/>
                      </a:pPr>
                      <a:r>
                        <a:rPr lang="en" sz="1100">
                          <a:solidFill>
                            <a:schemeClr val="dk2"/>
                          </a:solidFill>
                          <a:latin typeface="Open Sans"/>
                          <a:ea typeface="Open Sans"/>
                          <a:cs typeface="Open Sans"/>
                          <a:sym typeface="Open Sans"/>
                        </a:rPr>
                        <a:t>Low</a:t>
                      </a:r>
                      <a:endParaRPr sz="1100">
                        <a:solidFill>
                          <a:schemeClr val="dk2"/>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solidFill>
                            <a:schemeClr val="dk2"/>
                          </a:solidFill>
                          <a:latin typeface="Open Sans"/>
                          <a:ea typeface="Open Sans"/>
                          <a:cs typeface="Open Sans"/>
                          <a:sym typeface="Open Sans"/>
                        </a:rPr>
                        <a:t>Low</a:t>
                      </a:r>
                      <a:endParaRPr sz="1100">
                        <a:solidFill>
                          <a:schemeClr val="dk2"/>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solidFill>
                            <a:schemeClr val="dk2"/>
                          </a:solidFill>
                          <a:latin typeface="Open Sans"/>
                          <a:ea typeface="Open Sans"/>
                          <a:cs typeface="Open Sans"/>
                          <a:sym typeface="Open Sans"/>
                        </a:rPr>
                        <a:t>Medium</a:t>
                      </a:r>
                      <a:endParaRPr sz="1100">
                        <a:solidFill>
                          <a:schemeClr val="dk2"/>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400175">
                <a:tc>
                  <a:txBody>
                    <a:bodyPr>
                      <a:noAutofit/>
                    </a:bodyPr>
                    <a:lstStyle/>
                    <a:p>
                      <a:pPr indent="0" lvl="0" marL="0" rtl="0" algn="ctr">
                        <a:spcBef>
                          <a:spcPts val="0"/>
                        </a:spcBef>
                        <a:spcAft>
                          <a:spcPts val="0"/>
                        </a:spcAft>
                        <a:buNone/>
                      </a:pPr>
                      <a:r>
                        <a:rPr b="1" lang="en" sz="1100">
                          <a:solidFill>
                            <a:srgbClr val="FFFFFF"/>
                          </a:solidFill>
                          <a:latin typeface="Open Sans"/>
                          <a:ea typeface="Open Sans"/>
                          <a:cs typeface="Open Sans"/>
                          <a:sym typeface="Open Sans"/>
                        </a:rPr>
                        <a:t>Investment costs</a:t>
                      </a:r>
                      <a:endParaRPr b="1" sz="1100">
                        <a:solidFill>
                          <a:srgbClr val="FFFFFF"/>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9E9E9E"/>
                    </a:solidFill>
                  </a:tcPr>
                </a:tc>
                <a:tc>
                  <a:txBody>
                    <a:bodyPr>
                      <a:noAutofit/>
                    </a:bodyPr>
                    <a:lstStyle/>
                    <a:p>
                      <a:pPr indent="0" lvl="0" marL="0" rtl="0" algn="ctr">
                        <a:spcBef>
                          <a:spcPts val="0"/>
                        </a:spcBef>
                        <a:spcAft>
                          <a:spcPts val="0"/>
                        </a:spcAft>
                        <a:buNone/>
                      </a:pPr>
                      <a:r>
                        <a:rPr lang="en" sz="1100">
                          <a:solidFill>
                            <a:schemeClr val="dk2"/>
                          </a:solidFill>
                          <a:latin typeface="Open Sans"/>
                          <a:ea typeface="Open Sans"/>
                          <a:cs typeface="Open Sans"/>
                          <a:sym typeface="Open Sans"/>
                        </a:rPr>
                        <a:t>7.35 B€</a:t>
                      </a:r>
                      <a:endParaRPr sz="1100">
                        <a:solidFill>
                          <a:schemeClr val="dk2"/>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solidFill>
                            <a:schemeClr val="dk2"/>
                          </a:solidFill>
                          <a:latin typeface="Open Sans"/>
                          <a:ea typeface="Open Sans"/>
                          <a:cs typeface="Open Sans"/>
                          <a:sym typeface="Open Sans"/>
                        </a:rPr>
                        <a:t>3.57 B€</a:t>
                      </a:r>
                      <a:endParaRPr sz="1100">
                        <a:solidFill>
                          <a:schemeClr val="dk2"/>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solidFill>
                            <a:schemeClr val="dk2"/>
                          </a:solidFill>
                          <a:latin typeface="Open Sans"/>
                          <a:ea typeface="Open Sans"/>
                          <a:cs typeface="Open Sans"/>
                          <a:sym typeface="Open Sans"/>
                        </a:rPr>
                        <a:t>2.73 B€</a:t>
                      </a:r>
                      <a:endParaRPr sz="1100">
                        <a:solidFill>
                          <a:schemeClr val="dk2"/>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400175">
                <a:tc>
                  <a:txBody>
                    <a:bodyPr>
                      <a:noAutofit/>
                    </a:bodyPr>
                    <a:lstStyle/>
                    <a:p>
                      <a:pPr indent="0" lvl="0" marL="0" rtl="0" algn="ctr">
                        <a:spcBef>
                          <a:spcPts val="0"/>
                        </a:spcBef>
                        <a:spcAft>
                          <a:spcPts val="0"/>
                        </a:spcAft>
                        <a:buNone/>
                      </a:pPr>
                      <a:r>
                        <a:rPr b="1" lang="en" sz="1100">
                          <a:solidFill>
                            <a:srgbClr val="FFFFFF"/>
                          </a:solidFill>
                          <a:latin typeface="Open Sans"/>
                          <a:ea typeface="Open Sans"/>
                          <a:cs typeface="Open Sans"/>
                          <a:sym typeface="Open Sans"/>
                        </a:rPr>
                        <a:t>Security of supply</a:t>
                      </a:r>
                      <a:endParaRPr sz="1100">
                        <a:solidFill>
                          <a:srgbClr val="FFFFFF"/>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9E9E9E"/>
                    </a:solidFill>
                  </a:tcPr>
                </a:tc>
                <a:tc>
                  <a:txBody>
                    <a:bodyPr>
                      <a:noAutofit/>
                    </a:bodyPr>
                    <a:lstStyle/>
                    <a:p>
                      <a:pPr indent="0" lvl="0" marL="0" rtl="0" algn="ctr">
                        <a:spcBef>
                          <a:spcPts val="0"/>
                        </a:spcBef>
                        <a:spcAft>
                          <a:spcPts val="0"/>
                        </a:spcAft>
                        <a:buNone/>
                      </a:pPr>
                      <a:r>
                        <a:rPr lang="en" sz="1100">
                          <a:solidFill>
                            <a:schemeClr val="dk2"/>
                          </a:solidFill>
                          <a:latin typeface="Open Sans"/>
                          <a:ea typeface="Open Sans"/>
                          <a:cs typeface="Open Sans"/>
                          <a:sym typeface="Open Sans"/>
                        </a:rPr>
                        <a:t>Medium</a:t>
                      </a:r>
                      <a:endParaRPr sz="1100">
                        <a:solidFill>
                          <a:schemeClr val="dk2"/>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solidFill>
                            <a:schemeClr val="dk2"/>
                          </a:solidFill>
                          <a:latin typeface="Open Sans"/>
                          <a:ea typeface="Open Sans"/>
                          <a:cs typeface="Open Sans"/>
                          <a:sym typeface="Open Sans"/>
                        </a:rPr>
                        <a:t>Medium</a:t>
                      </a:r>
                      <a:endParaRPr sz="1100">
                        <a:solidFill>
                          <a:schemeClr val="dk2"/>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solidFill>
                            <a:schemeClr val="dk2"/>
                          </a:solidFill>
                          <a:latin typeface="Open Sans"/>
                          <a:ea typeface="Open Sans"/>
                          <a:cs typeface="Open Sans"/>
                          <a:sym typeface="Open Sans"/>
                        </a:rPr>
                        <a:t>High</a:t>
                      </a:r>
                      <a:endParaRPr sz="1100">
                        <a:solidFill>
                          <a:schemeClr val="dk2"/>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400175">
                <a:tc>
                  <a:txBody>
                    <a:bodyPr>
                      <a:noAutofit/>
                    </a:bodyPr>
                    <a:lstStyle/>
                    <a:p>
                      <a:pPr indent="0" lvl="0" marL="0" rtl="0" algn="ctr">
                        <a:spcBef>
                          <a:spcPts val="0"/>
                        </a:spcBef>
                        <a:spcAft>
                          <a:spcPts val="0"/>
                        </a:spcAft>
                        <a:buNone/>
                      </a:pPr>
                      <a:r>
                        <a:rPr b="1" lang="en" sz="1100">
                          <a:solidFill>
                            <a:srgbClr val="FFFFFF"/>
                          </a:solidFill>
                          <a:latin typeface="Open Sans"/>
                          <a:ea typeface="Open Sans"/>
                          <a:cs typeface="Open Sans"/>
                          <a:sym typeface="Open Sans"/>
                        </a:rPr>
                        <a:t>Storage capacity</a:t>
                      </a:r>
                      <a:endParaRPr b="1" sz="1100">
                        <a:solidFill>
                          <a:srgbClr val="FFFFFF"/>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9E9E9E"/>
                    </a:solidFill>
                  </a:tcPr>
                </a:tc>
                <a:tc>
                  <a:txBody>
                    <a:bodyPr>
                      <a:noAutofit/>
                    </a:bodyPr>
                    <a:lstStyle/>
                    <a:p>
                      <a:pPr indent="0" lvl="0" marL="0" rtl="0" algn="ctr">
                        <a:spcBef>
                          <a:spcPts val="0"/>
                        </a:spcBef>
                        <a:spcAft>
                          <a:spcPts val="0"/>
                        </a:spcAft>
                        <a:buNone/>
                      </a:pPr>
                      <a:r>
                        <a:rPr lang="en" sz="1100">
                          <a:solidFill>
                            <a:schemeClr val="dk2"/>
                          </a:solidFill>
                          <a:latin typeface="Open Sans"/>
                          <a:ea typeface="Open Sans"/>
                          <a:cs typeface="Open Sans"/>
                          <a:sym typeface="Open Sans"/>
                        </a:rPr>
                        <a:t>0 GWh</a:t>
                      </a:r>
                      <a:endParaRPr sz="1100">
                        <a:solidFill>
                          <a:schemeClr val="dk2"/>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solidFill>
                            <a:schemeClr val="dk2"/>
                          </a:solidFill>
                          <a:latin typeface="Open Sans"/>
                          <a:ea typeface="Open Sans"/>
                          <a:cs typeface="Open Sans"/>
                          <a:sym typeface="Open Sans"/>
                        </a:rPr>
                        <a:t>4.11 GWh</a:t>
                      </a:r>
                      <a:endParaRPr sz="1100">
                        <a:solidFill>
                          <a:schemeClr val="dk2"/>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solidFill>
                            <a:schemeClr val="dk2"/>
                          </a:solidFill>
                          <a:latin typeface="Open Sans"/>
                          <a:ea typeface="Open Sans"/>
                          <a:cs typeface="Open Sans"/>
                          <a:sym typeface="Open Sans"/>
                        </a:rPr>
                        <a:t>90.12 GWh</a:t>
                      </a:r>
                      <a:endParaRPr sz="1100">
                        <a:solidFill>
                          <a:schemeClr val="dk2"/>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400175">
                <a:tc>
                  <a:txBody>
                    <a:bodyPr>
                      <a:noAutofit/>
                    </a:bodyPr>
                    <a:lstStyle/>
                    <a:p>
                      <a:pPr indent="0" lvl="0" marL="0" rtl="0" algn="ctr">
                        <a:spcBef>
                          <a:spcPts val="0"/>
                        </a:spcBef>
                        <a:spcAft>
                          <a:spcPts val="0"/>
                        </a:spcAft>
                        <a:buNone/>
                      </a:pPr>
                      <a:r>
                        <a:rPr b="1" lang="en" sz="1100">
                          <a:solidFill>
                            <a:srgbClr val="FFFFFF"/>
                          </a:solidFill>
                          <a:latin typeface="Open Sans"/>
                          <a:ea typeface="Open Sans"/>
                          <a:cs typeface="Open Sans"/>
                          <a:sym typeface="Open Sans"/>
                        </a:rPr>
                        <a:t>Total subsidy</a:t>
                      </a:r>
                      <a:endParaRPr b="1" sz="1100">
                        <a:solidFill>
                          <a:srgbClr val="FFFFFF"/>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9E9E9E"/>
                    </a:solidFill>
                  </a:tcPr>
                </a:tc>
                <a:tc>
                  <a:txBody>
                    <a:bodyPr>
                      <a:noAutofit/>
                    </a:bodyPr>
                    <a:lstStyle/>
                    <a:p>
                      <a:pPr indent="0" lvl="0" marL="0" rtl="0" algn="ctr">
                        <a:spcBef>
                          <a:spcPts val="0"/>
                        </a:spcBef>
                        <a:spcAft>
                          <a:spcPts val="0"/>
                        </a:spcAft>
                        <a:buNone/>
                      </a:pPr>
                      <a:r>
                        <a:rPr lang="en" sz="1100">
                          <a:solidFill>
                            <a:schemeClr val="dk2"/>
                          </a:solidFill>
                          <a:latin typeface="Open Sans"/>
                          <a:ea typeface="Open Sans"/>
                          <a:cs typeface="Open Sans"/>
                          <a:sym typeface="Open Sans"/>
                        </a:rPr>
                        <a:t>0</a:t>
                      </a:r>
                      <a:endParaRPr sz="1100">
                        <a:solidFill>
                          <a:schemeClr val="dk2"/>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solidFill>
                            <a:schemeClr val="dk2"/>
                          </a:solidFill>
                          <a:latin typeface="Open Sans"/>
                          <a:ea typeface="Open Sans"/>
                          <a:cs typeface="Open Sans"/>
                          <a:sym typeface="Open Sans"/>
                        </a:rPr>
                        <a:t>0</a:t>
                      </a:r>
                      <a:endParaRPr sz="1100">
                        <a:solidFill>
                          <a:schemeClr val="dk2"/>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solidFill>
                            <a:schemeClr val="dk2"/>
                          </a:solidFill>
                          <a:latin typeface="Open Sans"/>
                          <a:ea typeface="Open Sans"/>
                          <a:cs typeface="Open Sans"/>
                          <a:sym typeface="Open Sans"/>
                        </a:rPr>
                        <a:t>23 792.52 B€</a:t>
                      </a:r>
                      <a:endParaRPr sz="1100">
                        <a:solidFill>
                          <a:schemeClr val="dk2"/>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Google Shape;560;p46"/>
          <p:cNvSpPr txBox="1"/>
          <p:nvPr>
            <p:ph idx="1" type="body"/>
          </p:nvPr>
        </p:nvSpPr>
        <p:spPr>
          <a:xfrm>
            <a:off x="311700" y="2088450"/>
            <a:ext cx="3999900" cy="26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t>ANSWER TO THE RESEARCH QUESTION</a:t>
            </a:r>
            <a:endParaRPr b="1" sz="1200"/>
          </a:p>
          <a:p>
            <a:pPr indent="-304800" lvl="0" marL="457200" rtl="0" algn="l">
              <a:spcBef>
                <a:spcPts val="0"/>
              </a:spcBef>
              <a:spcAft>
                <a:spcPts val="0"/>
              </a:spcAft>
              <a:buSzPts val="1200"/>
              <a:buChar char="●"/>
            </a:pPr>
            <a:r>
              <a:rPr lang="en" sz="1200"/>
              <a:t>Financially, the most advantageous scenario for households is the one in which they don’t need to install battery in their house (Scenario 1).</a:t>
            </a:r>
            <a:endParaRPr sz="1200"/>
          </a:p>
          <a:p>
            <a:pPr indent="-304800" lvl="0" marL="457200" rtl="0" algn="l">
              <a:spcBef>
                <a:spcPts val="0"/>
              </a:spcBef>
              <a:spcAft>
                <a:spcPts val="0"/>
              </a:spcAft>
              <a:buSzPts val="1200"/>
              <a:buChar char="●"/>
            </a:pPr>
            <a:r>
              <a:rPr lang="en" sz="1200"/>
              <a:t>Subsidy is needed to increase the adoption of battery in the household.</a:t>
            </a:r>
            <a:endParaRPr sz="1200"/>
          </a:p>
          <a:p>
            <a:pPr indent="-304800" lvl="0" marL="457200" rtl="0" algn="l">
              <a:spcBef>
                <a:spcPts val="0"/>
              </a:spcBef>
              <a:spcAft>
                <a:spcPts val="0"/>
              </a:spcAft>
              <a:buSzPts val="1200"/>
              <a:buChar char="●"/>
            </a:pPr>
            <a:r>
              <a:rPr lang="en" sz="1200"/>
              <a:t>This approach can help reduce the dependency on natural gas imports.</a:t>
            </a:r>
            <a:endParaRPr sz="1200"/>
          </a:p>
          <a:p>
            <a:pPr indent="-304800" lvl="0" marL="457200" rtl="0" algn="l">
              <a:spcBef>
                <a:spcPts val="0"/>
              </a:spcBef>
              <a:spcAft>
                <a:spcPts val="0"/>
              </a:spcAft>
              <a:buSzPts val="1200"/>
              <a:buChar char="●"/>
            </a:pPr>
            <a:r>
              <a:rPr lang="en" sz="1200"/>
              <a:t>The security of supply is ensured with the batteries or ample solar PV adoption.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561" name="Google Shape;561;p46"/>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562" name="Google Shape;562;p46"/>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8. Analysis </a:t>
            </a:r>
            <a:endParaRPr/>
          </a:p>
        </p:txBody>
      </p:sp>
      <p:sp>
        <p:nvSpPr>
          <p:cNvPr id="563" name="Google Shape;563;p46"/>
          <p:cNvSpPr txBox="1"/>
          <p:nvPr>
            <p:ph idx="2" type="body"/>
          </p:nvPr>
        </p:nvSpPr>
        <p:spPr>
          <a:xfrm>
            <a:off x="4832400" y="2088450"/>
            <a:ext cx="3999900" cy="26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IMPLICATION OF THE ANSWER</a:t>
            </a:r>
            <a:endParaRPr sz="1200"/>
          </a:p>
          <a:p>
            <a:pPr indent="-304800" lvl="0" marL="457200" rtl="0" algn="l">
              <a:spcBef>
                <a:spcPts val="0"/>
              </a:spcBef>
              <a:spcAft>
                <a:spcPts val="0"/>
              </a:spcAft>
              <a:buSzPts val="1200"/>
              <a:buChar char="●"/>
            </a:pPr>
            <a:r>
              <a:rPr lang="en" sz="1200"/>
              <a:t>In Scenario 1, the government needs consider the effect of the raise of PV usage without the battery technology.</a:t>
            </a:r>
            <a:endParaRPr sz="1200"/>
          </a:p>
          <a:p>
            <a:pPr indent="-304800" lvl="1" marL="914400" rtl="0" algn="l">
              <a:spcBef>
                <a:spcPts val="0"/>
              </a:spcBef>
              <a:spcAft>
                <a:spcPts val="0"/>
              </a:spcAft>
              <a:buSzPts val="1200"/>
              <a:buChar char="○"/>
            </a:pPr>
            <a:r>
              <a:rPr lang="en" sz="1200"/>
              <a:t>Security of supply is in danger because of the high energy imports.</a:t>
            </a:r>
            <a:endParaRPr sz="1200"/>
          </a:p>
          <a:p>
            <a:pPr indent="-304800" lvl="0" marL="457200" rtl="0" algn="l">
              <a:spcBef>
                <a:spcPts val="0"/>
              </a:spcBef>
              <a:spcAft>
                <a:spcPts val="0"/>
              </a:spcAft>
              <a:buSzPts val="1200"/>
              <a:buChar char="●"/>
            </a:pPr>
            <a:r>
              <a:rPr lang="en" sz="1200"/>
              <a:t>Subsidizing a new technology may not result in it wide spread of usage by consumers.</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None/>
            </a:pPr>
            <a:r>
              <a:t/>
            </a:r>
            <a:endParaRPr sz="1200"/>
          </a:p>
        </p:txBody>
      </p:sp>
      <p:sp>
        <p:nvSpPr>
          <p:cNvPr id="564" name="Google Shape;564;p46"/>
          <p:cNvSpPr txBox="1"/>
          <p:nvPr/>
        </p:nvSpPr>
        <p:spPr>
          <a:xfrm>
            <a:off x="778650" y="897450"/>
            <a:ext cx="7586700" cy="1488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i="1" lang="en">
                <a:solidFill>
                  <a:schemeClr val="dk2"/>
                </a:solidFill>
                <a:latin typeface="Open Sans"/>
                <a:ea typeface="Open Sans"/>
                <a:cs typeface="Open Sans"/>
                <a:sym typeface="Open Sans"/>
              </a:rPr>
              <a:t>Can </a:t>
            </a:r>
            <a:r>
              <a:rPr b="1" i="1" lang="en">
                <a:solidFill>
                  <a:schemeClr val="dk2"/>
                </a:solidFill>
                <a:latin typeface="Open Sans"/>
                <a:ea typeface="Open Sans"/>
                <a:cs typeface="Open Sans"/>
                <a:sym typeface="Open Sans"/>
              </a:rPr>
              <a:t>solar energy</a:t>
            </a:r>
            <a:r>
              <a:rPr i="1" lang="en">
                <a:solidFill>
                  <a:schemeClr val="dk2"/>
                </a:solidFill>
                <a:latin typeface="Open Sans"/>
                <a:ea typeface="Open Sans"/>
                <a:cs typeface="Open Sans"/>
                <a:sym typeface="Open Sans"/>
              </a:rPr>
              <a:t> provide Sicily with reliable and affordable electricity supply and decrease dependency on natural gas imports with the help of </a:t>
            </a:r>
            <a:r>
              <a:rPr b="1" i="1" lang="en">
                <a:solidFill>
                  <a:schemeClr val="dk2"/>
                </a:solidFill>
                <a:latin typeface="Open Sans"/>
                <a:ea typeface="Open Sans"/>
                <a:cs typeface="Open Sans"/>
                <a:sym typeface="Open Sans"/>
              </a:rPr>
              <a:t>subsidies</a:t>
            </a:r>
            <a:r>
              <a:rPr i="1" lang="en">
                <a:solidFill>
                  <a:schemeClr val="dk2"/>
                </a:solidFill>
                <a:latin typeface="Open Sans"/>
                <a:ea typeface="Open Sans"/>
                <a:cs typeface="Open Sans"/>
                <a:sym typeface="Open Sans"/>
              </a:rPr>
              <a:t> and </a:t>
            </a:r>
            <a:r>
              <a:rPr b="1" i="1" lang="en">
                <a:solidFill>
                  <a:schemeClr val="dk2"/>
                </a:solidFill>
                <a:latin typeface="Open Sans"/>
                <a:ea typeface="Open Sans"/>
                <a:cs typeface="Open Sans"/>
                <a:sym typeface="Open Sans"/>
              </a:rPr>
              <a:t>storage</a:t>
            </a:r>
            <a:r>
              <a:rPr i="1" lang="en">
                <a:solidFill>
                  <a:schemeClr val="dk2"/>
                </a:solidFill>
                <a:latin typeface="Open Sans"/>
                <a:ea typeface="Open Sans"/>
                <a:cs typeface="Open Sans"/>
                <a:sym typeface="Open Sans"/>
              </a:rPr>
              <a:t> options while taking </a:t>
            </a:r>
            <a:r>
              <a:rPr b="1" i="1" lang="en">
                <a:solidFill>
                  <a:schemeClr val="dk2"/>
                </a:solidFill>
                <a:latin typeface="Open Sans"/>
                <a:ea typeface="Open Sans"/>
                <a:cs typeface="Open Sans"/>
                <a:sym typeface="Open Sans"/>
              </a:rPr>
              <a:t>consumers’ adoption</a:t>
            </a:r>
            <a:r>
              <a:rPr i="1" lang="en">
                <a:solidFill>
                  <a:schemeClr val="dk2"/>
                </a:solidFill>
                <a:latin typeface="Open Sans"/>
                <a:ea typeface="Open Sans"/>
                <a:cs typeface="Open Sans"/>
                <a:sym typeface="Open Sans"/>
              </a:rPr>
              <a:t> of new technologies into account in 2030?</a:t>
            </a:r>
            <a:endParaRPr i="1">
              <a:solidFill>
                <a:schemeClr val="dk2"/>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Google Shape;569;p47"/>
          <p:cNvSpPr txBox="1"/>
          <p:nvPr>
            <p:ph idx="1" type="body"/>
          </p:nvPr>
        </p:nvSpPr>
        <p:spPr>
          <a:xfrm>
            <a:off x="311700" y="781650"/>
            <a:ext cx="3999900" cy="400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ASSUMPTIONS AND HOW THEY AFFECTED THE RESULTS</a:t>
            </a:r>
            <a:endParaRPr sz="1200"/>
          </a:p>
          <a:p>
            <a:pPr indent="-304800" lvl="0" marL="457200" rtl="0" algn="l">
              <a:spcBef>
                <a:spcPts val="0"/>
              </a:spcBef>
              <a:spcAft>
                <a:spcPts val="0"/>
              </a:spcAft>
              <a:buSzPts val="1200"/>
              <a:buChar char="●"/>
            </a:pPr>
            <a:r>
              <a:rPr lang="en" sz="1200"/>
              <a:t>In general, models are not completely customizable / adaptable to the location considered. </a:t>
            </a:r>
            <a:endParaRPr sz="1200"/>
          </a:p>
          <a:p>
            <a:pPr indent="-304800" lvl="0" marL="457200" rtl="0" algn="l">
              <a:spcBef>
                <a:spcPts val="0"/>
              </a:spcBef>
              <a:spcAft>
                <a:spcPts val="0"/>
              </a:spcAft>
              <a:buSzPts val="1200"/>
              <a:buChar char="●"/>
            </a:pPr>
            <a:r>
              <a:rPr lang="en" sz="1200"/>
              <a:t>Local extrapolated trends are assumed to develop also on a global scale.</a:t>
            </a:r>
            <a:endParaRPr sz="1200"/>
          </a:p>
          <a:p>
            <a:pPr indent="-304800" lvl="0" marL="457200" rtl="0" algn="l">
              <a:spcBef>
                <a:spcPts val="0"/>
              </a:spcBef>
              <a:spcAft>
                <a:spcPts val="0"/>
              </a:spcAft>
              <a:buSzPts val="1200"/>
              <a:buChar char="●"/>
            </a:pPr>
            <a:r>
              <a:rPr lang="en" sz="1200"/>
              <a:t>Complexity of local and diverse factors (behavioural or biophysical) are translated into numerical variables.</a:t>
            </a:r>
            <a:endParaRPr sz="1200"/>
          </a:p>
          <a:p>
            <a:pPr indent="-304800" lvl="0" marL="457200" rtl="0" algn="l">
              <a:spcBef>
                <a:spcPts val="0"/>
              </a:spcBef>
              <a:spcAft>
                <a:spcPts val="0"/>
              </a:spcAft>
              <a:buSzPts val="1200"/>
              <a:buChar char="●"/>
            </a:pPr>
            <a:r>
              <a:rPr lang="en" sz="1200"/>
              <a:t>Some datasets are missing / no open source / represent different years.</a:t>
            </a:r>
            <a:endParaRPr sz="1200"/>
          </a:p>
          <a:p>
            <a:pPr indent="-304800" lvl="0" marL="457200" rtl="0" algn="l">
              <a:spcBef>
                <a:spcPts val="0"/>
              </a:spcBef>
              <a:spcAft>
                <a:spcPts val="0"/>
              </a:spcAft>
              <a:buSzPts val="1200"/>
              <a:buChar char="●"/>
            </a:pPr>
            <a:r>
              <a:rPr lang="en" sz="1200"/>
              <a:t>Electricity prices is not changed  based on PV installation on the PV and Storage model</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 built-in assumptions of the models, together with the ones to modify them for our case limit the accuracy of the outputs. →  This allows for a qualitative analysis more than a precise quantitative comparison between different scenarios.</a:t>
            </a:r>
            <a:endParaRPr sz="1200"/>
          </a:p>
        </p:txBody>
      </p:sp>
      <p:sp>
        <p:nvSpPr>
          <p:cNvPr id="570" name="Google Shape;570;p47"/>
          <p:cNvSpPr txBox="1"/>
          <p:nvPr>
            <p:ph idx="2" type="body"/>
          </p:nvPr>
        </p:nvSpPr>
        <p:spPr>
          <a:xfrm>
            <a:off x="4832400" y="781650"/>
            <a:ext cx="3999900" cy="400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RECOMMENDATION</a:t>
            </a:r>
            <a:endParaRPr b="1" sz="1200"/>
          </a:p>
          <a:p>
            <a:pPr indent="-304800" lvl="0" marL="457200" rtl="0" algn="l">
              <a:spcBef>
                <a:spcPts val="0"/>
              </a:spcBef>
              <a:spcAft>
                <a:spcPts val="0"/>
              </a:spcAft>
              <a:buSzPts val="1200"/>
              <a:buChar char="●"/>
            </a:pPr>
            <a:r>
              <a:rPr b="1" lang="en" sz="1200"/>
              <a:t>Solar energy</a:t>
            </a:r>
            <a:r>
              <a:rPr lang="en" sz="1200"/>
              <a:t> has a huge potential in the transition to low carbon energy market in Sicily. </a:t>
            </a:r>
            <a:endParaRPr sz="1200"/>
          </a:p>
          <a:p>
            <a:pPr indent="-304800" lvl="0" marL="457200" rtl="0" algn="l">
              <a:spcBef>
                <a:spcPts val="0"/>
              </a:spcBef>
              <a:spcAft>
                <a:spcPts val="0"/>
              </a:spcAft>
              <a:buSzPts val="1200"/>
              <a:buChar char="●"/>
            </a:pPr>
            <a:r>
              <a:rPr lang="en" sz="1200"/>
              <a:t>T</a:t>
            </a:r>
            <a:r>
              <a:rPr lang="en" sz="1200"/>
              <a:t>he government should conduct accurate surveys and interviews to households to collect concrete data about the drivers for </a:t>
            </a:r>
            <a:r>
              <a:rPr b="1" lang="en" sz="1200"/>
              <a:t>adoption behaviour</a:t>
            </a:r>
            <a:r>
              <a:rPr lang="en" sz="1200"/>
              <a:t>. </a:t>
            </a:r>
            <a:endParaRPr sz="1200"/>
          </a:p>
          <a:p>
            <a:pPr indent="-304800" lvl="0" marL="457200" rtl="0" algn="l">
              <a:spcBef>
                <a:spcPts val="0"/>
              </a:spcBef>
              <a:spcAft>
                <a:spcPts val="0"/>
              </a:spcAft>
              <a:buSzPts val="1200"/>
              <a:buChar char="●"/>
            </a:pPr>
            <a:r>
              <a:rPr lang="en" sz="1200"/>
              <a:t>The previous point would support an efficient </a:t>
            </a:r>
            <a:r>
              <a:rPr b="1" lang="en" sz="1200"/>
              <a:t>allocation of subsidies</a:t>
            </a:r>
            <a:r>
              <a:rPr lang="en" sz="1200"/>
              <a:t> and help further potential diffusion of other renewable energy technologies.</a:t>
            </a:r>
            <a:endParaRPr sz="1200"/>
          </a:p>
          <a:p>
            <a:pPr indent="-304800" lvl="0" marL="457200" rtl="0" algn="l">
              <a:spcBef>
                <a:spcPts val="0"/>
              </a:spcBef>
              <a:spcAft>
                <a:spcPts val="0"/>
              </a:spcAft>
              <a:buSzPts val="1200"/>
              <a:buChar char="●"/>
            </a:pPr>
            <a:r>
              <a:rPr lang="en" sz="1200"/>
              <a:t>Further research on the effect of heating electrification might be valuable to see the effect of electrification with the battery in the households.</a:t>
            </a:r>
            <a:endParaRPr sz="1200"/>
          </a:p>
          <a:p>
            <a:pPr indent="0" lvl="0" marL="0" rtl="0" algn="l">
              <a:spcBef>
                <a:spcPts val="0"/>
              </a:spcBef>
              <a:spcAft>
                <a:spcPts val="0"/>
              </a:spcAft>
              <a:buNone/>
            </a:pPr>
            <a:r>
              <a:t/>
            </a:r>
            <a:endParaRPr sz="1200"/>
          </a:p>
        </p:txBody>
      </p:sp>
      <p:sp>
        <p:nvSpPr>
          <p:cNvPr id="571" name="Google Shape;571;p47"/>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72" name="Google Shape;572;p47"/>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9. Discussion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sp>
        <p:nvSpPr>
          <p:cNvPr id="577" name="Google Shape;577;p48"/>
          <p:cNvSpPr txBox="1"/>
          <p:nvPr>
            <p:ph idx="1" type="body"/>
          </p:nvPr>
        </p:nvSpPr>
        <p:spPr>
          <a:xfrm>
            <a:off x="134400" y="476850"/>
            <a:ext cx="8835600" cy="400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ASSUMPTIONS AND HOW THEY AFFECTED THE RESULTS</a:t>
            </a:r>
            <a:endParaRPr sz="1200"/>
          </a:p>
          <a:p>
            <a:pPr indent="-304800" lvl="0" marL="457200" rtl="0" algn="l">
              <a:spcBef>
                <a:spcPts val="0"/>
              </a:spcBef>
              <a:spcAft>
                <a:spcPts val="0"/>
              </a:spcAft>
              <a:buSzPts val="1200"/>
              <a:buChar char="●"/>
            </a:pPr>
            <a:r>
              <a:rPr b="1" lang="en" sz="1200"/>
              <a:t>In general, models are not completely customizable / adaptable to the location considered. </a:t>
            </a:r>
            <a:endParaRPr b="1" sz="1200"/>
          </a:p>
          <a:p>
            <a:pPr indent="0" lvl="0" marL="0" rtl="0" algn="l">
              <a:spcBef>
                <a:spcPts val="0"/>
              </a:spcBef>
              <a:spcAft>
                <a:spcPts val="0"/>
              </a:spcAft>
              <a:buNone/>
            </a:pPr>
            <a:r>
              <a:rPr lang="en" sz="1200"/>
              <a:t>For what concerns PV and Electricity Storage and Diffusion of Innovations, these models are adapted to the characteristics of Dutch population in terms of averages of electricity consumption and behavioural characteristics of people. At the same time, ETM uses Spain as representation of Sicily’s climate and trends in energy consumption. This implies that data used for the final analysis are subject to personal re-elaboration - based on literature - with the final aim of obtaining general trends useful to evaluate how different initial conditions will influence the diffusion of renewable energy technologies.</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b="1" lang="en" sz="1200"/>
              <a:t>Local extrapolated trends are assumed to develop also on a global scale.</a:t>
            </a:r>
            <a:endParaRPr b="1" sz="1200"/>
          </a:p>
          <a:p>
            <a:pPr indent="0" lvl="0" marL="0" rtl="0" algn="l">
              <a:spcBef>
                <a:spcPts val="0"/>
              </a:spcBef>
              <a:spcAft>
                <a:spcPts val="0"/>
              </a:spcAft>
              <a:buNone/>
            </a:pPr>
            <a:r>
              <a:rPr lang="en" sz="1200"/>
              <a:t>Diffusion of Innovations uses a sample of 500 households - it is built to analyse an area of the dimension of a district or small city - to represent the whole population of Sicily; this means that the local fragmentation of the population is assumed to keep constant on a regional scale, when instead it often happens that relevant differences in uses, customs and culture emerge between different cities.</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b="1" lang="en" sz="1200"/>
              <a:t>Complexity of local and diverse factors (behavioural or biophysical) are translated into numerical variables.</a:t>
            </a:r>
            <a:endParaRPr b="1" sz="1200"/>
          </a:p>
          <a:p>
            <a:pPr indent="0" lvl="0" marL="0" rtl="0" algn="l">
              <a:spcBef>
                <a:spcPts val="0"/>
              </a:spcBef>
              <a:spcAft>
                <a:spcPts val="0"/>
              </a:spcAft>
              <a:buNone/>
            </a:pPr>
            <a:r>
              <a:rPr lang="en" sz="1200"/>
              <a:t>Characteristics of products - namely, Monocrystalline and Polycrystalline PV panels -, consumers’ behaviours, diffusion of new technologies are represented as values ranging in a finite interval or as percentages, not reflecting the complexity that emerges from the interactions of multiple external factors which influence the decision-making process of an individual. People are assumed to keep an open attitude towards changes in their daily life in order to switch to a more sustainable way of living, when instead literature shows that is extremely difficult to drive people in certain directions.</a:t>
            </a:r>
            <a:endParaRPr sz="1200"/>
          </a:p>
          <a:p>
            <a:pPr indent="0" lvl="0" marL="0" rtl="0" algn="l">
              <a:spcBef>
                <a:spcPts val="0"/>
              </a:spcBef>
              <a:spcAft>
                <a:spcPts val="0"/>
              </a:spcAft>
              <a:buNone/>
            </a:pPr>
            <a:r>
              <a:t/>
            </a:r>
            <a:endParaRPr sz="1200"/>
          </a:p>
        </p:txBody>
      </p:sp>
      <p:sp>
        <p:nvSpPr>
          <p:cNvPr id="578" name="Google Shape;578;p48"/>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79" name="Google Shape;579;p48"/>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9. Discussion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31"/>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387" name="Google Shape;387;p31"/>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Contents</a:t>
            </a:r>
            <a:endParaRPr/>
          </a:p>
        </p:txBody>
      </p:sp>
      <p:pic>
        <p:nvPicPr>
          <p:cNvPr id="388" name="Google Shape;388;p31"/>
          <p:cNvPicPr preferRelativeResize="0"/>
          <p:nvPr/>
        </p:nvPicPr>
        <p:blipFill rotWithShape="1">
          <a:blip r:embed="rId3">
            <a:alphaModFix/>
          </a:blip>
          <a:srcRect b="3064" l="0" r="0" t="6010"/>
          <a:stretch/>
        </p:blipFill>
        <p:spPr>
          <a:xfrm>
            <a:off x="5171700" y="806663"/>
            <a:ext cx="3249675" cy="3810226"/>
          </a:xfrm>
          <a:prstGeom prst="rect">
            <a:avLst/>
          </a:prstGeom>
          <a:noFill/>
          <a:ln>
            <a:noFill/>
          </a:ln>
        </p:spPr>
      </p:pic>
      <p:sp>
        <p:nvSpPr>
          <p:cNvPr id="389" name="Google Shape;389;p31"/>
          <p:cNvSpPr/>
          <p:nvPr/>
        </p:nvSpPr>
        <p:spPr>
          <a:xfrm>
            <a:off x="311650" y="769901"/>
            <a:ext cx="3999900" cy="270361"/>
          </a:xfrm>
          <a:prstGeom prst="roundRect">
            <a:avLst>
              <a:gd fmla="val 16667"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5"/>
                </a:solidFill>
                <a:latin typeface="Open Sans"/>
                <a:ea typeface="Open Sans"/>
                <a:cs typeface="Open Sans"/>
                <a:sym typeface="Open Sans"/>
              </a:rPr>
              <a:t>1.	</a:t>
            </a:r>
            <a:r>
              <a:rPr b="1" lang="en">
                <a:solidFill>
                  <a:schemeClr val="accent5"/>
                </a:solidFill>
                <a:latin typeface="Open Sans"/>
                <a:ea typeface="Open Sans"/>
                <a:cs typeface="Open Sans"/>
                <a:sym typeface="Open Sans"/>
              </a:rPr>
              <a:t>Introduction</a:t>
            </a:r>
            <a:endParaRPr b="1">
              <a:solidFill>
                <a:schemeClr val="accent5"/>
              </a:solidFill>
              <a:latin typeface="Open Sans"/>
              <a:ea typeface="Open Sans"/>
              <a:cs typeface="Open Sans"/>
              <a:sym typeface="Open Sans"/>
            </a:endParaRPr>
          </a:p>
        </p:txBody>
      </p:sp>
      <p:sp>
        <p:nvSpPr>
          <p:cNvPr id="390" name="Google Shape;390;p31"/>
          <p:cNvSpPr/>
          <p:nvPr/>
        </p:nvSpPr>
        <p:spPr>
          <a:xfrm>
            <a:off x="311650" y="1092446"/>
            <a:ext cx="3999900" cy="270361"/>
          </a:xfrm>
          <a:prstGeom prst="roundRect">
            <a:avLst>
              <a:gd fmla="val 16667"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5"/>
                </a:solidFill>
                <a:latin typeface="Open Sans"/>
                <a:ea typeface="Open Sans"/>
                <a:cs typeface="Open Sans"/>
                <a:sym typeface="Open Sans"/>
              </a:rPr>
              <a:t>2.	Scope</a:t>
            </a:r>
            <a:endParaRPr b="1">
              <a:solidFill>
                <a:schemeClr val="accent5"/>
              </a:solidFill>
              <a:latin typeface="Open Sans"/>
              <a:ea typeface="Open Sans"/>
              <a:cs typeface="Open Sans"/>
              <a:sym typeface="Open Sans"/>
            </a:endParaRPr>
          </a:p>
        </p:txBody>
      </p:sp>
      <p:sp>
        <p:nvSpPr>
          <p:cNvPr id="391" name="Google Shape;391;p31"/>
          <p:cNvSpPr/>
          <p:nvPr/>
        </p:nvSpPr>
        <p:spPr>
          <a:xfrm>
            <a:off x="311650" y="1414992"/>
            <a:ext cx="3999900" cy="270361"/>
          </a:xfrm>
          <a:prstGeom prst="roundRect">
            <a:avLst>
              <a:gd fmla="val 16667"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5"/>
                </a:solidFill>
                <a:latin typeface="Open Sans"/>
                <a:ea typeface="Open Sans"/>
                <a:cs typeface="Open Sans"/>
                <a:sym typeface="Open Sans"/>
              </a:rPr>
              <a:t>3. 	</a:t>
            </a:r>
            <a:r>
              <a:rPr b="1" lang="en">
                <a:solidFill>
                  <a:schemeClr val="accent5"/>
                </a:solidFill>
                <a:latin typeface="Open Sans"/>
                <a:ea typeface="Open Sans"/>
                <a:cs typeface="Open Sans"/>
                <a:sym typeface="Open Sans"/>
              </a:rPr>
              <a:t>Problem Definition</a:t>
            </a:r>
            <a:endParaRPr b="1">
              <a:solidFill>
                <a:schemeClr val="accent5"/>
              </a:solidFill>
              <a:latin typeface="Open Sans"/>
              <a:ea typeface="Open Sans"/>
              <a:cs typeface="Open Sans"/>
              <a:sym typeface="Open Sans"/>
            </a:endParaRPr>
          </a:p>
        </p:txBody>
      </p:sp>
      <p:sp>
        <p:nvSpPr>
          <p:cNvPr id="392" name="Google Shape;392;p31"/>
          <p:cNvSpPr/>
          <p:nvPr/>
        </p:nvSpPr>
        <p:spPr>
          <a:xfrm>
            <a:off x="311650" y="1737537"/>
            <a:ext cx="3999900" cy="270361"/>
          </a:xfrm>
          <a:prstGeom prst="roundRect">
            <a:avLst>
              <a:gd fmla="val 16667"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5"/>
                </a:solidFill>
                <a:latin typeface="Open Sans"/>
                <a:ea typeface="Open Sans"/>
                <a:cs typeface="Open Sans"/>
                <a:sym typeface="Open Sans"/>
              </a:rPr>
              <a:t>4</a:t>
            </a:r>
            <a:r>
              <a:rPr b="1" lang="en">
                <a:solidFill>
                  <a:schemeClr val="accent5"/>
                </a:solidFill>
                <a:latin typeface="Open Sans"/>
                <a:ea typeface="Open Sans"/>
                <a:cs typeface="Open Sans"/>
                <a:sym typeface="Open Sans"/>
              </a:rPr>
              <a:t>. 	R</a:t>
            </a:r>
            <a:r>
              <a:rPr b="1" lang="en">
                <a:solidFill>
                  <a:schemeClr val="accent5"/>
                </a:solidFill>
                <a:latin typeface="Open Sans"/>
                <a:ea typeface="Open Sans"/>
                <a:cs typeface="Open Sans"/>
                <a:sym typeface="Open Sans"/>
              </a:rPr>
              <a:t>esearch Question</a:t>
            </a:r>
            <a:endParaRPr b="1">
              <a:solidFill>
                <a:schemeClr val="accent5"/>
              </a:solidFill>
              <a:latin typeface="Open Sans"/>
              <a:ea typeface="Open Sans"/>
              <a:cs typeface="Open Sans"/>
              <a:sym typeface="Open Sans"/>
            </a:endParaRPr>
          </a:p>
        </p:txBody>
      </p:sp>
      <p:sp>
        <p:nvSpPr>
          <p:cNvPr id="393" name="Google Shape;393;p31"/>
          <p:cNvSpPr/>
          <p:nvPr/>
        </p:nvSpPr>
        <p:spPr>
          <a:xfrm>
            <a:off x="311600" y="2382608"/>
            <a:ext cx="3999900" cy="270300"/>
          </a:xfrm>
          <a:prstGeom prst="roundRect">
            <a:avLst>
              <a:gd fmla="val 16667"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5"/>
                </a:solidFill>
                <a:latin typeface="Open Sans"/>
                <a:ea typeface="Open Sans"/>
                <a:cs typeface="Open Sans"/>
                <a:sym typeface="Open Sans"/>
              </a:rPr>
              <a:t>6</a:t>
            </a:r>
            <a:r>
              <a:rPr b="1" lang="en">
                <a:solidFill>
                  <a:schemeClr val="accent5"/>
                </a:solidFill>
                <a:latin typeface="Open Sans"/>
                <a:ea typeface="Open Sans"/>
                <a:cs typeface="Open Sans"/>
                <a:sym typeface="Open Sans"/>
              </a:rPr>
              <a:t>. 	Modelling Strategy</a:t>
            </a:r>
            <a:endParaRPr b="1">
              <a:solidFill>
                <a:schemeClr val="accent5"/>
              </a:solidFill>
              <a:latin typeface="Open Sans"/>
              <a:ea typeface="Open Sans"/>
              <a:cs typeface="Open Sans"/>
              <a:sym typeface="Open Sans"/>
            </a:endParaRPr>
          </a:p>
        </p:txBody>
      </p:sp>
      <p:sp>
        <p:nvSpPr>
          <p:cNvPr id="394" name="Google Shape;394;p31"/>
          <p:cNvSpPr/>
          <p:nvPr/>
        </p:nvSpPr>
        <p:spPr>
          <a:xfrm>
            <a:off x="311650" y="2060075"/>
            <a:ext cx="3999900" cy="270361"/>
          </a:xfrm>
          <a:prstGeom prst="roundRect">
            <a:avLst>
              <a:gd fmla="val 16667"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5"/>
                </a:solidFill>
                <a:latin typeface="Open Sans"/>
                <a:ea typeface="Open Sans"/>
                <a:cs typeface="Open Sans"/>
                <a:sym typeface="Open Sans"/>
              </a:rPr>
              <a:t>5</a:t>
            </a:r>
            <a:r>
              <a:rPr b="1" lang="en">
                <a:solidFill>
                  <a:schemeClr val="accent5"/>
                </a:solidFill>
                <a:latin typeface="Open Sans"/>
                <a:ea typeface="Open Sans"/>
                <a:cs typeface="Open Sans"/>
                <a:sym typeface="Open Sans"/>
              </a:rPr>
              <a:t>. 	Scenarios</a:t>
            </a:r>
            <a:endParaRPr b="1">
              <a:solidFill>
                <a:schemeClr val="accent5"/>
              </a:solidFill>
              <a:latin typeface="Open Sans"/>
              <a:ea typeface="Open Sans"/>
              <a:cs typeface="Open Sans"/>
              <a:sym typeface="Open Sans"/>
            </a:endParaRPr>
          </a:p>
        </p:txBody>
      </p:sp>
      <p:sp>
        <p:nvSpPr>
          <p:cNvPr id="395" name="Google Shape;395;p31"/>
          <p:cNvSpPr/>
          <p:nvPr/>
        </p:nvSpPr>
        <p:spPr>
          <a:xfrm>
            <a:off x="750000" y="2705166"/>
            <a:ext cx="3561600" cy="270300"/>
          </a:xfrm>
          <a:prstGeom prst="roundRect">
            <a:avLst>
              <a:gd fmla="val 16667"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5"/>
                </a:solidFill>
                <a:latin typeface="Open Sans"/>
                <a:ea typeface="Open Sans"/>
                <a:cs typeface="Open Sans"/>
                <a:sym typeface="Open Sans"/>
              </a:rPr>
              <a:t>6</a:t>
            </a:r>
            <a:r>
              <a:rPr b="1" lang="en">
                <a:solidFill>
                  <a:schemeClr val="accent5"/>
                </a:solidFill>
                <a:latin typeface="Open Sans"/>
                <a:ea typeface="Open Sans"/>
                <a:cs typeface="Open Sans"/>
                <a:sym typeface="Open Sans"/>
              </a:rPr>
              <a:t>.1. 	PV and Electricity Storage</a:t>
            </a:r>
            <a:endParaRPr b="1">
              <a:solidFill>
                <a:schemeClr val="accent5"/>
              </a:solidFill>
              <a:latin typeface="Open Sans"/>
              <a:ea typeface="Open Sans"/>
              <a:cs typeface="Open Sans"/>
              <a:sym typeface="Open Sans"/>
            </a:endParaRPr>
          </a:p>
        </p:txBody>
      </p:sp>
      <p:sp>
        <p:nvSpPr>
          <p:cNvPr id="396" name="Google Shape;396;p31"/>
          <p:cNvSpPr/>
          <p:nvPr/>
        </p:nvSpPr>
        <p:spPr>
          <a:xfrm>
            <a:off x="750000" y="3027711"/>
            <a:ext cx="3561600" cy="270300"/>
          </a:xfrm>
          <a:prstGeom prst="roundRect">
            <a:avLst>
              <a:gd fmla="val 16667"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5"/>
                </a:solidFill>
                <a:latin typeface="Open Sans"/>
                <a:ea typeface="Open Sans"/>
                <a:cs typeface="Open Sans"/>
                <a:sym typeface="Open Sans"/>
              </a:rPr>
              <a:t>6</a:t>
            </a:r>
            <a:r>
              <a:rPr b="1" lang="en">
                <a:solidFill>
                  <a:schemeClr val="accent5"/>
                </a:solidFill>
                <a:latin typeface="Open Sans"/>
                <a:ea typeface="Open Sans"/>
                <a:cs typeface="Open Sans"/>
                <a:sym typeface="Open Sans"/>
              </a:rPr>
              <a:t>.2. 	Diffusion of Innovations</a:t>
            </a:r>
            <a:endParaRPr b="1">
              <a:solidFill>
                <a:schemeClr val="accent5"/>
              </a:solidFill>
              <a:latin typeface="Open Sans"/>
              <a:ea typeface="Open Sans"/>
              <a:cs typeface="Open Sans"/>
              <a:sym typeface="Open Sans"/>
            </a:endParaRPr>
          </a:p>
        </p:txBody>
      </p:sp>
      <p:sp>
        <p:nvSpPr>
          <p:cNvPr id="397" name="Google Shape;397;p31"/>
          <p:cNvSpPr/>
          <p:nvPr/>
        </p:nvSpPr>
        <p:spPr>
          <a:xfrm>
            <a:off x="750000" y="3350256"/>
            <a:ext cx="3561600" cy="270300"/>
          </a:xfrm>
          <a:prstGeom prst="roundRect">
            <a:avLst>
              <a:gd fmla="val 16667"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5"/>
                </a:solidFill>
                <a:latin typeface="Open Sans"/>
                <a:ea typeface="Open Sans"/>
                <a:cs typeface="Open Sans"/>
                <a:sym typeface="Open Sans"/>
              </a:rPr>
              <a:t>6</a:t>
            </a:r>
            <a:r>
              <a:rPr b="1" lang="en">
                <a:solidFill>
                  <a:schemeClr val="accent5"/>
                </a:solidFill>
                <a:latin typeface="Open Sans"/>
                <a:ea typeface="Open Sans"/>
                <a:cs typeface="Open Sans"/>
                <a:sym typeface="Open Sans"/>
              </a:rPr>
              <a:t>.3. 	Energy Transition Model</a:t>
            </a:r>
            <a:endParaRPr b="1">
              <a:solidFill>
                <a:schemeClr val="accent5"/>
              </a:solidFill>
              <a:latin typeface="Open Sans"/>
              <a:ea typeface="Open Sans"/>
              <a:cs typeface="Open Sans"/>
              <a:sym typeface="Open Sans"/>
            </a:endParaRPr>
          </a:p>
        </p:txBody>
      </p:sp>
      <p:sp>
        <p:nvSpPr>
          <p:cNvPr id="398" name="Google Shape;398;p31"/>
          <p:cNvSpPr/>
          <p:nvPr/>
        </p:nvSpPr>
        <p:spPr>
          <a:xfrm>
            <a:off x="311600" y="3672789"/>
            <a:ext cx="3999900" cy="270300"/>
          </a:xfrm>
          <a:prstGeom prst="roundRect">
            <a:avLst>
              <a:gd fmla="val 16667"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5"/>
                </a:solidFill>
                <a:latin typeface="Open Sans"/>
                <a:ea typeface="Open Sans"/>
                <a:cs typeface="Open Sans"/>
                <a:sym typeface="Open Sans"/>
              </a:rPr>
              <a:t>7</a:t>
            </a:r>
            <a:r>
              <a:rPr b="1" lang="en">
                <a:solidFill>
                  <a:schemeClr val="accent5"/>
                </a:solidFill>
                <a:latin typeface="Open Sans"/>
                <a:ea typeface="Open Sans"/>
                <a:cs typeface="Open Sans"/>
                <a:sym typeface="Open Sans"/>
              </a:rPr>
              <a:t>. 	Results</a:t>
            </a:r>
            <a:endParaRPr b="1">
              <a:solidFill>
                <a:schemeClr val="accent5"/>
              </a:solidFill>
              <a:latin typeface="Open Sans"/>
              <a:ea typeface="Open Sans"/>
              <a:cs typeface="Open Sans"/>
              <a:sym typeface="Open Sans"/>
            </a:endParaRPr>
          </a:p>
        </p:txBody>
      </p:sp>
      <p:sp>
        <p:nvSpPr>
          <p:cNvPr id="399" name="Google Shape;399;p31"/>
          <p:cNvSpPr/>
          <p:nvPr/>
        </p:nvSpPr>
        <p:spPr>
          <a:xfrm>
            <a:off x="311650" y="3992132"/>
            <a:ext cx="3999900" cy="300300"/>
          </a:xfrm>
          <a:prstGeom prst="roundRect">
            <a:avLst>
              <a:gd fmla="val 16667"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5"/>
                </a:solidFill>
                <a:latin typeface="Open Sans"/>
                <a:ea typeface="Open Sans"/>
                <a:cs typeface="Open Sans"/>
                <a:sym typeface="Open Sans"/>
              </a:rPr>
              <a:t>8</a:t>
            </a:r>
            <a:r>
              <a:rPr b="1" lang="en">
                <a:solidFill>
                  <a:schemeClr val="accent5"/>
                </a:solidFill>
                <a:latin typeface="Open Sans"/>
                <a:ea typeface="Open Sans"/>
                <a:cs typeface="Open Sans"/>
                <a:sym typeface="Open Sans"/>
              </a:rPr>
              <a:t>. 	</a:t>
            </a:r>
            <a:r>
              <a:rPr b="1" lang="en">
                <a:solidFill>
                  <a:schemeClr val="accent5"/>
                </a:solidFill>
                <a:latin typeface="Open Sans"/>
                <a:ea typeface="Open Sans"/>
                <a:cs typeface="Open Sans"/>
                <a:sym typeface="Open Sans"/>
              </a:rPr>
              <a:t>Analysis</a:t>
            </a:r>
            <a:endParaRPr b="1">
              <a:solidFill>
                <a:schemeClr val="accent5"/>
              </a:solidFill>
              <a:latin typeface="Open Sans"/>
              <a:ea typeface="Open Sans"/>
              <a:cs typeface="Open Sans"/>
              <a:sym typeface="Open Sans"/>
            </a:endParaRPr>
          </a:p>
        </p:txBody>
      </p:sp>
      <p:sp>
        <p:nvSpPr>
          <p:cNvPr id="400" name="Google Shape;400;p31"/>
          <p:cNvSpPr/>
          <p:nvPr/>
        </p:nvSpPr>
        <p:spPr>
          <a:xfrm>
            <a:off x="311600" y="4341457"/>
            <a:ext cx="3999900" cy="300300"/>
          </a:xfrm>
          <a:prstGeom prst="roundRect">
            <a:avLst>
              <a:gd fmla="val 16667"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5"/>
                </a:solidFill>
                <a:latin typeface="Open Sans"/>
                <a:ea typeface="Open Sans"/>
                <a:cs typeface="Open Sans"/>
                <a:sym typeface="Open Sans"/>
              </a:rPr>
              <a:t>9</a:t>
            </a:r>
            <a:r>
              <a:rPr b="1" lang="en">
                <a:solidFill>
                  <a:schemeClr val="accent5"/>
                </a:solidFill>
                <a:latin typeface="Open Sans"/>
                <a:ea typeface="Open Sans"/>
                <a:cs typeface="Open Sans"/>
                <a:sym typeface="Open Sans"/>
              </a:rPr>
              <a:t>. 	</a:t>
            </a:r>
            <a:r>
              <a:rPr b="1" lang="en">
                <a:solidFill>
                  <a:schemeClr val="accent5"/>
                </a:solidFill>
                <a:latin typeface="Open Sans"/>
                <a:ea typeface="Open Sans"/>
                <a:cs typeface="Open Sans"/>
                <a:sym typeface="Open Sans"/>
              </a:rPr>
              <a:t>Discussion</a:t>
            </a:r>
            <a:endParaRPr b="1">
              <a:solidFill>
                <a:schemeClr val="accent5"/>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Google Shape;584;p49"/>
          <p:cNvSpPr txBox="1"/>
          <p:nvPr>
            <p:ph idx="1" type="body"/>
          </p:nvPr>
        </p:nvSpPr>
        <p:spPr>
          <a:xfrm>
            <a:off x="134400" y="476850"/>
            <a:ext cx="8835600" cy="400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ASSUMPTIONS AND HOW THEY AFFECTED THE RESULTS</a:t>
            </a:r>
            <a:endParaRPr b="1" sz="1200"/>
          </a:p>
          <a:p>
            <a:pPr indent="-304800" lvl="0" marL="457200" rtl="0" algn="l">
              <a:spcBef>
                <a:spcPts val="0"/>
              </a:spcBef>
              <a:spcAft>
                <a:spcPts val="0"/>
              </a:spcAft>
              <a:buSzPts val="1200"/>
              <a:buChar char="●"/>
            </a:pPr>
            <a:r>
              <a:rPr b="1" lang="en" sz="1200"/>
              <a:t>Some datasets are missing / no open source / represent different years.</a:t>
            </a:r>
            <a:endParaRPr b="1" sz="1200"/>
          </a:p>
          <a:p>
            <a:pPr indent="0" lvl="0" marL="0" rtl="0" algn="l">
              <a:spcBef>
                <a:spcPts val="0"/>
              </a:spcBef>
              <a:spcAft>
                <a:spcPts val="0"/>
              </a:spcAft>
              <a:buNone/>
            </a:pPr>
            <a:r>
              <a:rPr lang="en" sz="1200"/>
              <a:t>Finding data about Sicily was one of the main challenges that we had to face when developing the final project. Some data are missing or are related to different years, and making them match with the inputs’ format required by the models was not an easy task.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None/>
            </a:pPr>
            <a:r>
              <a:rPr lang="en" sz="1200"/>
              <a:t>The built-in assumptions of the models, together with the ones to modify them for our case limit the accuracy of the outputs. This allows for a qualitative analysis more than a precise quantitative comparison between different scenarios. However, the results obtained can be useful as support in the decision-making process when developing policies - on a city, regional or national level - which aim at pushing people towards the adoption of a renewable energy source like solar power, as further explained in the recommendations.</a:t>
            </a:r>
            <a:endParaRPr sz="1200"/>
          </a:p>
        </p:txBody>
      </p:sp>
      <p:sp>
        <p:nvSpPr>
          <p:cNvPr id="585" name="Google Shape;585;p49"/>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86" name="Google Shape;586;p49"/>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9. Discussion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0" name="Shape 590"/>
        <p:cNvGrpSpPr/>
        <p:nvPr/>
      </p:nvGrpSpPr>
      <p:grpSpPr>
        <a:xfrm>
          <a:off x="0" y="0"/>
          <a:ext cx="0" cy="0"/>
          <a:chOff x="0" y="0"/>
          <a:chExt cx="0" cy="0"/>
        </a:xfrm>
      </p:grpSpPr>
      <p:sp>
        <p:nvSpPr>
          <p:cNvPr id="591" name="Google Shape;591;p50"/>
          <p:cNvSpPr txBox="1"/>
          <p:nvPr>
            <p:ph idx="1" type="body"/>
          </p:nvPr>
        </p:nvSpPr>
        <p:spPr>
          <a:xfrm>
            <a:off x="311700" y="708550"/>
            <a:ext cx="8520600" cy="42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00"/>
              <a:t>[1] </a:t>
            </a:r>
            <a:r>
              <a:rPr lang="en" sz="900" u="sng">
                <a:solidFill>
                  <a:schemeClr val="accent5"/>
                </a:solidFill>
                <a:hlinkClick r:id="rId3"/>
              </a:rPr>
              <a:t>https://www.iea.org/policiesandmeasures/pams/italy/name-171455-en.php</a:t>
            </a:r>
            <a:endParaRPr sz="900"/>
          </a:p>
          <a:p>
            <a:pPr indent="0" lvl="0" marL="0" rtl="0" algn="l">
              <a:spcBef>
                <a:spcPts val="0"/>
              </a:spcBef>
              <a:spcAft>
                <a:spcPts val="0"/>
              </a:spcAft>
              <a:buClr>
                <a:schemeClr val="dk1"/>
              </a:buClr>
              <a:buSzPts val="1100"/>
              <a:buFont typeface="Arial"/>
              <a:buNone/>
            </a:pPr>
            <a:r>
              <a:rPr lang="en" sz="900"/>
              <a:t>[2] </a:t>
            </a:r>
            <a:r>
              <a:rPr lang="en" sz="900" u="sng">
                <a:solidFill>
                  <a:schemeClr val="accent5"/>
                </a:solidFill>
              </a:rPr>
              <a:t>h</a:t>
            </a:r>
            <a:r>
              <a:rPr lang="en" sz="900" u="sng">
                <a:solidFill>
                  <a:schemeClr val="accent5"/>
                </a:solidFill>
                <a:hlinkClick r:id="rId4"/>
              </a:rPr>
              <a:t>ttps://www.mise.gov.it/images/stories/documenti/testo_della_StrategiaEnergeticaNazionale_2017.pdf</a:t>
            </a:r>
            <a:endParaRPr sz="9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 sz="900"/>
              <a:t>[3] </a:t>
            </a:r>
            <a:r>
              <a:rPr lang="en" sz="900" u="sng">
                <a:solidFill>
                  <a:schemeClr val="accent5"/>
                </a:solidFill>
                <a:hlinkClick r:id="rId5"/>
              </a:rPr>
              <a:t>https://www.entsoe.eu/data/power-stats/monthly-domestic/</a:t>
            </a:r>
            <a:endParaRPr sz="900"/>
          </a:p>
          <a:p>
            <a:pPr indent="0" lvl="0" marL="0" rtl="0" algn="l">
              <a:spcBef>
                <a:spcPts val="0"/>
              </a:spcBef>
              <a:spcAft>
                <a:spcPts val="0"/>
              </a:spcAft>
              <a:buClr>
                <a:schemeClr val="dk1"/>
              </a:buClr>
              <a:buSzPts val="1100"/>
              <a:buFont typeface="Arial"/>
              <a:buNone/>
            </a:pPr>
            <a:r>
              <a:rPr lang="en" sz="900"/>
              <a:t>[4] </a:t>
            </a:r>
            <a:r>
              <a:rPr lang="en" sz="900" u="sng">
                <a:solidFill>
                  <a:schemeClr val="accent5"/>
                </a:solidFill>
                <a:hlinkClick r:id="rId6"/>
              </a:rPr>
              <a:t>https://www.statista.com/statistics/787720/natural-gas-imports-by-country-of-origin-in-italy/</a:t>
            </a:r>
            <a:endParaRPr sz="900"/>
          </a:p>
          <a:p>
            <a:pPr indent="0" lvl="0" marL="0" rtl="0" algn="l">
              <a:spcBef>
                <a:spcPts val="0"/>
              </a:spcBef>
              <a:spcAft>
                <a:spcPts val="0"/>
              </a:spcAft>
              <a:buClr>
                <a:schemeClr val="dk1"/>
              </a:buClr>
              <a:buSzPts val="1100"/>
              <a:buFont typeface="Arial"/>
              <a:buNone/>
            </a:pPr>
            <a:r>
              <a:rPr lang="en" sz="900"/>
              <a:t>[5] </a:t>
            </a:r>
            <a:r>
              <a:rPr lang="en" sz="900" u="sng">
                <a:solidFill>
                  <a:schemeClr val="accent5"/>
                </a:solidFill>
                <a:hlinkClick r:id="rId7"/>
              </a:rPr>
              <a:t>http://www.terna.it/it-it/sistemaelettrico/statisticheeprevisioni/datistatistici.aspx</a:t>
            </a:r>
            <a:endParaRPr sz="900"/>
          </a:p>
          <a:p>
            <a:pPr indent="0" lvl="0" marL="0" rtl="0" algn="l">
              <a:spcBef>
                <a:spcPts val="0"/>
              </a:spcBef>
              <a:spcAft>
                <a:spcPts val="0"/>
              </a:spcAft>
              <a:buClr>
                <a:schemeClr val="dk1"/>
              </a:buClr>
              <a:buSzPts val="1100"/>
              <a:buFont typeface="Arial"/>
              <a:buNone/>
            </a:pPr>
            <a:r>
              <a:rPr lang="en" sz="900"/>
              <a:t>[6] </a:t>
            </a:r>
            <a:r>
              <a:rPr lang="en" sz="900" u="sng">
                <a:solidFill>
                  <a:schemeClr val="accent5"/>
                </a:solidFill>
                <a:hlinkClick r:id="rId8"/>
              </a:rPr>
              <a:t>https://www.forbes.com/sites/annalisagirardi/2018/12/12/growing-dependent-on-russia-the-gas-routes-in-europe/#929df4b62b00</a:t>
            </a:r>
            <a:r>
              <a:rPr lang="en" sz="900"/>
              <a:t> </a:t>
            </a:r>
            <a:endParaRPr sz="900"/>
          </a:p>
          <a:p>
            <a:pPr indent="0" lvl="0" marL="0" rtl="0" algn="l">
              <a:spcBef>
                <a:spcPts val="0"/>
              </a:spcBef>
              <a:spcAft>
                <a:spcPts val="0"/>
              </a:spcAft>
              <a:buClr>
                <a:schemeClr val="dk1"/>
              </a:buClr>
              <a:buSzPts val="1100"/>
              <a:buFont typeface="Arial"/>
              <a:buNone/>
            </a:pPr>
            <a:r>
              <a:rPr lang="en" sz="900"/>
              <a:t>[7] </a:t>
            </a:r>
            <a:r>
              <a:rPr lang="en" sz="900" u="sng">
                <a:solidFill>
                  <a:schemeClr val="accent5"/>
                </a:solidFill>
                <a:hlinkClick r:id="rId9"/>
              </a:rPr>
              <a:t>http://www.hazar.org/blogdetail/blog/the_italian_natural_gas_market_an_endless_crisis__857.aspx</a:t>
            </a:r>
            <a:endParaRPr sz="900"/>
          </a:p>
          <a:p>
            <a:pPr indent="0" lvl="0" marL="0" rtl="0" algn="l">
              <a:spcBef>
                <a:spcPts val="0"/>
              </a:spcBef>
              <a:spcAft>
                <a:spcPts val="0"/>
              </a:spcAft>
              <a:buClr>
                <a:schemeClr val="dk1"/>
              </a:buClr>
              <a:buSzPts val="1100"/>
              <a:buFont typeface="Arial"/>
              <a:buNone/>
            </a:pPr>
            <a:r>
              <a:rPr lang="en" sz="900"/>
              <a:t>[8] </a:t>
            </a:r>
            <a:r>
              <a:rPr lang="en" sz="900" u="sng">
                <a:solidFill>
                  <a:schemeClr val="accent5"/>
                </a:solidFill>
                <a:hlinkClick r:id="rId10"/>
              </a:rPr>
              <a:t>http://www.snam.it/en/Natural-gas/snam-infrastructures/</a:t>
            </a:r>
            <a:r>
              <a:rPr lang="en" sz="900"/>
              <a:t> </a:t>
            </a:r>
            <a:endParaRPr sz="900"/>
          </a:p>
          <a:p>
            <a:pPr indent="0" lvl="0" marL="0" rtl="0" algn="l">
              <a:spcBef>
                <a:spcPts val="0"/>
              </a:spcBef>
              <a:spcAft>
                <a:spcPts val="0"/>
              </a:spcAft>
              <a:buClr>
                <a:schemeClr val="dk1"/>
              </a:buClr>
              <a:buSzPts val="1100"/>
              <a:buFont typeface="Arial"/>
              <a:buNone/>
            </a:pPr>
            <a:r>
              <a:rPr lang="en" sz="900"/>
              <a:t>[9] </a:t>
            </a:r>
            <a:r>
              <a:rPr lang="en" sz="900" u="sng">
                <a:solidFill>
                  <a:schemeClr val="accent5"/>
                </a:solidFill>
                <a:hlinkClick r:id="rId11"/>
              </a:rPr>
              <a:t>https://www.enfsolar.com/</a:t>
            </a:r>
            <a:r>
              <a:rPr lang="en" sz="900"/>
              <a:t> </a:t>
            </a:r>
            <a:endParaRPr sz="900"/>
          </a:p>
          <a:p>
            <a:pPr indent="0" lvl="0" marL="0" rtl="0" algn="l">
              <a:spcBef>
                <a:spcPts val="0"/>
              </a:spcBef>
              <a:spcAft>
                <a:spcPts val="0"/>
              </a:spcAft>
              <a:buClr>
                <a:schemeClr val="dk1"/>
              </a:buClr>
              <a:buSzPts val="1100"/>
              <a:buFont typeface="Arial"/>
              <a:buNone/>
            </a:pPr>
            <a:r>
              <a:rPr lang="en" sz="900"/>
              <a:t>[10] </a:t>
            </a:r>
            <a:r>
              <a:rPr lang="en" sz="900" u="sng">
                <a:solidFill>
                  <a:schemeClr val="accent5"/>
                </a:solidFill>
                <a:hlinkClick r:id="rId12"/>
              </a:rPr>
              <a:t>https://tradingeconomics.com/italy/electric-power-consumption-kwh-per-capita-wb-data.html</a:t>
            </a:r>
            <a:endParaRPr sz="900" u="sng">
              <a:solidFill>
                <a:schemeClr val="accent5"/>
              </a:solidFill>
              <a:hlinkClick r:id="rId13"/>
            </a:endParaRPr>
          </a:p>
          <a:p>
            <a:pPr indent="0" lvl="0" marL="0" rtl="0" algn="l">
              <a:spcBef>
                <a:spcPts val="0"/>
              </a:spcBef>
              <a:spcAft>
                <a:spcPts val="0"/>
              </a:spcAft>
              <a:buClr>
                <a:schemeClr val="dk1"/>
              </a:buClr>
              <a:buSzPts val="1100"/>
              <a:buFont typeface="Arial"/>
              <a:buNone/>
            </a:pPr>
            <a:r>
              <a:rPr lang="en" sz="900"/>
              <a:t>[11] </a:t>
            </a:r>
            <a:r>
              <a:rPr lang="en" sz="900" u="sng">
                <a:solidFill>
                  <a:schemeClr val="accent5"/>
                </a:solidFill>
                <a:hlinkClick r:id="rId14"/>
              </a:rPr>
              <a:t>https://www.statista.com/statistics/418092/electricity-prices-for-households-in-italy/</a:t>
            </a:r>
            <a:endParaRPr sz="900"/>
          </a:p>
          <a:p>
            <a:pPr indent="0" lvl="0" marL="0" rtl="0" algn="l">
              <a:spcBef>
                <a:spcPts val="0"/>
              </a:spcBef>
              <a:spcAft>
                <a:spcPts val="0"/>
              </a:spcAft>
              <a:buClr>
                <a:schemeClr val="dk1"/>
              </a:buClr>
              <a:buSzPts val="1100"/>
              <a:buFont typeface="Arial"/>
              <a:buNone/>
            </a:pPr>
            <a:r>
              <a:rPr lang="en" sz="900"/>
              <a:t>[12] </a:t>
            </a:r>
            <a:r>
              <a:rPr lang="en" sz="900" u="sng">
                <a:solidFill>
                  <a:schemeClr val="accent5"/>
                </a:solidFill>
                <a:hlinkClick r:id="rId15"/>
              </a:rPr>
              <a:t>http://www.ecn.nl/fileadmin/ecn/units/zon/vansark-carpediem.pdf</a:t>
            </a:r>
            <a:endParaRPr sz="900" u="sng">
              <a:solidFill>
                <a:schemeClr val="accent5"/>
              </a:solidFill>
              <a:hlinkClick r:id="rId16"/>
            </a:endParaRPr>
          </a:p>
          <a:p>
            <a:pPr indent="0" lvl="0" marL="0" rtl="0" algn="l">
              <a:spcBef>
                <a:spcPts val="0"/>
              </a:spcBef>
              <a:spcAft>
                <a:spcPts val="0"/>
              </a:spcAft>
              <a:buClr>
                <a:schemeClr val="dk1"/>
              </a:buClr>
              <a:buSzPts val="1100"/>
              <a:buFont typeface="Arial"/>
              <a:buNone/>
            </a:pPr>
            <a:r>
              <a:rPr lang="en" sz="900"/>
              <a:t>[13] </a:t>
            </a:r>
            <a:r>
              <a:rPr lang="en" sz="900" u="sng">
                <a:solidFill>
                  <a:schemeClr val="accent5"/>
                </a:solidFill>
                <a:hlinkClick r:id="rId17"/>
              </a:rPr>
              <a:t>http://www.solaranlagen-portal.com/photovoltaik/stromspeicher/voltwerk-vs-5-hybrid</a:t>
            </a:r>
            <a:endParaRPr sz="900" u="sng">
              <a:solidFill>
                <a:schemeClr val="accent5"/>
              </a:solidFill>
              <a:hlinkClick r:id="rId18"/>
            </a:endParaRPr>
          </a:p>
          <a:p>
            <a:pPr indent="0" lvl="0" marL="0" rtl="0" algn="l">
              <a:spcBef>
                <a:spcPts val="0"/>
              </a:spcBef>
              <a:spcAft>
                <a:spcPts val="0"/>
              </a:spcAft>
              <a:buClr>
                <a:schemeClr val="dk1"/>
              </a:buClr>
              <a:buSzPts val="1100"/>
              <a:buFont typeface="Arial"/>
              <a:buNone/>
            </a:pPr>
            <a:r>
              <a:rPr lang="en" sz="900"/>
              <a:t>[14] </a:t>
            </a:r>
            <a:r>
              <a:rPr lang="en" sz="900" u="sng">
                <a:solidFill>
                  <a:schemeClr val="accent5"/>
                </a:solidFill>
                <a:hlinkClick r:id="rId19"/>
              </a:rPr>
              <a:t>http://www.photovoltaik-shop.com/solarstromspeicherset-bosch-voltwerk-hybrid-m-11-kwh.html</a:t>
            </a:r>
            <a:endParaRPr sz="900" u="sng">
              <a:solidFill>
                <a:schemeClr val="accent5"/>
              </a:solidFill>
              <a:hlinkClick r:id="rId20"/>
            </a:endParaRPr>
          </a:p>
          <a:p>
            <a:pPr indent="0" lvl="0" marL="0" rtl="0" algn="l">
              <a:spcBef>
                <a:spcPts val="0"/>
              </a:spcBef>
              <a:spcAft>
                <a:spcPts val="0"/>
              </a:spcAft>
              <a:buClr>
                <a:schemeClr val="dk1"/>
              </a:buClr>
              <a:buSzPts val="1100"/>
              <a:buFont typeface="Arial"/>
              <a:buNone/>
            </a:pPr>
            <a:r>
              <a:rPr lang="en" sz="900"/>
              <a:t>[15] </a:t>
            </a:r>
            <a:r>
              <a:rPr lang="en" sz="900" u="sng">
                <a:solidFill>
                  <a:schemeClr val="accent5"/>
                </a:solidFill>
                <a:hlinkClick r:id="rId21"/>
              </a:rPr>
              <a:t>http://www.photovoltaik-shop.com/solarstromspeicherset-bosch-voltwerk-hybrid-l-13-2-kwh.html</a:t>
            </a:r>
            <a:endParaRPr sz="900" u="sng">
              <a:solidFill>
                <a:schemeClr val="accent5"/>
              </a:solidFill>
              <a:hlinkClick r:id="rId22"/>
            </a:endParaRPr>
          </a:p>
          <a:p>
            <a:pPr indent="0" lvl="0" marL="0" rtl="0" algn="l">
              <a:spcBef>
                <a:spcPts val="0"/>
              </a:spcBef>
              <a:spcAft>
                <a:spcPts val="0"/>
              </a:spcAft>
              <a:buClr>
                <a:schemeClr val="dk1"/>
              </a:buClr>
              <a:buSzPts val="1100"/>
              <a:buFont typeface="Arial"/>
              <a:buNone/>
            </a:pPr>
            <a:r>
              <a:rPr lang="en" sz="900"/>
              <a:t>[16] </a:t>
            </a:r>
            <a:r>
              <a:rPr lang="en" sz="900" u="sng">
                <a:solidFill>
                  <a:schemeClr val="accent5"/>
                </a:solidFill>
                <a:hlinkClick r:id="rId23"/>
              </a:rPr>
              <a:t>https://www.ovoenergy.com/guides/energy-guides/how-much-heating-energy-do-you-use.html</a:t>
            </a:r>
            <a:endParaRPr sz="900"/>
          </a:p>
          <a:p>
            <a:pPr indent="0" lvl="0" marL="0" rtl="0" algn="l">
              <a:spcBef>
                <a:spcPts val="0"/>
              </a:spcBef>
              <a:spcAft>
                <a:spcPts val="0"/>
              </a:spcAft>
              <a:buClr>
                <a:schemeClr val="dk1"/>
              </a:buClr>
              <a:buSzPts val="1100"/>
              <a:buFont typeface="Arial"/>
              <a:buNone/>
            </a:pPr>
            <a:r>
              <a:rPr lang="en" sz="900"/>
              <a:t>[17] </a:t>
            </a:r>
            <a:r>
              <a:rPr lang="en" sz="900" u="sng">
                <a:solidFill>
                  <a:schemeClr val="hlink"/>
                </a:solidFill>
                <a:hlinkClick r:id="rId24"/>
              </a:rPr>
              <a:t>https://www.sciencedirect.com/sdfe/pdf/download/read/noindex/pii/S0959652618316652/1-s2.0-S0959652618316652-main.pdf</a:t>
            </a:r>
            <a:endParaRPr sz="900"/>
          </a:p>
          <a:p>
            <a:pPr indent="0" lvl="0" marL="0" rtl="0" algn="l">
              <a:spcBef>
                <a:spcPts val="0"/>
              </a:spcBef>
              <a:spcAft>
                <a:spcPts val="0"/>
              </a:spcAft>
              <a:buClr>
                <a:schemeClr val="dk1"/>
              </a:buClr>
              <a:buSzPts val="1100"/>
              <a:buFont typeface="Arial"/>
              <a:buNone/>
            </a:pPr>
            <a:r>
              <a:rPr lang="en" sz="900"/>
              <a:t>[18] </a:t>
            </a:r>
            <a:r>
              <a:rPr lang="en" sz="900" u="sng">
                <a:solidFill>
                  <a:schemeClr val="hlink"/>
                </a:solidFill>
                <a:hlinkClick r:id="rId25"/>
              </a:rPr>
              <a:t>https://www.researchgate.net/publication/285596800_Supporting_the_adoption_of_smart_grid_appliances_in_city_districts_-_A_quantitative_evaluation_of_policy_options_using_agent-based_modelling_and_scenario_discovery?enrichId=rgreq-dcdd0c67bb5c6a7ddb6f9d3f76ad0d39-XXX&amp;enrichSource=Y292ZXJQYWdlOzI4NTU5NjgwMDtBUzozMDI5NDk5NzUxNjY5NzZAMTQ0OTI0MDMxMDY4MA%3D%3D&amp;el=1_x_3&amp;_esc=publicationCoverPdf</a:t>
            </a:r>
            <a:endParaRPr sz="900"/>
          </a:p>
          <a:p>
            <a:pPr indent="0" lvl="0" marL="0" rtl="0" algn="l">
              <a:spcBef>
                <a:spcPts val="0"/>
              </a:spcBef>
              <a:spcAft>
                <a:spcPts val="0"/>
              </a:spcAft>
              <a:buClr>
                <a:schemeClr val="dk1"/>
              </a:buClr>
              <a:buSzPts val="1100"/>
              <a:buFont typeface="Arial"/>
              <a:buNone/>
            </a:pPr>
            <a:r>
              <a:rPr lang="en" sz="900"/>
              <a:t>[19] </a:t>
            </a:r>
            <a:r>
              <a:rPr lang="en" sz="900">
                <a:solidFill>
                  <a:srgbClr val="4C5C64"/>
                </a:solidFill>
              </a:rPr>
              <a:t>Rogers, E. M. (2003). </a:t>
            </a:r>
            <a:r>
              <a:rPr i="1" lang="en" sz="900">
                <a:solidFill>
                  <a:srgbClr val="4C5C64"/>
                </a:solidFill>
              </a:rPr>
              <a:t>Diffusion of innovations</a:t>
            </a:r>
            <a:r>
              <a:rPr lang="en" sz="900">
                <a:solidFill>
                  <a:srgbClr val="4C5C64"/>
                </a:solidFill>
              </a:rPr>
              <a:t>. New York: Free Press.</a:t>
            </a:r>
            <a:endParaRPr sz="900">
              <a:solidFill>
                <a:srgbClr val="4C5C64"/>
              </a:solidFill>
            </a:endParaRPr>
          </a:p>
          <a:p>
            <a:pPr indent="0" lvl="0" marL="0" rtl="0" algn="l">
              <a:spcBef>
                <a:spcPts val="0"/>
              </a:spcBef>
              <a:spcAft>
                <a:spcPts val="0"/>
              </a:spcAft>
              <a:buClr>
                <a:schemeClr val="dk1"/>
              </a:buClr>
              <a:buSzPts val="1100"/>
              <a:buFont typeface="Arial"/>
              <a:buNone/>
            </a:pPr>
            <a:r>
              <a:rPr lang="en" sz="900">
                <a:solidFill>
                  <a:srgbClr val="4C5C64"/>
                </a:solidFill>
              </a:rPr>
              <a:t>[20] </a:t>
            </a:r>
            <a:r>
              <a:rPr lang="en" sz="900" u="sng">
                <a:solidFill>
                  <a:schemeClr val="hlink"/>
                </a:solidFill>
                <a:hlinkClick r:id="rId26"/>
              </a:rPr>
              <a:t>https://unit-converter.gasunie.nl/</a:t>
            </a:r>
            <a:endParaRPr sz="900">
              <a:solidFill>
                <a:srgbClr val="4C5C64"/>
              </a:solidFill>
            </a:endParaRPr>
          </a:p>
          <a:p>
            <a:pPr indent="0" lvl="0" marL="0" rtl="0" algn="l">
              <a:spcBef>
                <a:spcPts val="0"/>
              </a:spcBef>
              <a:spcAft>
                <a:spcPts val="0"/>
              </a:spcAft>
              <a:buClr>
                <a:schemeClr val="dk1"/>
              </a:buClr>
              <a:buSzPts val="1100"/>
              <a:buFont typeface="Arial"/>
              <a:buNone/>
            </a:pPr>
            <a:r>
              <a:rPr lang="en" sz="900">
                <a:solidFill>
                  <a:srgbClr val="4C5C64"/>
                </a:solidFill>
              </a:rPr>
              <a:t>[21] </a:t>
            </a:r>
            <a:r>
              <a:rPr lang="en" sz="900" u="sng">
                <a:solidFill>
                  <a:schemeClr val="hlink"/>
                </a:solidFill>
                <a:hlinkClick r:id="rId27"/>
              </a:rPr>
              <a:t>https://www.indexmundi.com/italy/natural_gas_consumption.html</a:t>
            </a:r>
            <a:endParaRPr sz="900">
              <a:solidFill>
                <a:srgbClr val="4C5C64"/>
              </a:solidFill>
            </a:endParaRPr>
          </a:p>
        </p:txBody>
      </p:sp>
      <p:sp>
        <p:nvSpPr>
          <p:cNvPr id="592" name="Google Shape;592;p50"/>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593" name="Google Shape;593;p50"/>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References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sp>
        <p:nvSpPr>
          <p:cNvPr id="598" name="Google Shape;598;p51"/>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599" name="Google Shape;599;p51"/>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Feedback</a:t>
            </a:r>
            <a:endParaRPr/>
          </a:p>
        </p:txBody>
      </p:sp>
      <p:sp>
        <p:nvSpPr>
          <p:cNvPr id="600" name="Google Shape;600;p51"/>
          <p:cNvSpPr txBox="1"/>
          <p:nvPr>
            <p:ph idx="1" type="body"/>
          </p:nvPr>
        </p:nvSpPr>
        <p:spPr>
          <a:xfrm>
            <a:off x="311700" y="708550"/>
            <a:ext cx="8520600" cy="42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Gijsbert</a:t>
            </a:r>
            <a:endParaRPr sz="1200"/>
          </a:p>
          <a:p>
            <a:pPr indent="-304800" lvl="0" marL="457200" rtl="0" algn="l">
              <a:spcBef>
                <a:spcPts val="0"/>
              </a:spcBef>
              <a:spcAft>
                <a:spcPts val="0"/>
              </a:spcAft>
              <a:buSzPts val="1200"/>
              <a:buChar char="-"/>
            </a:pPr>
            <a:r>
              <a:rPr lang="en" sz="1200"/>
              <a:t>Design solution and modelling strategy. Refer back to the design solution which uses the modelling strategy. It should not disappear from the discussion. Make it design oriented, not be very analytical.</a:t>
            </a:r>
            <a:endParaRPr sz="1200"/>
          </a:p>
          <a:p>
            <a:pPr indent="-304800" lvl="0" marL="457200" rtl="0" algn="l">
              <a:spcBef>
                <a:spcPts val="0"/>
              </a:spcBef>
              <a:spcAft>
                <a:spcPts val="0"/>
              </a:spcAft>
              <a:buSzPts val="1200"/>
              <a:buChar char="-"/>
            </a:pPr>
            <a:r>
              <a:rPr lang="en" sz="1200"/>
              <a:t>Be careful with the use of energy and electricity.</a:t>
            </a:r>
            <a:endParaRPr sz="1200"/>
          </a:p>
          <a:p>
            <a:pPr indent="0" lvl="0" marL="0" rtl="0" algn="l">
              <a:spcBef>
                <a:spcPts val="0"/>
              </a:spcBef>
              <a:spcAft>
                <a:spcPts val="0"/>
              </a:spcAft>
              <a:buNone/>
            </a:pPr>
            <a:r>
              <a:rPr lang="en" sz="1200"/>
              <a:t>Emile</a:t>
            </a:r>
            <a:endParaRPr sz="1200"/>
          </a:p>
          <a:p>
            <a:pPr indent="-304800" lvl="0" marL="457200" rtl="0" algn="l">
              <a:spcBef>
                <a:spcPts val="0"/>
              </a:spcBef>
              <a:spcAft>
                <a:spcPts val="0"/>
              </a:spcAft>
              <a:buSzPts val="1200"/>
              <a:buChar char="-"/>
            </a:pPr>
            <a:r>
              <a:rPr lang="en" sz="1200"/>
              <a:t>Find the story and make it count/stick.</a:t>
            </a:r>
            <a:endParaRPr sz="1200"/>
          </a:p>
          <a:p>
            <a:pPr indent="-304800" lvl="0" marL="457200" rtl="0" algn="l">
              <a:spcBef>
                <a:spcPts val="0"/>
              </a:spcBef>
              <a:spcAft>
                <a:spcPts val="0"/>
              </a:spcAft>
              <a:buSzPts val="1200"/>
              <a:buChar char="-"/>
            </a:pPr>
            <a:r>
              <a:rPr lang="en" sz="1200"/>
              <a:t>Modelling is done. Create a straighter story instead.</a:t>
            </a:r>
            <a:endParaRPr sz="1200"/>
          </a:p>
          <a:p>
            <a:pPr indent="-304800" lvl="0" marL="457200" rtl="0" algn="l">
              <a:spcBef>
                <a:spcPts val="0"/>
              </a:spcBef>
              <a:spcAft>
                <a:spcPts val="0"/>
              </a:spcAft>
              <a:buSzPts val="1200"/>
              <a:buChar char="-"/>
            </a:pPr>
            <a:r>
              <a:rPr lang="en" sz="1200"/>
              <a:t>Take ownership of the analysis. Stick by your results and recommendations.</a:t>
            </a:r>
            <a:endParaRPr sz="1200"/>
          </a:p>
          <a:p>
            <a:pPr indent="-304800" lvl="0" marL="457200" rtl="0" algn="l">
              <a:spcBef>
                <a:spcPts val="0"/>
              </a:spcBef>
              <a:spcAft>
                <a:spcPts val="0"/>
              </a:spcAft>
              <a:buSzPts val="1200"/>
              <a:buChar char="-"/>
            </a:pPr>
            <a:r>
              <a:rPr lang="en" sz="1200"/>
              <a:t>Don’t undersell the work.</a:t>
            </a:r>
            <a:endParaRPr sz="1200"/>
          </a:p>
          <a:p>
            <a:pPr indent="-304800" lvl="0" marL="457200" rtl="0" algn="l">
              <a:spcBef>
                <a:spcPts val="0"/>
              </a:spcBef>
              <a:spcAft>
                <a:spcPts val="0"/>
              </a:spcAft>
              <a:buSzPts val="1200"/>
              <a:buChar char="-"/>
            </a:pPr>
            <a:r>
              <a:rPr lang="en" sz="1200"/>
              <a:t>A lot of point estimates. Beware of the robustness, these are not the final things. Ranges work better.</a:t>
            </a:r>
            <a:endParaRPr sz="1200"/>
          </a:p>
          <a:p>
            <a:pPr indent="-304800" lvl="0" marL="457200" rtl="0" algn="l">
              <a:spcBef>
                <a:spcPts val="0"/>
              </a:spcBef>
              <a:spcAft>
                <a:spcPts val="0"/>
              </a:spcAft>
              <a:buSzPts val="1200"/>
              <a:buChar char="-"/>
            </a:pPr>
            <a:r>
              <a:rPr lang="en" sz="1200"/>
              <a:t>Overview like a scorecard Group 8 with colors.</a:t>
            </a:r>
            <a:endParaRPr sz="1200"/>
          </a:p>
          <a:p>
            <a:pPr indent="-304800" lvl="0" marL="457200" rtl="0" algn="l">
              <a:spcBef>
                <a:spcPts val="0"/>
              </a:spcBef>
              <a:spcAft>
                <a:spcPts val="0"/>
              </a:spcAft>
              <a:buSzPts val="1200"/>
              <a:buChar char="-"/>
            </a:pPr>
            <a:r>
              <a:rPr lang="en" sz="1200"/>
              <a:t>Refer to the other projects if possible.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32"/>
          <p:cNvSpPr txBox="1"/>
          <p:nvPr>
            <p:ph idx="2" type="body"/>
          </p:nvPr>
        </p:nvSpPr>
        <p:spPr>
          <a:xfrm>
            <a:off x="4832400" y="733200"/>
            <a:ext cx="3999900" cy="417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NATIONAL ENERGY STRATEGY </a:t>
            </a:r>
            <a:r>
              <a:rPr b="1" lang="en" sz="1200"/>
              <a:t>2017</a:t>
            </a:r>
            <a:endParaRPr b="1" sz="1200"/>
          </a:p>
          <a:p>
            <a:pPr indent="-304800" lvl="0" marL="457200" rtl="0" algn="l">
              <a:spcBef>
                <a:spcPts val="0"/>
              </a:spcBef>
              <a:spcAft>
                <a:spcPts val="0"/>
              </a:spcAft>
              <a:buSzPts val="1200"/>
              <a:buChar char="●"/>
            </a:pPr>
            <a:r>
              <a:rPr lang="en" sz="1200"/>
              <a:t>Competitive, sustainable, and secure</a:t>
            </a:r>
            <a:endParaRPr sz="1200"/>
          </a:p>
        </p:txBody>
      </p:sp>
      <p:pic>
        <p:nvPicPr>
          <p:cNvPr id="406" name="Google Shape;406;p32" title="Chart"/>
          <p:cNvPicPr preferRelativeResize="0"/>
          <p:nvPr/>
        </p:nvPicPr>
        <p:blipFill>
          <a:blip r:embed="rId3">
            <a:alphaModFix/>
          </a:blip>
          <a:stretch>
            <a:fillRect/>
          </a:stretch>
        </p:blipFill>
        <p:spPr>
          <a:xfrm>
            <a:off x="5131600" y="2185550"/>
            <a:ext cx="3401499" cy="2667349"/>
          </a:xfrm>
          <a:prstGeom prst="rect">
            <a:avLst/>
          </a:prstGeom>
          <a:noFill/>
          <a:ln>
            <a:noFill/>
          </a:ln>
        </p:spPr>
      </p:pic>
      <p:sp>
        <p:nvSpPr>
          <p:cNvPr id="407" name="Google Shape;407;p32"/>
          <p:cNvSpPr txBox="1"/>
          <p:nvPr>
            <p:ph idx="1" type="body"/>
          </p:nvPr>
        </p:nvSpPr>
        <p:spPr>
          <a:xfrm>
            <a:off x="311700" y="733200"/>
            <a:ext cx="3999900" cy="417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t>ITALY</a:t>
            </a:r>
            <a:endParaRPr b="1" sz="1200"/>
          </a:p>
          <a:p>
            <a:pPr indent="-304800" lvl="0" marL="457200" rtl="0" algn="l">
              <a:spcBef>
                <a:spcPts val="0"/>
              </a:spcBef>
              <a:spcAft>
                <a:spcPts val="0"/>
              </a:spcAft>
              <a:buSzPts val="1200"/>
              <a:buChar char="●"/>
            </a:pPr>
            <a:r>
              <a:rPr lang="en" sz="1200"/>
              <a:t>Huge dependency on natural gas since 50% of it is mainly imported from Russia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t/>
            </a:r>
            <a:endParaRPr sz="1200"/>
          </a:p>
        </p:txBody>
      </p:sp>
      <p:sp>
        <p:nvSpPr>
          <p:cNvPr id="408" name="Google Shape;408;p32"/>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409" name="Google Shape;409;p32"/>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 </a:t>
            </a:r>
            <a:r>
              <a:rPr lang="en"/>
              <a:t>Introduction</a:t>
            </a:r>
            <a:endParaRPr/>
          </a:p>
        </p:txBody>
      </p:sp>
      <p:sp>
        <p:nvSpPr>
          <p:cNvPr id="410" name="Google Shape;410;p32"/>
          <p:cNvSpPr txBox="1"/>
          <p:nvPr/>
        </p:nvSpPr>
        <p:spPr>
          <a:xfrm>
            <a:off x="5317050" y="4620000"/>
            <a:ext cx="3030600" cy="28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Open Sans"/>
                <a:ea typeface="Open Sans"/>
                <a:cs typeface="Open Sans"/>
                <a:sym typeface="Open Sans"/>
              </a:rPr>
              <a:t>Figure 2. Natural gas imports by country in 2018 [4].</a:t>
            </a:r>
            <a:endParaRPr sz="800">
              <a:latin typeface="Open Sans"/>
              <a:ea typeface="Open Sans"/>
              <a:cs typeface="Open Sans"/>
              <a:sym typeface="Open Sans"/>
            </a:endParaRPr>
          </a:p>
        </p:txBody>
      </p:sp>
      <p:sp>
        <p:nvSpPr>
          <p:cNvPr id="411" name="Google Shape;411;p32"/>
          <p:cNvSpPr txBox="1"/>
          <p:nvPr/>
        </p:nvSpPr>
        <p:spPr>
          <a:xfrm>
            <a:off x="796350" y="4619988"/>
            <a:ext cx="3030600" cy="28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Open Sans"/>
                <a:ea typeface="Open Sans"/>
                <a:cs typeface="Open Sans"/>
                <a:sym typeface="Open Sans"/>
              </a:rPr>
              <a:t>Figure 1. Energy generation of Italy by sources in 2018 [2].</a:t>
            </a:r>
            <a:endParaRPr sz="800">
              <a:latin typeface="Open Sans"/>
              <a:ea typeface="Open Sans"/>
              <a:cs typeface="Open Sans"/>
              <a:sym typeface="Open Sans"/>
            </a:endParaRPr>
          </a:p>
        </p:txBody>
      </p:sp>
      <p:pic>
        <p:nvPicPr>
          <p:cNvPr id="412" name="Google Shape;412;p32" title="Chart"/>
          <p:cNvPicPr preferRelativeResize="0"/>
          <p:nvPr/>
        </p:nvPicPr>
        <p:blipFill rotWithShape="1">
          <a:blip r:embed="rId4">
            <a:alphaModFix/>
          </a:blip>
          <a:srcRect b="0" l="0" r="10562" t="2296"/>
          <a:stretch/>
        </p:blipFill>
        <p:spPr>
          <a:xfrm>
            <a:off x="210800" y="1828412"/>
            <a:ext cx="4201700" cy="2791600"/>
          </a:xfrm>
          <a:prstGeom prst="rect">
            <a:avLst/>
          </a:prstGeom>
          <a:noFill/>
          <a:ln>
            <a:noFill/>
          </a:ln>
        </p:spPr>
      </p:pic>
      <p:grpSp>
        <p:nvGrpSpPr>
          <p:cNvPr id="413" name="Google Shape;413;p32"/>
          <p:cNvGrpSpPr/>
          <p:nvPr/>
        </p:nvGrpSpPr>
        <p:grpSpPr>
          <a:xfrm>
            <a:off x="6136025" y="1272214"/>
            <a:ext cx="1578850" cy="917086"/>
            <a:chOff x="6136025" y="1272214"/>
            <a:chExt cx="1578850" cy="917086"/>
          </a:xfrm>
        </p:grpSpPr>
        <p:pic>
          <p:nvPicPr>
            <p:cNvPr id="414" name="Google Shape;414;p32"/>
            <p:cNvPicPr preferRelativeResize="0"/>
            <p:nvPr/>
          </p:nvPicPr>
          <p:blipFill rotWithShape="1">
            <a:blip r:embed="rId5">
              <a:alphaModFix/>
            </a:blip>
            <a:srcRect b="0" l="13680" r="13476" t="0"/>
            <a:stretch/>
          </p:blipFill>
          <p:spPr>
            <a:xfrm>
              <a:off x="6180575" y="1284697"/>
              <a:ext cx="603000" cy="500340"/>
            </a:xfrm>
            <a:prstGeom prst="rect">
              <a:avLst/>
            </a:prstGeom>
            <a:noFill/>
            <a:ln>
              <a:noFill/>
            </a:ln>
          </p:spPr>
        </p:pic>
        <p:pic>
          <p:nvPicPr>
            <p:cNvPr id="415" name="Google Shape;415;p32"/>
            <p:cNvPicPr preferRelativeResize="0"/>
            <p:nvPr/>
          </p:nvPicPr>
          <p:blipFill rotWithShape="1">
            <a:blip r:embed="rId6">
              <a:alphaModFix/>
            </a:blip>
            <a:srcRect b="0" l="0" r="11754" t="7338"/>
            <a:stretch/>
          </p:blipFill>
          <p:spPr>
            <a:xfrm>
              <a:off x="7094475" y="1272214"/>
              <a:ext cx="548700" cy="525325"/>
            </a:xfrm>
            <a:prstGeom prst="rect">
              <a:avLst/>
            </a:prstGeom>
            <a:noFill/>
            <a:ln>
              <a:noFill/>
            </a:ln>
          </p:spPr>
        </p:pic>
        <p:sp>
          <p:nvSpPr>
            <p:cNvPr id="416" name="Google Shape;416;p32"/>
            <p:cNvSpPr/>
            <p:nvPr/>
          </p:nvSpPr>
          <p:spPr>
            <a:xfrm>
              <a:off x="6136025" y="1904600"/>
              <a:ext cx="692100" cy="2847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Open Sans"/>
                  <a:ea typeface="Open Sans"/>
                  <a:cs typeface="Open Sans"/>
                  <a:sym typeface="Open Sans"/>
                </a:rPr>
                <a:t>28</a:t>
              </a:r>
              <a:r>
                <a:rPr b="1" lang="en">
                  <a:solidFill>
                    <a:srgbClr val="FFFFFF"/>
                  </a:solidFill>
                  <a:latin typeface="Open Sans"/>
                  <a:ea typeface="Open Sans"/>
                  <a:cs typeface="Open Sans"/>
                  <a:sym typeface="Open Sans"/>
                </a:rPr>
                <a:t>%</a:t>
              </a:r>
              <a:endParaRPr b="1">
                <a:solidFill>
                  <a:srgbClr val="FFFFFF"/>
                </a:solidFill>
                <a:latin typeface="Open Sans"/>
                <a:ea typeface="Open Sans"/>
                <a:cs typeface="Open Sans"/>
                <a:sym typeface="Open Sans"/>
              </a:endParaRPr>
            </a:p>
          </p:txBody>
        </p:sp>
        <p:sp>
          <p:nvSpPr>
            <p:cNvPr id="417" name="Google Shape;417;p32"/>
            <p:cNvSpPr/>
            <p:nvPr/>
          </p:nvSpPr>
          <p:spPr>
            <a:xfrm>
              <a:off x="7022775" y="1904600"/>
              <a:ext cx="692100" cy="2847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Open Sans"/>
                  <a:ea typeface="Open Sans"/>
                  <a:cs typeface="Open Sans"/>
                  <a:sym typeface="Open Sans"/>
                </a:rPr>
                <a:t>80%</a:t>
              </a:r>
              <a:endParaRPr b="1">
                <a:solidFill>
                  <a:srgbClr val="FFFFFF"/>
                </a:solidFill>
                <a:latin typeface="Open Sans"/>
                <a:ea typeface="Open Sans"/>
                <a:cs typeface="Open Sans"/>
                <a:sym typeface="Open San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33"/>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423" name="Google Shape;423;p33"/>
          <p:cNvSpPr txBox="1"/>
          <p:nvPr>
            <p:ph idx="1" type="body"/>
          </p:nvPr>
        </p:nvSpPr>
        <p:spPr>
          <a:xfrm>
            <a:off x="311700" y="733200"/>
            <a:ext cx="3999900" cy="417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t>SICILY</a:t>
            </a:r>
            <a:endParaRPr b="1" sz="1200"/>
          </a:p>
          <a:p>
            <a:pPr indent="-304800" lvl="0" marL="457200" rtl="0" algn="l">
              <a:spcBef>
                <a:spcPts val="0"/>
              </a:spcBef>
              <a:spcAft>
                <a:spcPts val="0"/>
              </a:spcAft>
              <a:buSzPts val="1200"/>
              <a:buChar char="●"/>
            </a:pPr>
            <a:r>
              <a:rPr lang="en" sz="1200"/>
              <a:t>Biggest region in Italy</a:t>
            </a:r>
            <a:endParaRPr sz="1200"/>
          </a:p>
          <a:p>
            <a:pPr indent="-304800" lvl="0" marL="457200" rtl="0" algn="l">
              <a:spcBef>
                <a:spcPts val="0"/>
              </a:spcBef>
              <a:spcAft>
                <a:spcPts val="0"/>
              </a:spcAft>
              <a:buSzPts val="1200"/>
              <a:buChar char="●"/>
            </a:pPr>
            <a:r>
              <a:rPr lang="en" sz="1200"/>
              <a:t>Connections to Algerian gas</a:t>
            </a:r>
            <a:endParaRPr sz="1200"/>
          </a:p>
          <a:p>
            <a:pPr indent="-304800" lvl="0" marL="457200" rtl="0" algn="l">
              <a:spcBef>
                <a:spcPts val="0"/>
              </a:spcBef>
              <a:spcAft>
                <a:spcPts val="0"/>
              </a:spcAft>
              <a:buSzPts val="1200"/>
              <a:buChar char="●"/>
            </a:pPr>
            <a:r>
              <a:rPr lang="en" sz="1200"/>
              <a:t>RES potential in Sicily:</a:t>
            </a:r>
            <a:endParaRPr sz="1200"/>
          </a:p>
          <a:p>
            <a:pPr indent="-304800" lvl="1" marL="914400" rtl="0" algn="l">
              <a:spcBef>
                <a:spcPts val="0"/>
              </a:spcBef>
              <a:spcAft>
                <a:spcPts val="0"/>
              </a:spcAft>
              <a:buSzPts val="1200"/>
              <a:buChar char="○"/>
            </a:pPr>
            <a:r>
              <a:rPr lang="en" sz="1200"/>
              <a:t>Wind</a:t>
            </a:r>
            <a:endParaRPr sz="1200"/>
          </a:p>
          <a:p>
            <a:pPr indent="-304800" lvl="1" marL="914400" rtl="0" algn="l">
              <a:spcBef>
                <a:spcPts val="0"/>
              </a:spcBef>
              <a:spcAft>
                <a:spcPts val="0"/>
              </a:spcAft>
              <a:buSzPts val="1200"/>
              <a:buChar char="○"/>
            </a:pPr>
            <a:r>
              <a:rPr lang="en" sz="1200"/>
              <a:t>Sun</a:t>
            </a:r>
            <a:endParaRPr sz="1200"/>
          </a:p>
          <a:p>
            <a:pPr indent="-304800" lvl="1" marL="914400" rtl="0" algn="l">
              <a:spcBef>
                <a:spcPts val="0"/>
              </a:spcBef>
              <a:spcAft>
                <a:spcPts val="0"/>
              </a:spcAft>
              <a:buSzPts val="1200"/>
              <a:buChar char="○"/>
            </a:pPr>
            <a:r>
              <a:rPr lang="en" sz="1200"/>
              <a:t>Sea currents</a:t>
            </a:r>
            <a:endParaRPr sz="1200"/>
          </a:p>
          <a:p>
            <a:pPr indent="-304800" lvl="0" marL="457200" rtl="0" algn="l">
              <a:spcBef>
                <a:spcPts val="0"/>
              </a:spcBef>
              <a:spcAft>
                <a:spcPts val="0"/>
              </a:spcAft>
              <a:buSzPts val="1200"/>
              <a:buChar char="●"/>
            </a:pPr>
            <a:r>
              <a:rPr lang="en" sz="1200"/>
              <a:t>Challenges for the integration of RES</a:t>
            </a:r>
            <a:endParaRPr sz="1200"/>
          </a:p>
          <a:p>
            <a:pPr indent="-304800" lvl="1" marL="914400" rtl="0" algn="l">
              <a:spcBef>
                <a:spcPts val="0"/>
              </a:spcBef>
              <a:spcAft>
                <a:spcPts val="0"/>
              </a:spcAft>
              <a:buSzPts val="1200"/>
              <a:buChar char="○"/>
            </a:pPr>
            <a:r>
              <a:rPr lang="en" sz="1200"/>
              <a:t>Lack of enthusiasm because of the abundance of conventional electricity </a:t>
            </a:r>
            <a:endParaRPr sz="1200"/>
          </a:p>
          <a:p>
            <a:pPr indent="-304800" lvl="1" marL="914400" rtl="0" algn="l">
              <a:spcBef>
                <a:spcPts val="0"/>
              </a:spcBef>
              <a:spcAft>
                <a:spcPts val="0"/>
              </a:spcAft>
              <a:buSzPts val="1200"/>
              <a:buChar char="○"/>
            </a:pPr>
            <a:r>
              <a:rPr lang="en" sz="1200"/>
              <a:t>Weak structure of the power grid</a:t>
            </a:r>
            <a:endParaRPr sz="1200"/>
          </a:p>
          <a:p>
            <a:pPr indent="-304800" lvl="1" marL="914400" rtl="0" algn="l">
              <a:spcBef>
                <a:spcPts val="0"/>
              </a:spcBef>
              <a:spcAft>
                <a:spcPts val="0"/>
              </a:spcAft>
              <a:buSzPts val="1200"/>
              <a:buChar char="○"/>
            </a:pPr>
            <a:r>
              <a:rPr lang="en" sz="1200"/>
              <a:t>Low transport capacity</a:t>
            </a:r>
            <a:endParaRPr sz="1200"/>
          </a:p>
          <a:p>
            <a:pPr indent="-304800" lvl="1" marL="914400" rtl="0" algn="l">
              <a:spcBef>
                <a:spcPts val="0"/>
              </a:spcBef>
              <a:spcAft>
                <a:spcPts val="0"/>
              </a:spcAft>
              <a:buSzPts val="1200"/>
              <a:buChar char="○"/>
            </a:pPr>
            <a:r>
              <a:rPr b="1" lang="en" sz="1200"/>
              <a:t>Limited storage because of landscape issues</a:t>
            </a:r>
            <a:endParaRPr b="1" sz="1200"/>
          </a:p>
          <a:p>
            <a:pPr indent="-304800" lvl="1" marL="914400" rtl="0" algn="l">
              <a:spcBef>
                <a:spcPts val="0"/>
              </a:spcBef>
              <a:spcAft>
                <a:spcPts val="0"/>
              </a:spcAft>
              <a:buSzPts val="1200"/>
              <a:buChar char="○"/>
            </a:pPr>
            <a:r>
              <a:rPr lang="en" sz="1200"/>
              <a:t>Residents’ opposition to the wind turbines for natural land protection</a:t>
            </a:r>
            <a:endParaRPr sz="1200"/>
          </a:p>
          <a:p>
            <a:pPr indent="-304800" lvl="1" marL="914400" rtl="0" algn="l">
              <a:spcBef>
                <a:spcPts val="0"/>
              </a:spcBef>
              <a:spcAft>
                <a:spcPts val="0"/>
              </a:spcAft>
              <a:buSzPts val="1200"/>
              <a:buChar char="○"/>
            </a:pPr>
            <a:r>
              <a:rPr b="1" lang="en" sz="1200"/>
              <a:t>People’s tendency towards solar</a:t>
            </a:r>
            <a:endParaRPr b="1" sz="1200"/>
          </a:p>
        </p:txBody>
      </p:sp>
      <p:sp>
        <p:nvSpPr>
          <p:cNvPr id="424" name="Google Shape;424;p33"/>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 Scope</a:t>
            </a:r>
            <a:endParaRPr/>
          </a:p>
        </p:txBody>
      </p:sp>
      <p:pic>
        <p:nvPicPr>
          <p:cNvPr id="425" name="Google Shape;425;p33"/>
          <p:cNvPicPr preferRelativeResize="0"/>
          <p:nvPr/>
        </p:nvPicPr>
        <p:blipFill>
          <a:blip r:embed="rId3">
            <a:alphaModFix/>
          </a:blip>
          <a:stretch>
            <a:fillRect/>
          </a:stretch>
        </p:blipFill>
        <p:spPr>
          <a:xfrm>
            <a:off x="5339900" y="742862"/>
            <a:ext cx="2984900" cy="3657774"/>
          </a:xfrm>
          <a:prstGeom prst="rect">
            <a:avLst/>
          </a:prstGeom>
          <a:noFill/>
          <a:ln>
            <a:noFill/>
          </a:ln>
        </p:spPr>
      </p:pic>
      <p:pic>
        <p:nvPicPr>
          <p:cNvPr id="426" name="Google Shape;426;p33"/>
          <p:cNvPicPr preferRelativeResize="0"/>
          <p:nvPr/>
        </p:nvPicPr>
        <p:blipFill>
          <a:blip r:embed="rId4">
            <a:alphaModFix/>
          </a:blip>
          <a:stretch>
            <a:fillRect/>
          </a:stretch>
        </p:blipFill>
        <p:spPr>
          <a:xfrm>
            <a:off x="4832400" y="3400399"/>
            <a:ext cx="1733250" cy="1308225"/>
          </a:xfrm>
          <a:prstGeom prst="rect">
            <a:avLst/>
          </a:prstGeom>
          <a:noFill/>
          <a:ln>
            <a:noFill/>
          </a:ln>
        </p:spPr>
      </p:pic>
      <p:sp>
        <p:nvSpPr>
          <p:cNvPr id="427" name="Google Shape;427;p33"/>
          <p:cNvSpPr txBox="1"/>
          <p:nvPr/>
        </p:nvSpPr>
        <p:spPr>
          <a:xfrm>
            <a:off x="4832400" y="4522900"/>
            <a:ext cx="3729900" cy="28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Open Sans"/>
                <a:ea typeface="Open Sans"/>
                <a:cs typeface="Open Sans"/>
                <a:sym typeface="Open Sans"/>
              </a:rPr>
              <a:t>Figure 3. The gas transportation network in Italy [8].</a:t>
            </a:r>
            <a:endParaRPr sz="8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34"/>
          <p:cNvSpPr txBox="1"/>
          <p:nvPr>
            <p:ph idx="2" type="body"/>
          </p:nvPr>
        </p:nvSpPr>
        <p:spPr>
          <a:xfrm>
            <a:off x="4832400" y="733200"/>
            <a:ext cx="3999900" cy="4171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Almost same amount of energy is consumed by three sectors </a:t>
            </a:r>
            <a:endParaRPr sz="1200"/>
          </a:p>
          <a:p>
            <a:pPr indent="-304800" lvl="0" marL="457200" rtl="0" algn="l">
              <a:spcBef>
                <a:spcPts val="0"/>
              </a:spcBef>
              <a:spcAft>
                <a:spcPts val="0"/>
              </a:spcAft>
              <a:buSzPts val="1200"/>
              <a:buChar char="●"/>
            </a:pPr>
            <a:r>
              <a:rPr lang="en" sz="1200"/>
              <a:t>The solar PV as an option to meet the household demand</a:t>
            </a:r>
            <a:endParaRPr sz="1200"/>
          </a:p>
        </p:txBody>
      </p:sp>
      <p:sp>
        <p:nvSpPr>
          <p:cNvPr id="433" name="Google Shape;433;p34"/>
          <p:cNvSpPr txBox="1"/>
          <p:nvPr>
            <p:ph idx="1" type="body"/>
          </p:nvPr>
        </p:nvSpPr>
        <p:spPr>
          <a:xfrm>
            <a:off x="311700" y="733200"/>
            <a:ext cx="3999900" cy="4171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Growth in </a:t>
            </a:r>
            <a:r>
              <a:rPr lang="en" sz="1200"/>
              <a:t>the generation from renewable energy sources</a:t>
            </a:r>
            <a:endParaRPr sz="1200"/>
          </a:p>
          <a:p>
            <a:pPr indent="-304800" lvl="0" marL="457200" rtl="0" algn="l">
              <a:spcBef>
                <a:spcPts val="0"/>
              </a:spcBef>
              <a:spcAft>
                <a:spcPts val="0"/>
              </a:spcAft>
              <a:buSzPts val="1200"/>
              <a:buChar char="●"/>
            </a:pPr>
            <a:r>
              <a:rPr lang="en" sz="1200"/>
              <a:t>Dependent on fossil fuel, especially on the imported natural gas</a:t>
            </a:r>
            <a:endParaRPr sz="1200"/>
          </a:p>
        </p:txBody>
      </p:sp>
      <p:sp>
        <p:nvSpPr>
          <p:cNvPr id="434" name="Google Shape;434;p34"/>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435" name="Google Shape;435;p34"/>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 Problem Definition</a:t>
            </a:r>
            <a:endParaRPr/>
          </a:p>
        </p:txBody>
      </p:sp>
      <p:sp>
        <p:nvSpPr>
          <p:cNvPr id="436" name="Google Shape;436;p34"/>
          <p:cNvSpPr txBox="1"/>
          <p:nvPr/>
        </p:nvSpPr>
        <p:spPr>
          <a:xfrm>
            <a:off x="391250" y="4522900"/>
            <a:ext cx="3729900" cy="28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Open Sans"/>
                <a:ea typeface="Open Sans"/>
                <a:cs typeface="Open Sans"/>
                <a:sym typeface="Open Sans"/>
              </a:rPr>
              <a:t>Figure 4. Energy generation of Sicily by sources in 2017 [</a:t>
            </a:r>
            <a:r>
              <a:rPr lang="en" sz="800">
                <a:latin typeface="Open Sans"/>
                <a:ea typeface="Open Sans"/>
                <a:cs typeface="Open Sans"/>
                <a:sym typeface="Open Sans"/>
              </a:rPr>
              <a:t>4</a:t>
            </a:r>
            <a:r>
              <a:rPr lang="en" sz="800">
                <a:latin typeface="Open Sans"/>
                <a:ea typeface="Open Sans"/>
                <a:cs typeface="Open Sans"/>
                <a:sym typeface="Open Sans"/>
              </a:rPr>
              <a:t>].</a:t>
            </a:r>
            <a:endParaRPr sz="800">
              <a:latin typeface="Open Sans"/>
              <a:ea typeface="Open Sans"/>
              <a:cs typeface="Open Sans"/>
              <a:sym typeface="Open Sans"/>
            </a:endParaRPr>
          </a:p>
        </p:txBody>
      </p:sp>
      <p:sp>
        <p:nvSpPr>
          <p:cNvPr id="437" name="Google Shape;437;p34"/>
          <p:cNvSpPr txBox="1"/>
          <p:nvPr/>
        </p:nvSpPr>
        <p:spPr>
          <a:xfrm>
            <a:off x="4832400" y="4522900"/>
            <a:ext cx="3729900" cy="28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Open Sans"/>
                <a:ea typeface="Open Sans"/>
                <a:cs typeface="Open Sans"/>
                <a:sym typeface="Open Sans"/>
              </a:rPr>
              <a:t>Figure 5. Energy consumption in Sicily by sector in 2017 [4].</a:t>
            </a:r>
            <a:endParaRPr sz="800">
              <a:latin typeface="Open Sans"/>
              <a:ea typeface="Open Sans"/>
              <a:cs typeface="Open Sans"/>
              <a:sym typeface="Open Sans"/>
            </a:endParaRPr>
          </a:p>
        </p:txBody>
      </p:sp>
      <p:pic>
        <p:nvPicPr>
          <p:cNvPr id="438" name="Google Shape;438;p34" title="Chart"/>
          <p:cNvPicPr preferRelativeResize="0"/>
          <p:nvPr/>
        </p:nvPicPr>
        <p:blipFill>
          <a:blip r:embed="rId3">
            <a:alphaModFix/>
          </a:blip>
          <a:stretch>
            <a:fillRect/>
          </a:stretch>
        </p:blipFill>
        <p:spPr>
          <a:xfrm>
            <a:off x="495473" y="1790295"/>
            <a:ext cx="3521476" cy="2830904"/>
          </a:xfrm>
          <a:prstGeom prst="rect">
            <a:avLst/>
          </a:prstGeom>
          <a:noFill/>
          <a:ln>
            <a:noFill/>
          </a:ln>
        </p:spPr>
      </p:pic>
      <p:pic>
        <p:nvPicPr>
          <p:cNvPr id="439" name="Google Shape;439;p34" title="Chart"/>
          <p:cNvPicPr preferRelativeResize="0"/>
          <p:nvPr/>
        </p:nvPicPr>
        <p:blipFill>
          <a:blip r:embed="rId4">
            <a:alphaModFix/>
          </a:blip>
          <a:stretch>
            <a:fillRect/>
          </a:stretch>
        </p:blipFill>
        <p:spPr>
          <a:xfrm>
            <a:off x="5029700" y="1840877"/>
            <a:ext cx="3605300" cy="27297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35"/>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4. Research Question</a:t>
            </a:r>
            <a:endParaRPr sz="3600"/>
          </a:p>
        </p:txBody>
      </p:sp>
      <p:sp>
        <p:nvSpPr>
          <p:cNvPr id="445" name="Google Shape;445;p35"/>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446" name="Google Shape;446;p35"/>
          <p:cNvSpPr txBox="1"/>
          <p:nvPr/>
        </p:nvSpPr>
        <p:spPr>
          <a:xfrm>
            <a:off x="778650" y="897450"/>
            <a:ext cx="7586700" cy="1488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chemeClr val="dk2"/>
                </a:solidFill>
                <a:latin typeface="Open Sans"/>
                <a:ea typeface="Open Sans"/>
                <a:cs typeface="Open Sans"/>
                <a:sym typeface="Open Sans"/>
              </a:rPr>
              <a:t>C</a:t>
            </a:r>
            <a:r>
              <a:rPr lang="en" sz="1800">
                <a:solidFill>
                  <a:schemeClr val="dk2"/>
                </a:solidFill>
                <a:latin typeface="Open Sans"/>
                <a:ea typeface="Open Sans"/>
                <a:cs typeface="Open Sans"/>
                <a:sym typeface="Open Sans"/>
              </a:rPr>
              <a:t>an </a:t>
            </a:r>
            <a:r>
              <a:rPr b="1" lang="en" sz="1800">
                <a:solidFill>
                  <a:schemeClr val="dk2"/>
                </a:solidFill>
                <a:latin typeface="Open Sans"/>
                <a:ea typeface="Open Sans"/>
                <a:cs typeface="Open Sans"/>
                <a:sym typeface="Open Sans"/>
              </a:rPr>
              <a:t>solar energy</a:t>
            </a:r>
            <a:r>
              <a:rPr lang="en" sz="1800">
                <a:solidFill>
                  <a:schemeClr val="dk2"/>
                </a:solidFill>
                <a:latin typeface="Open Sans"/>
                <a:ea typeface="Open Sans"/>
                <a:cs typeface="Open Sans"/>
                <a:sym typeface="Open Sans"/>
              </a:rPr>
              <a:t> provide Sicily with reliable and affordable electricity supply and decrease dependency on natural gas imports with the help of </a:t>
            </a:r>
            <a:r>
              <a:rPr b="1" lang="en" sz="1800">
                <a:solidFill>
                  <a:schemeClr val="dk2"/>
                </a:solidFill>
                <a:latin typeface="Open Sans"/>
                <a:ea typeface="Open Sans"/>
                <a:cs typeface="Open Sans"/>
                <a:sym typeface="Open Sans"/>
              </a:rPr>
              <a:t>subsidies</a:t>
            </a:r>
            <a:r>
              <a:rPr lang="en" sz="1800">
                <a:solidFill>
                  <a:schemeClr val="dk2"/>
                </a:solidFill>
                <a:latin typeface="Open Sans"/>
                <a:ea typeface="Open Sans"/>
                <a:cs typeface="Open Sans"/>
                <a:sym typeface="Open Sans"/>
              </a:rPr>
              <a:t> and </a:t>
            </a:r>
            <a:r>
              <a:rPr b="1" lang="en" sz="1800">
                <a:solidFill>
                  <a:schemeClr val="dk2"/>
                </a:solidFill>
                <a:latin typeface="Open Sans"/>
                <a:ea typeface="Open Sans"/>
                <a:cs typeface="Open Sans"/>
                <a:sym typeface="Open Sans"/>
              </a:rPr>
              <a:t>storage</a:t>
            </a:r>
            <a:r>
              <a:rPr lang="en" sz="1800">
                <a:solidFill>
                  <a:schemeClr val="dk2"/>
                </a:solidFill>
                <a:latin typeface="Open Sans"/>
                <a:ea typeface="Open Sans"/>
                <a:cs typeface="Open Sans"/>
                <a:sym typeface="Open Sans"/>
              </a:rPr>
              <a:t> options while taking </a:t>
            </a:r>
            <a:r>
              <a:rPr b="1" lang="en" sz="1800">
                <a:solidFill>
                  <a:schemeClr val="dk2"/>
                </a:solidFill>
                <a:latin typeface="Open Sans"/>
                <a:ea typeface="Open Sans"/>
                <a:cs typeface="Open Sans"/>
                <a:sym typeface="Open Sans"/>
              </a:rPr>
              <a:t>consumers’ adoption</a:t>
            </a:r>
            <a:r>
              <a:rPr lang="en" sz="1800">
                <a:solidFill>
                  <a:schemeClr val="dk2"/>
                </a:solidFill>
                <a:latin typeface="Open Sans"/>
                <a:ea typeface="Open Sans"/>
                <a:cs typeface="Open Sans"/>
                <a:sym typeface="Open Sans"/>
              </a:rPr>
              <a:t> of new technologies into account in 2030?</a:t>
            </a:r>
            <a:endParaRPr sz="1800">
              <a:solidFill>
                <a:schemeClr val="dk2"/>
              </a:solidFill>
              <a:latin typeface="Open Sans"/>
              <a:ea typeface="Open Sans"/>
              <a:cs typeface="Open Sans"/>
              <a:sym typeface="Open Sans"/>
            </a:endParaRPr>
          </a:p>
        </p:txBody>
      </p:sp>
      <p:sp>
        <p:nvSpPr>
          <p:cNvPr id="447" name="Google Shape;447;p35"/>
          <p:cNvSpPr/>
          <p:nvPr/>
        </p:nvSpPr>
        <p:spPr>
          <a:xfrm>
            <a:off x="3235909" y="2468880"/>
            <a:ext cx="731400" cy="731400"/>
          </a:xfrm>
          <a:prstGeom prst="ellipse">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48" name="Google Shape;448;p35"/>
          <p:cNvSpPr/>
          <p:nvPr/>
        </p:nvSpPr>
        <p:spPr>
          <a:xfrm>
            <a:off x="3071107" y="3383280"/>
            <a:ext cx="1135200" cy="788100"/>
          </a:xfrm>
          <a:prstGeom prst="rect">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chemeClr val="lt1"/>
                </a:solidFill>
                <a:latin typeface="Dosis"/>
                <a:ea typeface="Dosis"/>
                <a:cs typeface="Dosis"/>
                <a:sym typeface="Dosis"/>
              </a:rPr>
              <a:t>Subsidizing the renewables</a:t>
            </a:r>
            <a:endParaRPr sz="1100">
              <a:solidFill>
                <a:schemeClr val="lt1"/>
              </a:solidFill>
              <a:latin typeface="Dosis"/>
              <a:ea typeface="Dosis"/>
              <a:cs typeface="Dosis"/>
              <a:sym typeface="Dosis"/>
            </a:endParaRPr>
          </a:p>
        </p:txBody>
      </p:sp>
      <p:sp>
        <p:nvSpPr>
          <p:cNvPr id="449" name="Google Shape;449;p35"/>
          <p:cNvSpPr/>
          <p:nvPr/>
        </p:nvSpPr>
        <p:spPr>
          <a:xfrm>
            <a:off x="1699409" y="3383280"/>
            <a:ext cx="1135200" cy="788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chemeClr val="lt1"/>
                </a:solidFill>
                <a:latin typeface="Dosis"/>
                <a:ea typeface="Dosis"/>
                <a:cs typeface="Dosis"/>
                <a:sym typeface="Dosis"/>
              </a:rPr>
              <a:t>Using solar energy in households</a:t>
            </a:r>
            <a:endParaRPr sz="1100">
              <a:solidFill>
                <a:schemeClr val="lt1"/>
              </a:solidFill>
              <a:latin typeface="Dosis"/>
              <a:ea typeface="Dosis"/>
              <a:cs typeface="Dosis"/>
              <a:sym typeface="Dosis"/>
            </a:endParaRPr>
          </a:p>
        </p:txBody>
      </p:sp>
      <p:sp>
        <p:nvSpPr>
          <p:cNvPr id="450" name="Google Shape;450;p35"/>
          <p:cNvSpPr/>
          <p:nvPr/>
        </p:nvSpPr>
        <p:spPr>
          <a:xfrm>
            <a:off x="3447850" y="2658135"/>
            <a:ext cx="307500" cy="393600"/>
          </a:xfrm>
          <a:custGeom>
            <a:rect b="b" l="l" r="r" t="t"/>
            <a:pathLst>
              <a:path extrusionOk="0" h="120000" w="120000">
                <a:moveTo>
                  <a:pt x="120000" y="16425"/>
                </a:moveTo>
                <a:cubicBezTo>
                  <a:pt x="120000" y="7439"/>
                  <a:pt x="92952" y="0"/>
                  <a:pt x="60000" y="0"/>
                </a:cubicBezTo>
                <a:cubicBezTo>
                  <a:pt x="26929" y="0"/>
                  <a:pt x="0" y="7439"/>
                  <a:pt x="0" y="16425"/>
                </a:cubicBezTo>
                <a:lnTo>
                  <a:pt x="0" y="38260"/>
                </a:lnTo>
                <a:cubicBezTo>
                  <a:pt x="0" y="40096"/>
                  <a:pt x="1299" y="42028"/>
                  <a:pt x="3307" y="43671"/>
                </a:cubicBezTo>
                <a:cubicBezTo>
                  <a:pt x="944" y="45314"/>
                  <a:pt x="0" y="47246"/>
                  <a:pt x="0" y="49082"/>
                </a:cubicBezTo>
                <a:lnTo>
                  <a:pt x="0" y="70917"/>
                </a:lnTo>
                <a:cubicBezTo>
                  <a:pt x="0" y="72850"/>
                  <a:pt x="1299" y="74782"/>
                  <a:pt x="3307" y="76425"/>
                </a:cubicBezTo>
                <a:cubicBezTo>
                  <a:pt x="944" y="78067"/>
                  <a:pt x="0" y="79903"/>
                  <a:pt x="0" y="81835"/>
                </a:cubicBezTo>
                <a:lnTo>
                  <a:pt x="0" y="103671"/>
                </a:lnTo>
                <a:cubicBezTo>
                  <a:pt x="0" y="112657"/>
                  <a:pt x="26929" y="120000"/>
                  <a:pt x="60000" y="120000"/>
                </a:cubicBezTo>
                <a:cubicBezTo>
                  <a:pt x="92952" y="120000"/>
                  <a:pt x="120000" y="112657"/>
                  <a:pt x="120000" y="103671"/>
                </a:cubicBezTo>
                <a:lnTo>
                  <a:pt x="120000" y="81835"/>
                </a:lnTo>
                <a:cubicBezTo>
                  <a:pt x="120000" y="79903"/>
                  <a:pt x="118582" y="78067"/>
                  <a:pt x="116692" y="76425"/>
                </a:cubicBezTo>
                <a:cubicBezTo>
                  <a:pt x="118937" y="74782"/>
                  <a:pt x="120000" y="72850"/>
                  <a:pt x="120000" y="70917"/>
                </a:cubicBezTo>
                <a:lnTo>
                  <a:pt x="120000" y="49082"/>
                </a:lnTo>
                <a:cubicBezTo>
                  <a:pt x="120000" y="47246"/>
                  <a:pt x="118582" y="45314"/>
                  <a:pt x="116692" y="43671"/>
                </a:cubicBezTo>
                <a:cubicBezTo>
                  <a:pt x="118937" y="42028"/>
                  <a:pt x="120000" y="40096"/>
                  <a:pt x="120000" y="38260"/>
                </a:cubicBezTo>
                <a:lnTo>
                  <a:pt x="120000" y="16425"/>
                </a:lnTo>
                <a:close/>
                <a:moveTo>
                  <a:pt x="113267" y="103671"/>
                </a:moveTo>
                <a:cubicBezTo>
                  <a:pt x="113267" y="109661"/>
                  <a:pt x="89291" y="114589"/>
                  <a:pt x="60000" y="114589"/>
                </a:cubicBezTo>
                <a:cubicBezTo>
                  <a:pt x="30590" y="114589"/>
                  <a:pt x="6614" y="109661"/>
                  <a:pt x="6614" y="103671"/>
                </a:cubicBezTo>
                <a:lnTo>
                  <a:pt x="6614" y="89178"/>
                </a:lnTo>
                <a:cubicBezTo>
                  <a:pt x="16653" y="94396"/>
                  <a:pt x="36614" y="98164"/>
                  <a:pt x="60000" y="98164"/>
                </a:cubicBezTo>
                <a:cubicBezTo>
                  <a:pt x="83267" y="98164"/>
                  <a:pt x="103346" y="94685"/>
                  <a:pt x="113267" y="89178"/>
                </a:cubicBezTo>
                <a:lnTo>
                  <a:pt x="113267" y="103671"/>
                </a:lnTo>
                <a:close/>
                <a:moveTo>
                  <a:pt x="60000" y="92753"/>
                </a:moveTo>
                <a:cubicBezTo>
                  <a:pt x="30590" y="92753"/>
                  <a:pt x="6614" y="87826"/>
                  <a:pt x="6614" y="81835"/>
                </a:cubicBezTo>
                <a:cubicBezTo>
                  <a:pt x="6614" y="81062"/>
                  <a:pt x="7322" y="79903"/>
                  <a:pt x="8267" y="79130"/>
                </a:cubicBezTo>
                <a:cubicBezTo>
                  <a:pt x="18661" y="84057"/>
                  <a:pt x="38031" y="87342"/>
                  <a:pt x="60000" y="87342"/>
                </a:cubicBezTo>
                <a:cubicBezTo>
                  <a:pt x="81968" y="87342"/>
                  <a:pt x="101338" y="84057"/>
                  <a:pt x="111614" y="79130"/>
                </a:cubicBezTo>
                <a:cubicBezTo>
                  <a:pt x="112677" y="79903"/>
                  <a:pt x="113267" y="80772"/>
                  <a:pt x="113267" y="81835"/>
                </a:cubicBezTo>
                <a:cubicBezTo>
                  <a:pt x="113267" y="87826"/>
                  <a:pt x="89291" y="92753"/>
                  <a:pt x="60000" y="92753"/>
                </a:cubicBezTo>
                <a:close/>
                <a:moveTo>
                  <a:pt x="113267" y="70917"/>
                </a:moveTo>
                <a:cubicBezTo>
                  <a:pt x="113267" y="76908"/>
                  <a:pt x="89291" y="81835"/>
                  <a:pt x="60000" y="81835"/>
                </a:cubicBezTo>
                <a:cubicBezTo>
                  <a:pt x="30590" y="81835"/>
                  <a:pt x="6614" y="76908"/>
                  <a:pt x="6614" y="70917"/>
                </a:cubicBezTo>
                <a:lnTo>
                  <a:pt x="6614" y="56521"/>
                </a:lnTo>
                <a:cubicBezTo>
                  <a:pt x="16653" y="61642"/>
                  <a:pt x="36614" y="65507"/>
                  <a:pt x="60000" y="65507"/>
                </a:cubicBezTo>
                <a:cubicBezTo>
                  <a:pt x="83267" y="65507"/>
                  <a:pt x="103346" y="61932"/>
                  <a:pt x="113267" y="56521"/>
                </a:cubicBezTo>
                <a:lnTo>
                  <a:pt x="113267" y="70917"/>
                </a:lnTo>
                <a:close/>
                <a:moveTo>
                  <a:pt x="60000" y="60000"/>
                </a:moveTo>
                <a:cubicBezTo>
                  <a:pt x="30590" y="60000"/>
                  <a:pt x="6614" y="55169"/>
                  <a:pt x="6614" y="49082"/>
                </a:cubicBezTo>
                <a:cubicBezTo>
                  <a:pt x="6614" y="48309"/>
                  <a:pt x="7322" y="47246"/>
                  <a:pt x="8267" y="46376"/>
                </a:cubicBezTo>
                <a:cubicBezTo>
                  <a:pt x="18661" y="51304"/>
                  <a:pt x="38031" y="54589"/>
                  <a:pt x="60000" y="54589"/>
                </a:cubicBezTo>
                <a:cubicBezTo>
                  <a:pt x="81968" y="54589"/>
                  <a:pt x="101338" y="51304"/>
                  <a:pt x="111614" y="46376"/>
                </a:cubicBezTo>
                <a:cubicBezTo>
                  <a:pt x="112677" y="47246"/>
                  <a:pt x="113267" y="48019"/>
                  <a:pt x="113267" y="49082"/>
                </a:cubicBezTo>
                <a:cubicBezTo>
                  <a:pt x="113267" y="55169"/>
                  <a:pt x="89291" y="60000"/>
                  <a:pt x="60000" y="60000"/>
                </a:cubicBezTo>
                <a:close/>
                <a:moveTo>
                  <a:pt x="113267" y="38260"/>
                </a:moveTo>
                <a:cubicBezTo>
                  <a:pt x="113267" y="44251"/>
                  <a:pt x="89291" y="49082"/>
                  <a:pt x="60000" y="49082"/>
                </a:cubicBezTo>
                <a:cubicBezTo>
                  <a:pt x="30590" y="49082"/>
                  <a:pt x="6614" y="44251"/>
                  <a:pt x="6614" y="38260"/>
                </a:cubicBezTo>
                <a:lnTo>
                  <a:pt x="6614" y="23768"/>
                </a:lnTo>
                <a:cubicBezTo>
                  <a:pt x="16653" y="28985"/>
                  <a:pt x="36614" y="32753"/>
                  <a:pt x="60000" y="32753"/>
                </a:cubicBezTo>
                <a:cubicBezTo>
                  <a:pt x="83267" y="32753"/>
                  <a:pt x="103346" y="29178"/>
                  <a:pt x="113267" y="23768"/>
                </a:cubicBezTo>
                <a:lnTo>
                  <a:pt x="113267" y="38260"/>
                </a:lnTo>
                <a:close/>
                <a:moveTo>
                  <a:pt x="60000" y="27342"/>
                </a:moveTo>
                <a:cubicBezTo>
                  <a:pt x="30590" y="27342"/>
                  <a:pt x="6614" y="22415"/>
                  <a:pt x="6614" y="16425"/>
                </a:cubicBezTo>
                <a:cubicBezTo>
                  <a:pt x="6614" y="10434"/>
                  <a:pt x="30590" y="5507"/>
                  <a:pt x="60000" y="5507"/>
                </a:cubicBezTo>
                <a:cubicBezTo>
                  <a:pt x="89291" y="5507"/>
                  <a:pt x="113267" y="10434"/>
                  <a:pt x="113267" y="16425"/>
                </a:cubicBezTo>
                <a:cubicBezTo>
                  <a:pt x="113267" y="22415"/>
                  <a:pt x="89291" y="27342"/>
                  <a:pt x="60000" y="2734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35"/>
          <p:cNvSpPr/>
          <p:nvPr/>
        </p:nvSpPr>
        <p:spPr>
          <a:xfrm>
            <a:off x="4744556" y="2468880"/>
            <a:ext cx="731400" cy="7314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52" name="Google Shape;452;p35"/>
          <p:cNvSpPr/>
          <p:nvPr/>
        </p:nvSpPr>
        <p:spPr>
          <a:xfrm>
            <a:off x="6149617" y="2468880"/>
            <a:ext cx="731400" cy="731400"/>
          </a:xfrm>
          <a:prstGeom prst="ellipse">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53" name="Google Shape;453;p35"/>
          <p:cNvSpPr/>
          <p:nvPr/>
        </p:nvSpPr>
        <p:spPr>
          <a:xfrm>
            <a:off x="4542650" y="3393688"/>
            <a:ext cx="1135200" cy="788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chemeClr val="lt1"/>
                </a:solidFill>
                <a:latin typeface="Dosis"/>
                <a:ea typeface="Dosis"/>
                <a:cs typeface="Dosis"/>
                <a:sym typeface="Dosis"/>
              </a:rPr>
              <a:t>Implementing new storage technologies</a:t>
            </a:r>
            <a:endParaRPr sz="1100">
              <a:solidFill>
                <a:schemeClr val="lt1"/>
              </a:solidFill>
              <a:latin typeface="Dosis"/>
              <a:ea typeface="Dosis"/>
              <a:cs typeface="Dosis"/>
              <a:sym typeface="Dosis"/>
            </a:endParaRPr>
          </a:p>
        </p:txBody>
      </p:sp>
      <p:sp>
        <p:nvSpPr>
          <p:cNvPr id="454" name="Google Shape;454;p35"/>
          <p:cNvSpPr/>
          <p:nvPr/>
        </p:nvSpPr>
        <p:spPr>
          <a:xfrm>
            <a:off x="6023927" y="3383280"/>
            <a:ext cx="1135200" cy="788100"/>
          </a:xfrm>
          <a:prstGeom prst="rect">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chemeClr val="lt1"/>
                </a:solidFill>
                <a:latin typeface="Dosis"/>
                <a:ea typeface="Dosis"/>
                <a:cs typeface="Dosis"/>
                <a:sym typeface="Dosis"/>
              </a:rPr>
              <a:t>Discovering technology adoption by consumers</a:t>
            </a:r>
            <a:endParaRPr sz="1100">
              <a:solidFill>
                <a:schemeClr val="lt1"/>
              </a:solidFill>
              <a:latin typeface="Dosis"/>
              <a:ea typeface="Dosis"/>
              <a:cs typeface="Dosis"/>
              <a:sym typeface="Dosis"/>
            </a:endParaRPr>
          </a:p>
        </p:txBody>
      </p:sp>
      <p:sp>
        <p:nvSpPr>
          <p:cNvPr id="455" name="Google Shape;455;p35"/>
          <p:cNvSpPr/>
          <p:nvPr/>
        </p:nvSpPr>
        <p:spPr>
          <a:xfrm>
            <a:off x="6303061" y="2659825"/>
            <a:ext cx="424500" cy="349500"/>
          </a:xfrm>
          <a:custGeom>
            <a:rect b="b" l="l" r="r" t="t"/>
            <a:pathLst>
              <a:path extrusionOk="0" h="120000" w="120000">
                <a:moveTo>
                  <a:pt x="12991" y="89763"/>
                </a:moveTo>
                <a:cubicBezTo>
                  <a:pt x="16551" y="88346"/>
                  <a:pt x="22999" y="83385"/>
                  <a:pt x="22999" y="72047"/>
                </a:cubicBezTo>
                <a:cubicBezTo>
                  <a:pt x="22999" y="61653"/>
                  <a:pt x="20304" y="57401"/>
                  <a:pt x="18957" y="54685"/>
                </a:cubicBezTo>
                <a:lnTo>
                  <a:pt x="18668" y="54330"/>
                </a:lnTo>
                <a:lnTo>
                  <a:pt x="18668" y="54330"/>
                </a:lnTo>
                <a:cubicBezTo>
                  <a:pt x="18668" y="54094"/>
                  <a:pt x="18187" y="52086"/>
                  <a:pt x="18957" y="48425"/>
                </a:cubicBezTo>
                <a:cubicBezTo>
                  <a:pt x="19246" y="47007"/>
                  <a:pt x="18957" y="45354"/>
                  <a:pt x="18668" y="44055"/>
                </a:cubicBezTo>
                <a:cubicBezTo>
                  <a:pt x="17610" y="40984"/>
                  <a:pt x="15396" y="35669"/>
                  <a:pt x="17032" y="31417"/>
                </a:cubicBezTo>
                <a:cubicBezTo>
                  <a:pt x="19534" y="24330"/>
                  <a:pt x="20304" y="23740"/>
                  <a:pt x="22999" y="22322"/>
                </a:cubicBezTo>
                <a:cubicBezTo>
                  <a:pt x="23287" y="22322"/>
                  <a:pt x="23576" y="22086"/>
                  <a:pt x="23865" y="22086"/>
                </a:cubicBezTo>
                <a:cubicBezTo>
                  <a:pt x="24442" y="21377"/>
                  <a:pt x="27425" y="20314"/>
                  <a:pt x="30120" y="20314"/>
                </a:cubicBezTo>
                <a:cubicBezTo>
                  <a:pt x="31467" y="20314"/>
                  <a:pt x="32526" y="20669"/>
                  <a:pt x="33392" y="21377"/>
                </a:cubicBezTo>
                <a:cubicBezTo>
                  <a:pt x="33680" y="20314"/>
                  <a:pt x="33873" y="19015"/>
                  <a:pt x="34161" y="18070"/>
                </a:cubicBezTo>
                <a:cubicBezTo>
                  <a:pt x="34450" y="17007"/>
                  <a:pt x="35028" y="16062"/>
                  <a:pt x="35220" y="15354"/>
                </a:cubicBezTo>
                <a:cubicBezTo>
                  <a:pt x="33680" y="14409"/>
                  <a:pt x="31756" y="14055"/>
                  <a:pt x="29831" y="14055"/>
                </a:cubicBezTo>
                <a:cubicBezTo>
                  <a:pt x="25982" y="14055"/>
                  <a:pt x="22229" y="15708"/>
                  <a:pt x="20593" y="16653"/>
                </a:cubicBezTo>
                <a:cubicBezTo>
                  <a:pt x="16263" y="19015"/>
                  <a:pt x="14338" y="21023"/>
                  <a:pt x="11643" y="29409"/>
                </a:cubicBezTo>
                <a:cubicBezTo>
                  <a:pt x="9238" y="36377"/>
                  <a:pt x="12221" y="43700"/>
                  <a:pt x="13568" y="47362"/>
                </a:cubicBezTo>
                <a:cubicBezTo>
                  <a:pt x="11932" y="55984"/>
                  <a:pt x="14049" y="59055"/>
                  <a:pt x="14049" y="59055"/>
                </a:cubicBezTo>
                <a:cubicBezTo>
                  <a:pt x="15396" y="61062"/>
                  <a:pt x="17321" y="64015"/>
                  <a:pt x="17321" y="72755"/>
                </a:cubicBezTo>
                <a:cubicBezTo>
                  <a:pt x="17321" y="82322"/>
                  <a:pt x="11355" y="84094"/>
                  <a:pt x="11355" y="84094"/>
                </a:cubicBezTo>
                <a:cubicBezTo>
                  <a:pt x="6447" y="85984"/>
                  <a:pt x="0" y="90708"/>
                  <a:pt x="0" y="104055"/>
                </a:cubicBezTo>
                <a:cubicBezTo>
                  <a:pt x="0" y="104055"/>
                  <a:pt x="0" y="107362"/>
                  <a:pt x="2694" y="107362"/>
                </a:cubicBezTo>
                <a:lnTo>
                  <a:pt x="14915" y="107362"/>
                </a:lnTo>
                <a:cubicBezTo>
                  <a:pt x="15396" y="105000"/>
                  <a:pt x="16551" y="102755"/>
                  <a:pt x="17321" y="100748"/>
                </a:cubicBezTo>
                <a:lnTo>
                  <a:pt x="5677" y="100748"/>
                </a:lnTo>
                <a:cubicBezTo>
                  <a:pt x="6447" y="93661"/>
                  <a:pt x="9719" y="91417"/>
                  <a:pt x="12991" y="89763"/>
                </a:cubicBezTo>
                <a:close/>
                <a:moveTo>
                  <a:pt x="108067" y="83385"/>
                </a:moveTo>
                <a:cubicBezTo>
                  <a:pt x="108067" y="83385"/>
                  <a:pt x="102101" y="81732"/>
                  <a:pt x="102101" y="72047"/>
                </a:cubicBezTo>
                <a:cubicBezTo>
                  <a:pt x="102101" y="63425"/>
                  <a:pt x="104218" y="60354"/>
                  <a:pt x="105372" y="58346"/>
                </a:cubicBezTo>
                <a:cubicBezTo>
                  <a:pt x="105372" y="58346"/>
                  <a:pt x="107778" y="55393"/>
                  <a:pt x="105854" y="46653"/>
                </a:cubicBezTo>
                <a:cubicBezTo>
                  <a:pt x="107201" y="42992"/>
                  <a:pt x="110184" y="35314"/>
                  <a:pt x="107778" y="28700"/>
                </a:cubicBezTo>
                <a:cubicBezTo>
                  <a:pt x="105084" y="20314"/>
                  <a:pt x="103159" y="18425"/>
                  <a:pt x="98829" y="16062"/>
                </a:cubicBezTo>
                <a:cubicBezTo>
                  <a:pt x="97481" y="15000"/>
                  <a:pt x="93632" y="13346"/>
                  <a:pt x="89591" y="13346"/>
                </a:cubicBezTo>
                <a:cubicBezTo>
                  <a:pt x="87666" y="13346"/>
                  <a:pt x="85741" y="13700"/>
                  <a:pt x="84105" y="14763"/>
                </a:cubicBezTo>
                <a:cubicBezTo>
                  <a:pt x="84971" y="16653"/>
                  <a:pt x="85549" y="19015"/>
                  <a:pt x="85741" y="21023"/>
                </a:cubicBezTo>
                <a:lnTo>
                  <a:pt x="86030" y="21023"/>
                </a:lnTo>
                <a:cubicBezTo>
                  <a:pt x="86896" y="20314"/>
                  <a:pt x="88243" y="20078"/>
                  <a:pt x="89591" y="20078"/>
                </a:cubicBezTo>
                <a:cubicBezTo>
                  <a:pt x="92285" y="20078"/>
                  <a:pt x="94979" y="21377"/>
                  <a:pt x="95846" y="21732"/>
                </a:cubicBezTo>
                <a:cubicBezTo>
                  <a:pt x="96134" y="22086"/>
                  <a:pt x="96327" y="22086"/>
                  <a:pt x="96615" y="22086"/>
                </a:cubicBezTo>
                <a:cubicBezTo>
                  <a:pt x="99310" y="23385"/>
                  <a:pt x="100465" y="24094"/>
                  <a:pt x="102582" y="31062"/>
                </a:cubicBezTo>
                <a:cubicBezTo>
                  <a:pt x="103929" y="35078"/>
                  <a:pt x="102101" y="40748"/>
                  <a:pt x="100946" y="43700"/>
                </a:cubicBezTo>
                <a:cubicBezTo>
                  <a:pt x="100465" y="45000"/>
                  <a:pt x="100465" y="46653"/>
                  <a:pt x="100753" y="48070"/>
                </a:cubicBezTo>
                <a:cubicBezTo>
                  <a:pt x="101523" y="51732"/>
                  <a:pt x="100946" y="53385"/>
                  <a:pt x="100946" y="54094"/>
                </a:cubicBezTo>
                <a:lnTo>
                  <a:pt x="100946" y="54094"/>
                </a:lnTo>
                <a:lnTo>
                  <a:pt x="100753" y="54330"/>
                </a:lnTo>
                <a:cubicBezTo>
                  <a:pt x="99310" y="56692"/>
                  <a:pt x="96615" y="61417"/>
                  <a:pt x="96615" y="71692"/>
                </a:cubicBezTo>
                <a:cubicBezTo>
                  <a:pt x="96615" y="83031"/>
                  <a:pt x="102870" y="88346"/>
                  <a:pt x="106720" y="89409"/>
                </a:cubicBezTo>
                <a:cubicBezTo>
                  <a:pt x="110184" y="91062"/>
                  <a:pt x="113456" y="93425"/>
                  <a:pt x="114322" y="99685"/>
                </a:cubicBezTo>
                <a:lnTo>
                  <a:pt x="102582" y="99685"/>
                </a:lnTo>
                <a:cubicBezTo>
                  <a:pt x="103736" y="101692"/>
                  <a:pt x="104506" y="104055"/>
                  <a:pt x="105084" y="106417"/>
                </a:cubicBezTo>
                <a:lnTo>
                  <a:pt x="117305" y="106417"/>
                </a:lnTo>
                <a:cubicBezTo>
                  <a:pt x="120000" y="106417"/>
                  <a:pt x="120000" y="102992"/>
                  <a:pt x="120000" y="102992"/>
                </a:cubicBezTo>
                <a:cubicBezTo>
                  <a:pt x="119422" y="90000"/>
                  <a:pt x="112975" y="85393"/>
                  <a:pt x="108067" y="83385"/>
                </a:cubicBezTo>
                <a:close/>
                <a:moveTo>
                  <a:pt x="81411" y="90708"/>
                </a:moveTo>
                <a:cubicBezTo>
                  <a:pt x="81411" y="90708"/>
                  <a:pt x="71692" y="87755"/>
                  <a:pt x="71692" y="75354"/>
                </a:cubicBezTo>
                <a:cubicBezTo>
                  <a:pt x="71692" y="64370"/>
                  <a:pt x="75733" y="60708"/>
                  <a:pt x="77080" y="57992"/>
                </a:cubicBezTo>
                <a:cubicBezTo>
                  <a:pt x="77080" y="57992"/>
                  <a:pt x="80352" y="54685"/>
                  <a:pt x="78139" y="43700"/>
                </a:cubicBezTo>
                <a:cubicBezTo>
                  <a:pt x="81700" y="37677"/>
                  <a:pt x="82758" y="27755"/>
                  <a:pt x="78428" y="15708"/>
                </a:cubicBezTo>
                <a:cubicBezTo>
                  <a:pt x="76022" y="8740"/>
                  <a:pt x="73809" y="4724"/>
                  <a:pt x="70537" y="2362"/>
                </a:cubicBezTo>
                <a:cubicBezTo>
                  <a:pt x="68131" y="708"/>
                  <a:pt x="65437" y="0"/>
                  <a:pt x="62935" y="0"/>
                </a:cubicBezTo>
                <a:cubicBezTo>
                  <a:pt x="58123" y="0"/>
                  <a:pt x="53504" y="2007"/>
                  <a:pt x="51579" y="3661"/>
                </a:cubicBezTo>
                <a:cubicBezTo>
                  <a:pt x="46094" y="6732"/>
                  <a:pt x="42630" y="9330"/>
                  <a:pt x="39069" y="20078"/>
                </a:cubicBezTo>
                <a:cubicBezTo>
                  <a:pt x="36086" y="28700"/>
                  <a:pt x="39647" y="38385"/>
                  <a:pt x="41283" y="43346"/>
                </a:cubicBezTo>
                <a:cubicBezTo>
                  <a:pt x="39069" y="54330"/>
                  <a:pt x="42052" y="57992"/>
                  <a:pt x="42052" y="57992"/>
                </a:cubicBezTo>
                <a:cubicBezTo>
                  <a:pt x="43688" y="60708"/>
                  <a:pt x="47441" y="64724"/>
                  <a:pt x="47441" y="75354"/>
                </a:cubicBezTo>
                <a:cubicBezTo>
                  <a:pt x="47441" y="87755"/>
                  <a:pt x="37722" y="90708"/>
                  <a:pt x="37722" y="90708"/>
                </a:cubicBezTo>
                <a:cubicBezTo>
                  <a:pt x="31467" y="93425"/>
                  <a:pt x="18668" y="98740"/>
                  <a:pt x="18668" y="116692"/>
                </a:cubicBezTo>
                <a:cubicBezTo>
                  <a:pt x="18668" y="116692"/>
                  <a:pt x="18668" y="120000"/>
                  <a:pt x="21459" y="120000"/>
                </a:cubicBezTo>
                <a:lnTo>
                  <a:pt x="97481" y="120000"/>
                </a:lnTo>
                <a:cubicBezTo>
                  <a:pt x="100176" y="120000"/>
                  <a:pt x="100176" y="116692"/>
                  <a:pt x="100176" y="116692"/>
                </a:cubicBezTo>
                <a:cubicBezTo>
                  <a:pt x="100465" y="98740"/>
                  <a:pt x="87377" y="93425"/>
                  <a:pt x="81411" y="90708"/>
                </a:cubicBezTo>
                <a:close/>
                <a:moveTo>
                  <a:pt x="24635" y="113385"/>
                </a:moveTo>
                <a:cubicBezTo>
                  <a:pt x="25982" y="104055"/>
                  <a:pt x="32526" y="100393"/>
                  <a:pt x="39647" y="97322"/>
                </a:cubicBezTo>
                <a:lnTo>
                  <a:pt x="39839" y="97322"/>
                </a:lnTo>
                <a:cubicBezTo>
                  <a:pt x="44747" y="95669"/>
                  <a:pt x="53504" y="89409"/>
                  <a:pt x="53504" y="75708"/>
                </a:cubicBezTo>
                <a:cubicBezTo>
                  <a:pt x="53504" y="64015"/>
                  <a:pt x="49655" y="58346"/>
                  <a:pt x="47441" y="55393"/>
                </a:cubicBezTo>
                <a:cubicBezTo>
                  <a:pt x="46960" y="54685"/>
                  <a:pt x="46672" y="54094"/>
                  <a:pt x="46672" y="54094"/>
                </a:cubicBezTo>
                <a:cubicBezTo>
                  <a:pt x="46383" y="53740"/>
                  <a:pt x="45613" y="51023"/>
                  <a:pt x="46960" y="45000"/>
                </a:cubicBezTo>
                <a:cubicBezTo>
                  <a:pt x="47441" y="42047"/>
                  <a:pt x="46672" y="40748"/>
                  <a:pt x="46672" y="40748"/>
                </a:cubicBezTo>
                <a:cubicBezTo>
                  <a:pt x="45324" y="36732"/>
                  <a:pt x="42341" y="29055"/>
                  <a:pt x="44458" y="22677"/>
                </a:cubicBezTo>
                <a:cubicBezTo>
                  <a:pt x="47249" y="14055"/>
                  <a:pt x="49655" y="12401"/>
                  <a:pt x="54274" y="10039"/>
                </a:cubicBezTo>
                <a:cubicBezTo>
                  <a:pt x="54562" y="10039"/>
                  <a:pt x="54851" y="9685"/>
                  <a:pt x="55044" y="9330"/>
                </a:cubicBezTo>
                <a:cubicBezTo>
                  <a:pt x="55910" y="8740"/>
                  <a:pt x="59470" y="6732"/>
                  <a:pt x="63512" y="6732"/>
                </a:cubicBezTo>
                <a:cubicBezTo>
                  <a:pt x="65437" y="6732"/>
                  <a:pt x="67265" y="7086"/>
                  <a:pt x="68708" y="8031"/>
                </a:cubicBezTo>
                <a:cubicBezTo>
                  <a:pt x="70344" y="9094"/>
                  <a:pt x="71884" y="11338"/>
                  <a:pt x="74097" y="18070"/>
                </a:cubicBezTo>
                <a:cubicBezTo>
                  <a:pt x="78428" y="30354"/>
                  <a:pt x="75733" y="37086"/>
                  <a:pt x="74386" y="39330"/>
                </a:cubicBezTo>
                <a:cubicBezTo>
                  <a:pt x="73520" y="40984"/>
                  <a:pt x="73039" y="42992"/>
                  <a:pt x="73520" y="44763"/>
                </a:cubicBezTo>
                <a:cubicBezTo>
                  <a:pt x="74675" y="50314"/>
                  <a:pt x="73809" y="52677"/>
                  <a:pt x="73809" y="53031"/>
                </a:cubicBezTo>
                <a:cubicBezTo>
                  <a:pt x="73809" y="53031"/>
                  <a:pt x="73039" y="54094"/>
                  <a:pt x="72750" y="54685"/>
                </a:cubicBezTo>
                <a:cubicBezTo>
                  <a:pt x="70537" y="57755"/>
                  <a:pt x="66784" y="63425"/>
                  <a:pt x="66784" y="75000"/>
                </a:cubicBezTo>
                <a:cubicBezTo>
                  <a:pt x="66784" y="88700"/>
                  <a:pt x="75445" y="95078"/>
                  <a:pt x="80352" y="96732"/>
                </a:cubicBezTo>
                <a:lnTo>
                  <a:pt x="80641" y="96732"/>
                </a:lnTo>
                <a:cubicBezTo>
                  <a:pt x="87377" y="99685"/>
                  <a:pt x="94210" y="103346"/>
                  <a:pt x="95557" y="112677"/>
                </a:cubicBezTo>
                <a:lnTo>
                  <a:pt x="24635" y="112677"/>
                </a:lnTo>
                <a:lnTo>
                  <a:pt x="24635" y="113385"/>
                </a:lnTo>
                <a:close/>
              </a:path>
            </a:pathLst>
          </a:custGeom>
          <a:solidFill>
            <a:srgbClr val="FFFFFF"/>
          </a:solidFill>
          <a:ln cap="flat" cmpd="sng" w="9525">
            <a:solidFill>
              <a:srgbClr val="FFFFFF">
                <a:alpha val="0"/>
              </a:srgb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highlight>
                <a:srgbClr val="FFFFFF"/>
              </a:highlight>
              <a:latin typeface="Calibri"/>
              <a:ea typeface="Calibri"/>
              <a:cs typeface="Calibri"/>
              <a:sym typeface="Calibri"/>
            </a:endParaRPr>
          </a:p>
        </p:txBody>
      </p:sp>
      <p:pic>
        <p:nvPicPr>
          <p:cNvPr id="456" name="Google Shape;456;p35"/>
          <p:cNvPicPr preferRelativeResize="0"/>
          <p:nvPr/>
        </p:nvPicPr>
        <p:blipFill>
          <a:blip r:embed="rId3">
            <a:alphaModFix/>
          </a:blip>
          <a:stretch>
            <a:fillRect/>
          </a:stretch>
        </p:blipFill>
        <p:spPr>
          <a:xfrm>
            <a:off x="4897963" y="2637774"/>
            <a:ext cx="424571" cy="393600"/>
          </a:xfrm>
          <a:prstGeom prst="rect">
            <a:avLst/>
          </a:prstGeom>
          <a:noFill/>
          <a:ln>
            <a:noFill/>
          </a:ln>
        </p:spPr>
      </p:pic>
      <p:sp>
        <p:nvSpPr>
          <p:cNvPr id="457" name="Google Shape;457;p35"/>
          <p:cNvSpPr txBox="1"/>
          <p:nvPr/>
        </p:nvSpPr>
        <p:spPr>
          <a:xfrm>
            <a:off x="2707075" y="4306300"/>
            <a:ext cx="3729900" cy="28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Open Sans"/>
                <a:ea typeface="Open Sans"/>
                <a:cs typeface="Open Sans"/>
                <a:sym typeface="Open Sans"/>
              </a:rPr>
              <a:t>Figure 6. The solution presented for the problem.</a:t>
            </a:r>
            <a:endParaRPr sz="800">
              <a:latin typeface="Open Sans"/>
              <a:ea typeface="Open Sans"/>
              <a:cs typeface="Open Sans"/>
              <a:sym typeface="Open Sans"/>
            </a:endParaRPr>
          </a:p>
        </p:txBody>
      </p:sp>
      <p:sp>
        <p:nvSpPr>
          <p:cNvPr id="458" name="Google Shape;458;p35"/>
          <p:cNvSpPr/>
          <p:nvPr/>
        </p:nvSpPr>
        <p:spPr>
          <a:xfrm>
            <a:off x="1901307" y="2468880"/>
            <a:ext cx="731400" cy="7314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pic>
        <p:nvPicPr>
          <p:cNvPr id="459" name="Google Shape;459;p35"/>
          <p:cNvPicPr preferRelativeResize="0"/>
          <p:nvPr/>
        </p:nvPicPr>
        <p:blipFill>
          <a:blip r:embed="rId4">
            <a:alphaModFix/>
          </a:blip>
          <a:stretch>
            <a:fillRect/>
          </a:stretch>
        </p:blipFill>
        <p:spPr>
          <a:xfrm>
            <a:off x="1992656" y="2484019"/>
            <a:ext cx="548700" cy="54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36"/>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465" name="Google Shape;465;p36"/>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5. Scenarios</a:t>
            </a:r>
            <a:endParaRPr sz="3600"/>
          </a:p>
        </p:txBody>
      </p:sp>
      <p:sp>
        <p:nvSpPr>
          <p:cNvPr id="466" name="Google Shape;466;p36"/>
          <p:cNvSpPr/>
          <p:nvPr/>
        </p:nvSpPr>
        <p:spPr>
          <a:xfrm>
            <a:off x="354325" y="914400"/>
            <a:ext cx="2669400" cy="2541300"/>
          </a:xfrm>
          <a:prstGeom prst="teardrop">
            <a:avLst>
              <a:gd fmla="val 99080" name="adj"/>
            </a:avLst>
          </a:prstGeom>
          <a:solidFill>
            <a:srgbClr val="6AA84F"/>
          </a:solidFill>
          <a:ln cap="flat" cmpd="sng" w="762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Open Sans"/>
                <a:ea typeface="Open Sans"/>
                <a:cs typeface="Open Sans"/>
                <a:sym typeface="Open Sans"/>
              </a:rPr>
              <a:t>Scenario 1 </a:t>
            </a:r>
            <a:endParaRPr b="1" sz="2000">
              <a:solidFill>
                <a:srgbClr val="FFFFFF"/>
              </a:solidFill>
              <a:latin typeface="Open Sans"/>
              <a:ea typeface="Open Sans"/>
              <a:cs typeface="Open Sans"/>
              <a:sym typeface="Open Sans"/>
            </a:endParaRPr>
          </a:p>
          <a:p>
            <a:pPr indent="0" lvl="0" marL="0" rtl="0" algn="l">
              <a:spcBef>
                <a:spcPts val="0"/>
              </a:spcBef>
              <a:spcAft>
                <a:spcPts val="0"/>
              </a:spcAft>
              <a:buNone/>
            </a:pPr>
            <a:r>
              <a:rPr b="1" lang="en" sz="2000">
                <a:solidFill>
                  <a:srgbClr val="FFFFFF"/>
                </a:solidFill>
                <a:latin typeface="Open Sans"/>
                <a:ea typeface="Open Sans"/>
                <a:cs typeface="Open Sans"/>
                <a:sym typeface="Open Sans"/>
              </a:rPr>
              <a:t>PV or not PV?</a:t>
            </a:r>
            <a:endParaRPr b="1" sz="2000">
              <a:solidFill>
                <a:srgbClr val="FFFFFF"/>
              </a:solidFill>
              <a:latin typeface="Open Sans"/>
              <a:ea typeface="Open Sans"/>
              <a:cs typeface="Open Sans"/>
              <a:sym typeface="Open Sans"/>
            </a:endParaRPr>
          </a:p>
        </p:txBody>
      </p:sp>
      <p:sp>
        <p:nvSpPr>
          <p:cNvPr id="467" name="Google Shape;467;p36"/>
          <p:cNvSpPr/>
          <p:nvPr/>
        </p:nvSpPr>
        <p:spPr>
          <a:xfrm>
            <a:off x="3237300" y="914400"/>
            <a:ext cx="2669400" cy="2541300"/>
          </a:xfrm>
          <a:prstGeom prst="teardrop">
            <a:avLst>
              <a:gd fmla="val 100000" name="adj"/>
            </a:avLst>
          </a:prstGeom>
          <a:solidFill>
            <a:schemeClr val="accent1"/>
          </a:solid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Open Sans"/>
                <a:ea typeface="Open Sans"/>
                <a:cs typeface="Open Sans"/>
                <a:sym typeface="Open Sans"/>
              </a:rPr>
              <a:t>Scenario 2</a:t>
            </a:r>
            <a:r>
              <a:rPr b="1" lang="en" sz="2000">
                <a:solidFill>
                  <a:srgbClr val="FFFFFF"/>
                </a:solidFill>
                <a:latin typeface="Open Sans"/>
                <a:ea typeface="Open Sans"/>
                <a:cs typeface="Open Sans"/>
                <a:sym typeface="Open Sans"/>
              </a:rPr>
              <a:t> </a:t>
            </a:r>
            <a:endParaRPr b="1" sz="2000">
              <a:solidFill>
                <a:srgbClr val="FFFFFF"/>
              </a:solidFill>
              <a:latin typeface="Open Sans"/>
              <a:ea typeface="Open Sans"/>
              <a:cs typeface="Open Sans"/>
              <a:sym typeface="Open Sans"/>
            </a:endParaRPr>
          </a:p>
          <a:p>
            <a:pPr indent="0" lvl="0" marL="0" rtl="0" algn="ctr">
              <a:spcBef>
                <a:spcPts val="0"/>
              </a:spcBef>
              <a:spcAft>
                <a:spcPts val="0"/>
              </a:spcAft>
              <a:buNone/>
            </a:pPr>
            <a:r>
              <a:rPr b="1" lang="en" sz="2000">
                <a:solidFill>
                  <a:srgbClr val="FFFFFF"/>
                </a:solidFill>
                <a:latin typeface="Open Sans"/>
                <a:ea typeface="Open Sans"/>
                <a:cs typeface="Open Sans"/>
                <a:sym typeface="Open Sans"/>
              </a:rPr>
              <a:t>iStore</a:t>
            </a:r>
            <a:endParaRPr b="1" sz="2000">
              <a:solidFill>
                <a:srgbClr val="FFFFFF"/>
              </a:solidFill>
              <a:latin typeface="Open Sans"/>
              <a:ea typeface="Open Sans"/>
              <a:cs typeface="Open Sans"/>
              <a:sym typeface="Open Sans"/>
            </a:endParaRPr>
          </a:p>
        </p:txBody>
      </p:sp>
      <p:sp>
        <p:nvSpPr>
          <p:cNvPr id="468" name="Google Shape;468;p36"/>
          <p:cNvSpPr/>
          <p:nvPr/>
        </p:nvSpPr>
        <p:spPr>
          <a:xfrm>
            <a:off x="6120275" y="914400"/>
            <a:ext cx="2669400" cy="2541300"/>
          </a:xfrm>
          <a:prstGeom prst="teardrop">
            <a:avLst>
              <a:gd fmla="val 100000" name="adj"/>
            </a:avLst>
          </a:prstGeom>
          <a:solidFill>
            <a:srgbClr val="0097A7"/>
          </a:solidFill>
          <a:ln cap="flat" cmpd="sng" w="762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Open Sans"/>
                <a:ea typeface="Open Sans"/>
                <a:cs typeface="Open Sans"/>
                <a:sym typeface="Open Sans"/>
              </a:rPr>
              <a:t>Scenario 3</a:t>
            </a:r>
            <a:endParaRPr b="1" sz="2000">
              <a:solidFill>
                <a:srgbClr val="FFFFFF"/>
              </a:solidFill>
              <a:latin typeface="Open Sans"/>
              <a:ea typeface="Open Sans"/>
              <a:cs typeface="Open Sans"/>
              <a:sym typeface="Open Sans"/>
            </a:endParaRPr>
          </a:p>
          <a:p>
            <a:pPr indent="0" lvl="0" marL="0" rtl="0" algn="ctr">
              <a:spcBef>
                <a:spcPts val="0"/>
              </a:spcBef>
              <a:spcAft>
                <a:spcPts val="0"/>
              </a:spcAft>
              <a:buNone/>
            </a:pPr>
            <a:r>
              <a:rPr b="1" lang="en" sz="2000">
                <a:solidFill>
                  <a:srgbClr val="FFFFFF"/>
                </a:solidFill>
                <a:latin typeface="Open Sans"/>
                <a:ea typeface="Open Sans"/>
                <a:cs typeface="Open Sans"/>
                <a:sym typeface="Open Sans"/>
              </a:rPr>
              <a:t>Let’s have Fund!</a:t>
            </a:r>
            <a:endParaRPr b="1" sz="2000">
              <a:solidFill>
                <a:srgbClr val="FFFFFF"/>
              </a:solidFill>
              <a:latin typeface="Open Sans"/>
              <a:ea typeface="Open Sans"/>
              <a:cs typeface="Open Sans"/>
              <a:sym typeface="Open Sans"/>
            </a:endParaRPr>
          </a:p>
        </p:txBody>
      </p:sp>
      <p:sp>
        <p:nvSpPr>
          <p:cNvPr id="469" name="Google Shape;469;p36"/>
          <p:cNvSpPr txBox="1"/>
          <p:nvPr/>
        </p:nvSpPr>
        <p:spPr>
          <a:xfrm>
            <a:off x="569875" y="3690925"/>
            <a:ext cx="2238300" cy="845400"/>
          </a:xfrm>
          <a:prstGeom prst="rect">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Open Sans"/>
                <a:ea typeface="Open Sans"/>
                <a:cs typeface="Open Sans"/>
                <a:sym typeface="Open Sans"/>
              </a:rPr>
              <a:t>Household</a:t>
            </a:r>
            <a:r>
              <a:rPr lang="en">
                <a:solidFill>
                  <a:schemeClr val="dk2"/>
                </a:solidFill>
                <a:latin typeface="Open Sans"/>
                <a:ea typeface="Open Sans"/>
                <a:cs typeface="Open Sans"/>
                <a:sym typeface="Open Sans"/>
              </a:rPr>
              <a:t>s decide to adopt solar PV or not</a:t>
            </a:r>
            <a:endParaRPr>
              <a:solidFill>
                <a:schemeClr val="dk2"/>
              </a:solidFill>
              <a:latin typeface="Open Sans"/>
              <a:ea typeface="Open Sans"/>
              <a:cs typeface="Open Sans"/>
              <a:sym typeface="Open Sans"/>
            </a:endParaRPr>
          </a:p>
        </p:txBody>
      </p:sp>
      <p:sp>
        <p:nvSpPr>
          <p:cNvPr id="470" name="Google Shape;470;p36"/>
          <p:cNvSpPr txBox="1"/>
          <p:nvPr/>
        </p:nvSpPr>
        <p:spPr>
          <a:xfrm>
            <a:off x="3452850" y="3690925"/>
            <a:ext cx="2238300" cy="8454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Open Sans"/>
                <a:ea typeface="Open Sans"/>
                <a:cs typeface="Open Sans"/>
                <a:sym typeface="Open Sans"/>
              </a:rPr>
              <a:t>Households can use batteries with solar PV</a:t>
            </a:r>
            <a:endParaRPr>
              <a:solidFill>
                <a:schemeClr val="dk2"/>
              </a:solidFill>
              <a:latin typeface="Open Sans"/>
              <a:ea typeface="Open Sans"/>
              <a:cs typeface="Open Sans"/>
              <a:sym typeface="Open Sans"/>
            </a:endParaRPr>
          </a:p>
        </p:txBody>
      </p:sp>
      <p:sp>
        <p:nvSpPr>
          <p:cNvPr id="471" name="Google Shape;471;p36"/>
          <p:cNvSpPr txBox="1"/>
          <p:nvPr/>
        </p:nvSpPr>
        <p:spPr>
          <a:xfrm>
            <a:off x="6474675" y="3690925"/>
            <a:ext cx="2238300" cy="8454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Open Sans"/>
                <a:ea typeface="Open Sans"/>
                <a:cs typeface="Open Sans"/>
                <a:sym typeface="Open Sans"/>
              </a:rPr>
              <a:t>Households are subsidized for batteries with solar PV</a:t>
            </a:r>
            <a:endParaRPr>
              <a:solidFill>
                <a:schemeClr val="dk2"/>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37"/>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77" name="Google Shape;477;p37"/>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 Modelling </a:t>
            </a:r>
            <a:r>
              <a:rPr lang="en"/>
              <a:t>Strategy</a:t>
            </a:r>
            <a:endParaRPr/>
          </a:p>
        </p:txBody>
      </p:sp>
      <p:pic>
        <p:nvPicPr>
          <p:cNvPr id="478" name="Google Shape;478;p37"/>
          <p:cNvPicPr preferRelativeResize="0"/>
          <p:nvPr/>
        </p:nvPicPr>
        <p:blipFill>
          <a:blip r:embed="rId3">
            <a:alphaModFix/>
          </a:blip>
          <a:stretch>
            <a:fillRect/>
          </a:stretch>
        </p:blipFill>
        <p:spPr>
          <a:xfrm>
            <a:off x="1958175" y="710650"/>
            <a:ext cx="5227649" cy="41589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38"/>
          <p:cNvSpPr txBox="1"/>
          <p:nvPr>
            <p:ph idx="1" type="body"/>
          </p:nvPr>
        </p:nvSpPr>
        <p:spPr>
          <a:xfrm>
            <a:off x="311700" y="781650"/>
            <a:ext cx="3999900" cy="400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84" name="Google Shape;484;p38"/>
          <p:cNvSpPr txBox="1"/>
          <p:nvPr>
            <p:ph idx="2" type="body"/>
          </p:nvPr>
        </p:nvSpPr>
        <p:spPr>
          <a:xfrm>
            <a:off x="4832400" y="781650"/>
            <a:ext cx="3999900" cy="400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85" name="Google Shape;485;p38"/>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486" name="Google Shape;486;p38"/>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6.1. PV and Electricity Storage </a:t>
            </a:r>
            <a:endParaRPr/>
          </a:p>
        </p:txBody>
      </p:sp>
      <p:sp>
        <p:nvSpPr>
          <p:cNvPr id="487" name="Google Shape;487;p38"/>
          <p:cNvSpPr txBox="1"/>
          <p:nvPr>
            <p:ph idx="1" type="body"/>
          </p:nvPr>
        </p:nvSpPr>
        <p:spPr>
          <a:xfrm>
            <a:off x="4083200" y="606800"/>
            <a:ext cx="4798800" cy="4384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 sz="1200"/>
              <a:t>MAIN </a:t>
            </a:r>
            <a:r>
              <a:rPr b="1" lang="en" sz="1200"/>
              <a:t>ASSUMPTIONS</a:t>
            </a:r>
            <a:endParaRPr sz="1200"/>
          </a:p>
          <a:p>
            <a:pPr indent="-304800" lvl="0" marL="457200" rtl="0" algn="just">
              <a:spcBef>
                <a:spcPts val="0"/>
              </a:spcBef>
              <a:spcAft>
                <a:spcPts val="0"/>
              </a:spcAft>
              <a:buSzPts val="1200"/>
              <a:buChar char="●"/>
            </a:pPr>
            <a:r>
              <a:rPr lang="en" sz="1200"/>
              <a:t>Uniform demand and solar irradiance in every household.</a:t>
            </a:r>
            <a:endParaRPr sz="1200"/>
          </a:p>
          <a:p>
            <a:pPr indent="-304800" lvl="0" marL="457200" rtl="0" algn="just">
              <a:spcBef>
                <a:spcPts val="0"/>
              </a:spcBef>
              <a:spcAft>
                <a:spcPts val="0"/>
              </a:spcAft>
              <a:buSzPts val="1200"/>
              <a:buChar char="●"/>
            </a:pPr>
            <a:r>
              <a:rPr lang="en" sz="1200"/>
              <a:t>Subsidy is limited into 100 kwh battery. Each household have 20 meter square rooftop surface.</a:t>
            </a:r>
            <a:endParaRPr sz="1200"/>
          </a:p>
          <a:p>
            <a:pPr indent="-304800" lvl="0" marL="457200" rtl="0" algn="just">
              <a:spcBef>
                <a:spcPts val="0"/>
              </a:spcBef>
              <a:spcAft>
                <a:spcPts val="0"/>
              </a:spcAft>
              <a:buSzPts val="1200"/>
              <a:buChar char="●"/>
            </a:pPr>
            <a:r>
              <a:rPr lang="en" sz="1200"/>
              <a:t>Electricity price is not changed based on the household PV installment.</a:t>
            </a:r>
            <a:endParaRPr sz="1200"/>
          </a:p>
          <a:p>
            <a:pPr indent="0" lvl="0" marL="0" rtl="0" algn="just">
              <a:spcBef>
                <a:spcPts val="0"/>
              </a:spcBef>
              <a:spcAft>
                <a:spcPts val="0"/>
              </a:spcAft>
              <a:buNone/>
            </a:pPr>
            <a:r>
              <a:t/>
            </a:r>
            <a:endParaRPr b="1" sz="1200"/>
          </a:p>
          <a:p>
            <a:pPr indent="0" lvl="0" marL="0" rtl="0" algn="just">
              <a:spcBef>
                <a:spcPts val="0"/>
              </a:spcBef>
              <a:spcAft>
                <a:spcPts val="0"/>
              </a:spcAft>
              <a:buNone/>
            </a:pPr>
            <a:r>
              <a:rPr b="1" lang="en" sz="1200"/>
              <a:t>RESULTS FOR DIFFUSION OF INNOVATION </a:t>
            </a:r>
            <a:endParaRPr sz="1200"/>
          </a:p>
          <a:p>
            <a:pPr indent="-304800" lvl="0" marL="457200" rtl="0" algn="just">
              <a:spcBef>
                <a:spcPts val="0"/>
              </a:spcBef>
              <a:spcAft>
                <a:spcPts val="0"/>
              </a:spcAft>
              <a:buSzPts val="1200"/>
              <a:buChar char="●"/>
            </a:pPr>
            <a:r>
              <a:rPr lang="en" sz="1200"/>
              <a:t>Mono and Poly similar payback periods</a:t>
            </a:r>
            <a:endParaRPr sz="1200"/>
          </a:p>
          <a:p>
            <a:pPr indent="-304800" lvl="0" marL="457200" rtl="0" algn="just">
              <a:spcBef>
                <a:spcPts val="0"/>
              </a:spcBef>
              <a:spcAft>
                <a:spcPts val="0"/>
              </a:spcAft>
              <a:buSzPts val="1200"/>
              <a:buChar char="●"/>
            </a:pPr>
            <a:r>
              <a:rPr lang="en" sz="1200"/>
              <a:t>Italy → more uniformity of generation → less battery need</a:t>
            </a:r>
            <a:endParaRPr sz="1200"/>
          </a:p>
          <a:p>
            <a:pPr indent="-304800" lvl="0" marL="457200" rtl="0" algn="just">
              <a:spcBef>
                <a:spcPts val="0"/>
              </a:spcBef>
              <a:spcAft>
                <a:spcPts val="0"/>
              </a:spcAft>
              <a:buSzPts val="1200"/>
              <a:buChar char="●"/>
            </a:pPr>
            <a:r>
              <a:rPr lang="en" sz="1200"/>
              <a:t>Storage (with or without subsidy): high initial investment → ROI in 10 years lower than PV only</a:t>
            </a:r>
            <a:endParaRPr sz="1200"/>
          </a:p>
          <a:p>
            <a:pPr indent="0" lvl="0" marL="0" rtl="0" algn="just">
              <a:spcBef>
                <a:spcPts val="0"/>
              </a:spcBef>
              <a:spcAft>
                <a:spcPts val="0"/>
              </a:spcAft>
              <a:buNone/>
            </a:pPr>
            <a:r>
              <a:rPr lang="en" sz="1200"/>
              <a:t>→ the financial benefits emerging from different scenarios are scaled - [1:3] interval - as input for </a:t>
            </a:r>
            <a:r>
              <a:rPr i="1" lang="en" sz="1200"/>
              <a:t>Diffusion of Innovation</a:t>
            </a:r>
            <a:r>
              <a:rPr lang="en" sz="1200"/>
              <a:t> model through the </a:t>
            </a:r>
            <a:r>
              <a:rPr i="1" lang="en" sz="1200"/>
              <a:t>relative advantage </a:t>
            </a:r>
            <a:r>
              <a:rPr lang="en" sz="1200"/>
              <a:t>parameter.</a:t>
            </a:r>
            <a:endParaRPr sz="1200"/>
          </a:p>
          <a:p>
            <a:pPr indent="0" lvl="0" marL="0" rtl="0" algn="just">
              <a:spcBef>
                <a:spcPts val="0"/>
              </a:spcBef>
              <a:spcAft>
                <a:spcPts val="0"/>
              </a:spcAft>
              <a:buNone/>
            </a:pPr>
            <a:r>
              <a:t/>
            </a:r>
            <a:endParaRPr sz="1200"/>
          </a:p>
          <a:p>
            <a:pPr indent="0" lvl="0" marL="0" rtl="0" algn="just">
              <a:spcBef>
                <a:spcPts val="0"/>
              </a:spcBef>
              <a:spcAft>
                <a:spcPts val="0"/>
              </a:spcAft>
              <a:buClr>
                <a:schemeClr val="dk1"/>
              </a:buClr>
              <a:buSzPts val="1100"/>
              <a:buFont typeface="Arial"/>
              <a:buNone/>
            </a:pPr>
            <a:r>
              <a:rPr b="1" lang="en" sz="1200"/>
              <a:t>EXTENSION WITH HEATING</a:t>
            </a:r>
            <a:endParaRPr b="1" sz="1200"/>
          </a:p>
          <a:p>
            <a:pPr indent="-304800" lvl="0" marL="457200" marR="0" rtl="0" algn="just">
              <a:lnSpc>
                <a:spcPct val="115000"/>
              </a:lnSpc>
              <a:spcBef>
                <a:spcPts val="0"/>
              </a:spcBef>
              <a:spcAft>
                <a:spcPts val="0"/>
              </a:spcAft>
              <a:buClr>
                <a:schemeClr val="dk2"/>
              </a:buClr>
              <a:buSzPts val="1200"/>
              <a:buFont typeface="Open Sans"/>
              <a:buChar char="●"/>
            </a:pPr>
            <a:r>
              <a:rPr lang="en" sz="1200"/>
              <a:t>Higher </a:t>
            </a:r>
            <a:r>
              <a:rPr lang="en" sz="1200"/>
              <a:t>electricity consumption could increase the financial return in a scenario with storage implementation relative to other scenarios </a:t>
            </a:r>
            <a:r>
              <a:rPr i="1" lang="en" sz="1200"/>
              <a:t>(will not be discussed any further)</a:t>
            </a:r>
            <a:endParaRPr i="1" sz="1200"/>
          </a:p>
        </p:txBody>
      </p:sp>
      <p:pic>
        <p:nvPicPr>
          <p:cNvPr id="488" name="Google Shape;488;p38"/>
          <p:cNvPicPr preferRelativeResize="0"/>
          <p:nvPr/>
        </p:nvPicPr>
        <p:blipFill>
          <a:blip r:embed="rId3">
            <a:alphaModFix/>
          </a:blip>
          <a:stretch>
            <a:fillRect/>
          </a:stretch>
        </p:blipFill>
        <p:spPr>
          <a:xfrm>
            <a:off x="315798" y="604823"/>
            <a:ext cx="3773975" cy="2267525"/>
          </a:xfrm>
          <a:prstGeom prst="rect">
            <a:avLst/>
          </a:prstGeom>
          <a:noFill/>
          <a:ln>
            <a:noFill/>
          </a:ln>
        </p:spPr>
      </p:pic>
      <p:pic>
        <p:nvPicPr>
          <p:cNvPr id="489" name="Google Shape;489;p38"/>
          <p:cNvPicPr preferRelativeResize="0"/>
          <p:nvPr/>
        </p:nvPicPr>
        <p:blipFill>
          <a:blip r:embed="rId4">
            <a:alphaModFix/>
          </a:blip>
          <a:stretch>
            <a:fillRect/>
          </a:stretch>
        </p:blipFill>
        <p:spPr>
          <a:xfrm>
            <a:off x="315800" y="2815527"/>
            <a:ext cx="3773975" cy="226754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