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4" r:id="rId3"/>
    <p:sldId id="257" r:id="rId4"/>
    <p:sldId id="265" r:id="rId5"/>
    <p:sldId id="267" r:id="rId6"/>
    <p:sldId id="268" r:id="rId7"/>
    <p:sldId id="270" r:id="rId8"/>
    <p:sldId id="269" r:id="rId9"/>
    <p:sldId id="261" r:id="rId10"/>
    <p:sldId id="272" r:id="rId11"/>
    <p:sldId id="282" r:id="rId12"/>
    <p:sldId id="262" r:id="rId13"/>
    <p:sldId id="273" r:id="rId14"/>
    <p:sldId id="284" r:id="rId15"/>
    <p:sldId id="275" r:id="rId16"/>
    <p:sldId id="285" r:id="rId17"/>
    <p:sldId id="281" r:id="rId18"/>
    <p:sldId id="263" r:id="rId19"/>
    <p:sldId id="260" r:id="rId20"/>
    <p:sldId id="277" r:id="rId21"/>
    <p:sldId id="283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9694" autoAdjust="0"/>
  </p:normalViewPr>
  <p:slideViewPr>
    <p:cSldViewPr snapToGrid="0" snapToObjects="1">
      <p:cViewPr>
        <p:scale>
          <a:sx n="125" d="100"/>
          <a:sy n="125" d="100"/>
        </p:scale>
        <p:origin x="124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4ADAA9-1135-1F48-AC59-6414D025E513}" type="doc">
      <dgm:prSet loTypeId="urn:microsoft.com/office/officeart/2005/8/layout/StepDownProcess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6227EE11-BD05-EE49-BBFD-5F90C9D478A0}">
      <dgm:prSet phldrT="[Text]"/>
      <dgm:spPr/>
      <dgm:t>
        <a:bodyPr/>
        <a:lstStyle/>
        <a:p>
          <a:r>
            <a:rPr lang="en-US" dirty="0"/>
            <a:t>EDA</a:t>
          </a:r>
        </a:p>
      </dgm:t>
    </dgm:pt>
    <dgm:pt modelId="{C3BA6925-6D63-0E4B-870D-91BBD1603AFC}" type="parTrans" cxnId="{C02AC031-2B70-9244-8156-03693F983767}">
      <dgm:prSet/>
      <dgm:spPr/>
      <dgm:t>
        <a:bodyPr/>
        <a:lstStyle/>
        <a:p>
          <a:endParaRPr lang="en-US"/>
        </a:p>
      </dgm:t>
    </dgm:pt>
    <dgm:pt modelId="{DC6D2632-2DA2-E64F-9A14-1DAA33916C3F}" type="sibTrans" cxnId="{C02AC031-2B70-9244-8156-03693F983767}">
      <dgm:prSet/>
      <dgm:spPr/>
      <dgm:t>
        <a:bodyPr/>
        <a:lstStyle/>
        <a:p>
          <a:endParaRPr lang="en-US"/>
        </a:p>
      </dgm:t>
    </dgm:pt>
    <dgm:pt modelId="{49A3E0AB-0630-B64E-945B-7259AF273CF3}">
      <dgm:prSet phldrT="[Text]"/>
      <dgm:spPr/>
      <dgm:t>
        <a:bodyPr/>
        <a:lstStyle/>
        <a:p>
          <a:r>
            <a:rPr lang="en-US" dirty="0"/>
            <a:t>SQL Query</a:t>
          </a:r>
        </a:p>
      </dgm:t>
    </dgm:pt>
    <dgm:pt modelId="{1E52DE47-E21B-1E4A-B614-34EDFA0D2C3F}" type="parTrans" cxnId="{D18ED24D-7F9F-2B4E-A51F-15FF6B1B64EB}">
      <dgm:prSet/>
      <dgm:spPr/>
      <dgm:t>
        <a:bodyPr/>
        <a:lstStyle/>
        <a:p>
          <a:endParaRPr lang="en-US"/>
        </a:p>
      </dgm:t>
    </dgm:pt>
    <dgm:pt modelId="{FE5D977D-FE86-184E-824C-404613C17F4B}" type="sibTrans" cxnId="{D18ED24D-7F9F-2B4E-A51F-15FF6B1B64EB}">
      <dgm:prSet/>
      <dgm:spPr/>
      <dgm:t>
        <a:bodyPr/>
        <a:lstStyle/>
        <a:p>
          <a:endParaRPr lang="en-US"/>
        </a:p>
      </dgm:t>
    </dgm:pt>
    <dgm:pt modelId="{0F6ED55D-D737-3C4A-949E-88747AD9F965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3A3BA3E9-BE67-EC46-81C2-15A7A1804B12}" type="parTrans" cxnId="{6791CDE1-55FC-B246-9CB0-78D51C159DBA}">
      <dgm:prSet/>
      <dgm:spPr/>
      <dgm:t>
        <a:bodyPr/>
        <a:lstStyle/>
        <a:p>
          <a:endParaRPr lang="en-US"/>
        </a:p>
      </dgm:t>
    </dgm:pt>
    <dgm:pt modelId="{506D7C1B-41DD-D840-BFBD-F85176819D1E}" type="sibTrans" cxnId="{6791CDE1-55FC-B246-9CB0-78D51C159DBA}">
      <dgm:prSet/>
      <dgm:spPr/>
      <dgm:t>
        <a:bodyPr/>
        <a:lstStyle/>
        <a:p>
          <a:endParaRPr lang="en-US"/>
        </a:p>
      </dgm:t>
    </dgm:pt>
    <dgm:pt modelId="{9365B0CC-178B-DF45-B372-1004BC7AFB30}">
      <dgm:prSet phldrT="[Text]"/>
      <dgm:spPr/>
      <dgm:t>
        <a:bodyPr/>
        <a:lstStyle/>
        <a:p>
          <a:r>
            <a:rPr lang="en-US" dirty="0"/>
            <a:t>Time: Month</a:t>
          </a:r>
        </a:p>
      </dgm:t>
    </dgm:pt>
    <dgm:pt modelId="{53ED1D3A-23D2-E74B-A635-DE5C542493CF}" type="parTrans" cxnId="{A13A72D6-33A0-1348-8369-E5D90A7F5906}">
      <dgm:prSet/>
      <dgm:spPr/>
      <dgm:t>
        <a:bodyPr/>
        <a:lstStyle/>
        <a:p>
          <a:endParaRPr lang="en-US"/>
        </a:p>
      </dgm:t>
    </dgm:pt>
    <dgm:pt modelId="{1F1038D9-DF45-CB42-861B-C1E440C8C10D}" type="sibTrans" cxnId="{A13A72D6-33A0-1348-8369-E5D90A7F5906}">
      <dgm:prSet/>
      <dgm:spPr/>
      <dgm:t>
        <a:bodyPr/>
        <a:lstStyle/>
        <a:p>
          <a:endParaRPr lang="en-US"/>
        </a:p>
      </dgm:t>
    </dgm:pt>
    <dgm:pt modelId="{A31431E5-872F-7845-943B-AB9C5C7D28AA}">
      <dgm:prSet phldrT="[Text]"/>
      <dgm:spPr/>
      <dgm:t>
        <a:bodyPr/>
        <a:lstStyle/>
        <a:p>
          <a:r>
            <a:rPr lang="en-US" dirty="0"/>
            <a:t>Modelling</a:t>
          </a:r>
        </a:p>
      </dgm:t>
    </dgm:pt>
    <dgm:pt modelId="{18053273-31AA-F34B-8BAD-754D87BAD14E}" type="parTrans" cxnId="{99291145-C3B1-BE4B-9373-CFAA77992D29}">
      <dgm:prSet/>
      <dgm:spPr/>
      <dgm:t>
        <a:bodyPr/>
        <a:lstStyle/>
        <a:p>
          <a:endParaRPr lang="en-US"/>
        </a:p>
      </dgm:t>
    </dgm:pt>
    <dgm:pt modelId="{05E12064-4B3F-004F-845B-887E80E0D0BE}" type="sibTrans" cxnId="{99291145-C3B1-BE4B-9373-CFAA77992D29}">
      <dgm:prSet/>
      <dgm:spPr/>
      <dgm:t>
        <a:bodyPr/>
        <a:lstStyle/>
        <a:p>
          <a:endParaRPr lang="en-US"/>
        </a:p>
      </dgm:t>
    </dgm:pt>
    <dgm:pt modelId="{221B2FC1-A56C-E84A-A504-8697492A217E}">
      <dgm:prSet phldrT="[Text]"/>
      <dgm:spPr/>
      <dgm:t>
        <a:bodyPr/>
        <a:lstStyle/>
        <a:p>
          <a:r>
            <a:rPr lang="en-US" dirty="0"/>
            <a:t>Logistic</a:t>
          </a:r>
        </a:p>
      </dgm:t>
    </dgm:pt>
    <dgm:pt modelId="{21602C37-12D7-924F-A061-DC45926AB96E}" type="parTrans" cxnId="{2CB4C931-0B4C-D640-A657-5010BFC8D954}">
      <dgm:prSet/>
      <dgm:spPr/>
      <dgm:t>
        <a:bodyPr/>
        <a:lstStyle/>
        <a:p>
          <a:endParaRPr lang="en-US"/>
        </a:p>
      </dgm:t>
    </dgm:pt>
    <dgm:pt modelId="{AE939209-6A21-EC4B-B439-172A876753ED}" type="sibTrans" cxnId="{2CB4C931-0B4C-D640-A657-5010BFC8D954}">
      <dgm:prSet/>
      <dgm:spPr/>
      <dgm:t>
        <a:bodyPr/>
        <a:lstStyle/>
        <a:p>
          <a:endParaRPr lang="en-US"/>
        </a:p>
      </dgm:t>
    </dgm:pt>
    <dgm:pt modelId="{8323E66B-0721-E145-BA66-AB5454803B19}">
      <dgm:prSet/>
      <dgm:spPr/>
      <dgm:t>
        <a:bodyPr/>
        <a:lstStyle/>
        <a:p>
          <a:r>
            <a:rPr lang="en-US" dirty="0"/>
            <a:t>ROI</a:t>
          </a:r>
        </a:p>
      </dgm:t>
    </dgm:pt>
    <dgm:pt modelId="{119DBB1C-1E9A-3940-877C-AB961B1E5774}" type="parTrans" cxnId="{883C9F8E-4FAE-8E46-B5AA-A11A210EFC96}">
      <dgm:prSet/>
      <dgm:spPr/>
      <dgm:t>
        <a:bodyPr/>
        <a:lstStyle/>
        <a:p>
          <a:endParaRPr lang="en-US"/>
        </a:p>
      </dgm:t>
    </dgm:pt>
    <dgm:pt modelId="{D90920C6-7D84-C440-ACBF-772E8531AB16}" type="sibTrans" cxnId="{883C9F8E-4FAE-8E46-B5AA-A11A210EFC96}">
      <dgm:prSet/>
      <dgm:spPr/>
      <dgm:t>
        <a:bodyPr/>
        <a:lstStyle/>
        <a:p>
          <a:endParaRPr lang="en-US"/>
        </a:p>
      </dgm:t>
    </dgm:pt>
    <dgm:pt modelId="{2D1D4471-FD8A-074D-99FC-676F75DE3795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12D31D31-3F8E-894F-B9D2-5226BEAA9DAC}" type="parTrans" cxnId="{D6C795E0-2A8F-AF41-90D5-DC091D8FCD50}">
      <dgm:prSet/>
      <dgm:spPr/>
      <dgm:t>
        <a:bodyPr/>
        <a:lstStyle/>
        <a:p>
          <a:endParaRPr lang="en-US"/>
        </a:p>
      </dgm:t>
    </dgm:pt>
    <dgm:pt modelId="{D56E6F24-9C91-B24C-A93F-F810D2BD1804}" type="sibTrans" cxnId="{D6C795E0-2A8F-AF41-90D5-DC091D8FCD50}">
      <dgm:prSet/>
      <dgm:spPr/>
      <dgm:t>
        <a:bodyPr/>
        <a:lstStyle/>
        <a:p>
          <a:endParaRPr lang="en-US"/>
        </a:p>
      </dgm:t>
    </dgm:pt>
    <dgm:pt modelId="{3A78F107-B3AD-A243-BD02-4E40BAF0FF54}">
      <dgm:prSet phldrT="[Text]"/>
      <dgm:spPr/>
      <dgm:t>
        <a:bodyPr/>
        <a:lstStyle/>
        <a:p>
          <a:r>
            <a:rPr lang="en-US" dirty="0"/>
            <a:t>Data Visualization</a:t>
          </a:r>
        </a:p>
      </dgm:t>
    </dgm:pt>
    <dgm:pt modelId="{AA0A9AFA-76A3-9645-9D1A-58FA51D2200A}" type="parTrans" cxnId="{7673CDA5-8062-6344-AC3D-7AC9EC72C766}">
      <dgm:prSet/>
      <dgm:spPr/>
      <dgm:t>
        <a:bodyPr/>
        <a:lstStyle/>
        <a:p>
          <a:endParaRPr lang="en-US"/>
        </a:p>
      </dgm:t>
    </dgm:pt>
    <dgm:pt modelId="{C563A56E-044A-9741-9AD6-1B114115221C}" type="sibTrans" cxnId="{7673CDA5-8062-6344-AC3D-7AC9EC72C766}">
      <dgm:prSet/>
      <dgm:spPr/>
      <dgm:t>
        <a:bodyPr/>
        <a:lstStyle/>
        <a:p>
          <a:endParaRPr lang="en-US"/>
        </a:p>
      </dgm:t>
    </dgm:pt>
    <dgm:pt modelId="{5D2C6D64-E30C-5940-8306-F37C11B44C99}">
      <dgm:prSet phldrT="[Text]"/>
      <dgm:spPr/>
      <dgm:t>
        <a:bodyPr/>
        <a:lstStyle/>
        <a:p>
          <a:r>
            <a:rPr lang="en-US" dirty="0"/>
            <a:t>Brands: Clustering</a:t>
          </a:r>
        </a:p>
      </dgm:t>
    </dgm:pt>
    <dgm:pt modelId="{830C65B6-ECCC-CE45-A179-54A1419503B0}" type="parTrans" cxnId="{ED751332-8415-E54F-BBBF-1F8551F3A65F}">
      <dgm:prSet/>
      <dgm:spPr/>
      <dgm:t>
        <a:bodyPr/>
        <a:lstStyle/>
        <a:p>
          <a:endParaRPr lang="en-US"/>
        </a:p>
      </dgm:t>
    </dgm:pt>
    <dgm:pt modelId="{8ACCF865-CC13-854E-AAB2-B49FF0D78F23}" type="sibTrans" cxnId="{ED751332-8415-E54F-BBBF-1F8551F3A65F}">
      <dgm:prSet/>
      <dgm:spPr/>
      <dgm:t>
        <a:bodyPr/>
        <a:lstStyle/>
        <a:p>
          <a:endParaRPr lang="en-US"/>
        </a:p>
      </dgm:t>
    </dgm:pt>
    <dgm:pt modelId="{432DD4FA-EF6D-3E4C-9F22-24BF63FA6368}">
      <dgm:prSet phldrT="[Text]"/>
      <dgm:spPr/>
      <dgm:t>
        <a:bodyPr/>
        <a:lstStyle/>
        <a:p>
          <a:r>
            <a:rPr lang="en-US" dirty="0"/>
            <a:t>Discount: binary</a:t>
          </a:r>
        </a:p>
      </dgm:t>
    </dgm:pt>
    <dgm:pt modelId="{EB31C37F-0263-C144-8478-8FCF891E31FA}" type="parTrans" cxnId="{32B19046-3E2A-2143-9705-03D8FB587FDB}">
      <dgm:prSet/>
      <dgm:spPr/>
      <dgm:t>
        <a:bodyPr/>
        <a:lstStyle/>
        <a:p>
          <a:endParaRPr lang="en-US"/>
        </a:p>
      </dgm:t>
    </dgm:pt>
    <dgm:pt modelId="{32FF8494-78F7-6D4E-99C0-15CF27FBAD5A}" type="sibTrans" cxnId="{32B19046-3E2A-2143-9705-03D8FB587FDB}">
      <dgm:prSet/>
      <dgm:spPr/>
      <dgm:t>
        <a:bodyPr/>
        <a:lstStyle/>
        <a:p>
          <a:endParaRPr lang="en-US"/>
        </a:p>
      </dgm:t>
    </dgm:pt>
    <dgm:pt modelId="{CD6FC546-6ADD-DF43-A26C-4C87B13B3F57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FB58860F-D502-0A44-894C-7F54398447D7}" type="parTrans" cxnId="{2438FC74-D117-4946-9CFB-082ACDB5CDB6}">
      <dgm:prSet/>
      <dgm:spPr/>
      <dgm:t>
        <a:bodyPr/>
        <a:lstStyle/>
        <a:p>
          <a:endParaRPr lang="en-US"/>
        </a:p>
      </dgm:t>
    </dgm:pt>
    <dgm:pt modelId="{F66F0D2D-51FE-2D4D-BD38-8A903E178094}" type="sibTrans" cxnId="{2438FC74-D117-4946-9CFB-082ACDB5CDB6}">
      <dgm:prSet/>
      <dgm:spPr/>
      <dgm:t>
        <a:bodyPr/>
        <a:lstStyle/>
        <a:p>
          <a:endParaRPr lang="en-US"/>
        </a:p>
      </dgm:t>
    </dgm:pt>
    <dgm:pt modelId="{E98BA280-BBFE-E947-A640-5554C9A8443C}">
      <dgm:prSet/>
      <dgm:spPr/>
      <dgm:t>
        <a:bodyPr/>
        <a:lstStyle/>
        <a:p>
          <a:r>
            <a:rPr lang="en-US" dirty="0"/>
            <a:t>Business Assumption</a:t>
          </a:r>
        </a:p>
      </dgm:t>
    </dgm:pt>
    <dgm:pt modelId="{8F5238AD-5294-334E-B71C-0264147F054D}" type="parTrans" cxnId="{B33FD008-EDE0-444F-8FC9-EDBF84EADA2A}">
      <dgm:prSet/>
      <dgm:spPr/>
      <dgm:t>
        <a:bodyPr/>
        <a:lstStyle/>
        <a:p>
          <a:endParaRPr lang="en-US"/>
        </a:p>
      </dgm:t>
    </dgm:pt>
    <dgm:pt modelId="{88BF6670-D233-E046-A9B3-AADC206AFB2E}" type="sibTrans" cxnId="{B33FD008-EDE0-444F-8FC9-EDBF84EADA2A}">
      <dgm:prSet/>
      <dgm:spPr/>
      <dgm:t>
        <a:bodyPr/>
        <a:lstStyle/>
        <a:p>
          <a:endParaRPr lang="en-US"/>
        </a:p>
      </dgm:t>
    </dgm:pt>
    <dgm:pt modelId="{67479173-FF47-754E-873F-F4B35C4517C4}">
      <dgm:prSet/>
      <dgm:spPr/>
      <dgm:t>
        <a:bodyPr/>
        <a:lstStyle/>
        <a:p>
          <a:r>
            <a:rPr lang="en-US" dirty="0"/>
            <a:t>Cost/Gain Analysis</a:t>
          </a:r>
        </a:p>
      </dgm:t>
    </dgm:pt>
    <dgm:pt modelId="{B474B2E9-22EE-814E-B09A-C5DFFCA34C43}" type="parTrans" cxnId="{328DE741-FC5A-8046-B7E7-73DC29D9E123}">
      <dgm:prSet/>
      <dgm:spPr/>
      <dgm:t>
        <a:bodyPr/>
        <a:lstStyle/>
        <a:p>
          <a:endParaRPr lang="en-US"/>
        </a:p>
      </dgm:t>
    </dgm:pt>
    <dgm:pt modelId="{13A66998-467A-174A-BC4C-A229CC6B42A6}" type="sibTrans" cxnId="{328DE741-FC5A-8046-B7E7-73DC29D9E123}">
      <dgm:prSet/>
      <dgm:spPr/>
      <dgm:t>
        <a:bodyPr/>
        <a:lstStyle/>
        <a:p>
          <a:endParaRPr lang="en-US"/>
        </a:p>
      </dgm:t>
    </dgm:pt>
    <dgm:pt modelId="{16BE46AD-BAD7-7349-BB34-12D1F682C65D}">
      <dgm:prSet/>
      <dgm:spPr/>
      <dgm:t>
        <a:bodyPr/>
        <a:lstStyle/>
        <a:p>
          <a:r>
            <a:rPr lang="en-US" dirty="0"/>
            <a:t>ROI Result</a:t>
          </a:r>
        </a:p>
      </dgm:t>
    </dgm:pt>
    <dgm:pt modelId="{9A593FCE-0623-634F-8B7B-71D2C7E95049}" type="parTrans" cxnId="{526E1931-9758-D54D-B6E7-529C6B0DBA1C}">
      <dgm:prSet/>
      <dgm:spPr/>
      <dgm:t>
        <a:bodyPr/>
        <a:lstStyle/>
        <a:p>
          <a:endParaRPr lang="en-US"/>
        </a:p>
      </dgm:t>
    </dgm:pt>
    <dgm:pt modelId="{4EF04ACA-C221-1E44-81D3-F623E7B49A3A}" type="sibTrans" cxnId="{526E1931-9758-D54D-B6E7-529C6B0DBA1C}">
      <dgm:prSet/>
      <dgm:spPr/>
      <dgm:t>
        <a:bodyPr/>
        <a:lstStyle/>
        <a:p>
          <a:endParaRPr lang="en-US"/>
        </a:p>
      </dgm:t>
    </dgm:pt>
    <dgm:pt modelId="{901746D6-3986-164B-BC12-B18856917420}" type="pres">
      <dgm:prSet presAssocID="{A04ADAA9-1135-1F48-AC59-6414D025E513}" presName="rootnode" presStyleCnt="0">
        <dgm:presLayoutVars>
          <dgm:chMax/>
          <dgm:chPref/>
          <dgm:dir/>
          <dgm:animLvl val="lvl"/>
        </dgm:presLayoutVars>
      </dgm:prSet>
      <dgm:spPr/>
    </dgm:pt>
    <dgm:pt modelId="{49B2F5B9-D552-254C-9FB9-8C248B043C6E}" type="pres">
      <dgm:prSet presAssocID="{6227EE11-BD05-EE49-BBFD-5F90C9D478A0}" presName="composite" presStyleCnt="0"/>
      <dgm:spPr/>
    </dgm:pt>
    <dgm:pt modelId="{EE90136B-1745-134C-B6CA-FE5EA0B77203}" type="pres">
      <dgm:prSet presAssocID="{6227EE11-BD05-EE49-BBFD-5F90C9D478A0}" presName="bentUpArrow1" presStyleLbl="alignImgPlace1" presStyleIdx="0" presStyleCnt="3"/>
      <dgm:spPr/>
    </dgm:pt>
    <dgm:pt modelId="{B4F8DB3C-2602-4242-B1B1-D10860496FF8}" type="pres">
      <dgm:prSet presAssocID="{6227EE11-BD05-EE49-BBFD-5F90C9D478A0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950C15CD-01F2-6A47-955D-6A6EA0F69726}" type="pres">
      <dgm:prSet presAssocID="{6227EE11-BD05-EE49-BBFD-5F90C9D478A0}" presName="ChildText" presStyleLbl="revTx" presStyleIdx="0" presStyleCnt="4" custScaleX="165150" custLinFactNeighborX="38258" custLinFactNeighborY="1200">
        <dgm:presLayoutVars>
          <dgm:chMax val="0"/>
          <dgm:chPref val="0"/>
          <dgm:bulletEnabled val="1"/>
        </dgm:presLayoutVars>
      </dgm:prSet>
      <dgm:spPr/>
    </dgm:pt>
    <dgm:pt modelId="{F58D8A4C-CE73-C34A-BD31-1B0F82D19940}" type="pres">
      <dgm:prSet presAssocID="{DC6D2632-2DA2-E64F-9A14-1DAA33916C3F}" presName="sibTrans" presStyleCnt="0"/>
      <dgm:spPr/>
    </dgm:pt>
    <dgm:pt modelId="{60FF861E-60B4-3347-BEF8-678BDA98DF60}" type="pres">
      <dgm:prSet presAssocID="{0F6ED55D-D737-3C4A-949E-88747AD9F965}" presName="composite" presStyleCnt="0"/>
      <dgm:spPr/>
    </dgm:pt>
    <dgm:pt modelId="{95A92437-E28E-8044-BB5B-BF6B891819CA}" type="pres">
      <dgm:prSet presAssocID="{0F6ED55D-D737-3C4A-949E-88747AD9F965}" presName="bentUpArrow1" presStyleLbl="alignImgPlace1" presStyleIdx="1" presStyleCnt="3"/>
      <dgm:spPr/>
    </dgm:pt>
    <dgm:pt modelId="{74955E29-7558-0C44-AF7C-1C38B587729E}" type="pres">
      <dgm:prSet presAssocID="{0F6ED55D-D737-3C4A-949E-88747AD9F965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A93A4F37-C0BD-5B4C-8C43-C3D93C269060}" type="pres">
      <dgm:prSet presAssocID="{0F6ED55D-D737-3C4A-949E-88747AD9F965}" presName="ChildText" presStyleLbl="revTx" presStyleIdx="1" presStyleCnt="4" custScaleX="187935" custLinFactNeighborX="55987">
        <dgm:presLayoutVars>
          <dgm:chMax val="0"/>
          <dgm:chPref val="0"/>
          <dgm:bulletEnabled val="1"/>
        </dgm:presLayoutVars>
      </dgm:prSet>
      <dgm:spPr/>
    </dgm:pt>
    <dgm:pt modelId="{CA0B0E1F-3E76-BB46-9A86-8F49283A05E8}" type="pres">
      <dgm:prSet presAssocID="{506D7C1B-41DD-D840-BFBD-F85176819D1E}" presName="sibTrans" presStyleCnt="0"/>
      <dgm:spPr/>
    </dgm:pt>
    <dgm:pt modelId="{4A0EE5BD-65E9-6E4A-9BD8-D71D2442FCB0}" type="pres">
      <dgm:prSet presAssocID="{A31431E5-872F-7845-943B-AB9C5C7D28AA}" presName="composite" presStyleCnt="0"/>
      <dgm:spPr/>
    </dgm:pt>
    <dgm:pt modelId="{004EDF1F-DFA9-FD48-A077-150F10B2F086}" type="pres">
      <dgm:prSet presAssocID="{A31431E5-872F-7845-943B-AB9C5C7D28AA}" presName="bentUpArrow1" presStyleLbl="alignImgPlace1" presStyleIdx="2" presStyleCnt="3"/>
      <dgm:spPr/>
    </dgm:pt>
    <dgm:pt modelId="{F845B905-C20F-5A48-87BA-25949CD457C6}" type="pres">
      <dgm:prSet presAssocID="{A31431E5-872F-7845-943B-AB9C5C7D28AA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2E73F3D3-CDF9-C149-8C50-25F810415CAE}" type="pres">
      <dgm:prSet presAssocID="{A31431E5-872F-7845-943B-AB9C5C7D28AA}" presName="ChildText" presStyleLbl="revTx" presStyleIdx="2" presStyleCnt="4" custScaleX="189941" custLinFactNeighborX="51269" custLinFactNeighborY="-5034">
        <dgm:presLayoutVars>
          <dgm:chMax val="0"/>
          <dgm:chPref val="0"/>
          <dgm:bulletEnabled val="1"/>
        </dgm:presLayoutVars>
      </dgm:prSet>
      <dgm:spPr/>
    </dgm:pt>
    <dgm:pt modelId="{4AD34A3B-CF7D-E742-8E2D-ED40E071F29D}" type="pres">
      <dgm:prSet presAssocID="{05E12064-4B3F-004F-845B-887E80E0D0BE}" presName="sibTrans" presStyleCnt="0"/>
      <dgm:spPr/>
    </dgm:pt>
    <dgm:pt modelId="{2BA2A54E-9246-414A-82E6-31617FAB5503}" type="pres">
      <dgm:prSet presAssocID="{8323E66B-0721-E145-BA66-AB5454803B19}" presName="composite" presStyleCnt="0"/>
      <dgm:spPr/>
    </dgm:pt>
    <dgm:pt modelId="{6C7E62C4-CD2D-1945-9452-08338702C72E}" type="pres">
      <dgm:prSet presAssocID="{8323E66B-0721-E145-BA66-AB5454803B19}" presName="ParentText" presStyleLbl="node1" presStyleIdx="3" presStyleCnt="4" custLinFactNeighborX="-8823" custLinFactNeighborY="970">
        <dgm:presLayoutVars>
          <dgm:chMax val="1"/>
          <dgm:chPref val="1"/>
          <dgm:bulletEnabled val="1"/>
        </dgm:presLayoutVars>
      </dgm:prSet>
      <dgm:spPr/>
    </dgm:pt>
    <dgm:pt modelId="{8DDF6378-D676-B24C-95D6-0DBA83BD88EE}" type="pres">
      <dgm:prSet presAssocID="{8323E66B-0721-E145-BA66-AB5454803B19}" presName="FinalChildText" presStyleLbl="revTx" presStyleIdx="3" presStyleCnt="4" custScaleX="163413" custLinFactNeighborX="69706">
        <dgm:presLayoutVars>
          <dgm:chMax val="0"/>
          <dgm:chPref val="0"/>
          <dgm:bulletEnabled val="1"/>
        </dgm:presLayoutVars>
      </dgm:prSet>
      <dgm:spPr/>
    </dgm:pt>
  </dgm:ptLst>
  <dgm:cxnLst>
    <dgm:cxn modelId="{54C19000-8836-784D-B458-CEC2266BC76E}" type="presOf" srcId="{16BE46AD-BAD7-7349-BB34-12D1F682C65D}" destId="{8DDF6378-D676-B24C-95D6-0DBA83BD88EE}" srcOrd="0" destOrd="2" presId="urn:microsoft.com/office/officeart/2005/8/layout/StepDownProcess"/>
    <dgm:cxn modelId="{EB6B8507-0FEA-6E43-8E8E-06FEF2145C6C}" type="presOf" srcId="{3A78F107-B3AD-A243-BD02-4E40BAF0FF54}" destId="{950C15CD-01F2-6A47-955D-6A6EA0F69726}" srcOrd="0" destOrd="2" presId="urn:microsoft.com/office/officeart/2005/8/layout/StepDownProcess"/>
    <dgm:cxn modelId="{B33FD008-EDE0-444F-8FC9-EDBF84EADA2A}" srcId="{8323E66B-0721-E145-BA66-AB5454803B19}" destId="{E98BA280-BBFE-E947-A640-5554C9A8443C}" srcOrd="0" destOrd="0" parTransId="{8F5238AD-5294-334E-B71C-0264147F054D}" sibTransId="{88BF6670-D233-E046-A9B3-AADC206AFB2E}"/>
    <dgm:cxn modelId="{526E1931-9758-D54D-B6E7-529C6B0DBA1C}" srcId="{8323E66B-0721-E145-BA66-AB5454803B19}" destId="{16BE46AD-BAD7-7349-BB34-12D1F682C65D}" srcOrd="2" destOrd="0" parTransId="{9A593FCE-0623-634F-8B7B-71D2C7E95049}" sibTransId="{4EF04ACA-C221-1E44-81D3-F623E7B49A3A}"/>
    <dgm:cxn modelId="{C02AC031-2B70-9244-8156-03693F983767}" srcId="{A04ADAA9-1135-1F48-AC59-6414D025E513}" destId="{6227EE11-BD05-EE49-BBFD-5F90C9D478A0}" srcOrd="0" destOrd="0" parTransId="{C3BA6925-6D63-0E4B-870D-91BBD1603AFC}" sibTransId="{DC6D2632-2DA2-E64F-9A14-1DAA33916C3F}"/>
    <dgm:cxn modelId="{2CB4C931-0B4C-D640-A657-5010BFC8D954}" srcId="{A31431E5-872F-7845-943B-AB9C5C7D28AA}" destId="{221B2FC1-A56C-E84A-A504-8697492A217E}" srcOrd="0" destOrd="0" parTransId="{21602C37-12D7-924F-A061-DC45926AB96E}" sibTransId="{AE939209-6A21-EC4B-B439-172A876753ED}"/>
    <dgm:cxn modelId="{ED751332-8415-E54F-BBBF-1F8551F3A65F}" srcId="{0F6ED55D-D737-3C4A-949E-88747AD9F965}" destId="{5D2C6D64-E30C-5940-8306-F37C11B44C99}" srcOrd="1" destOrd="0" parTransId="{830C65B6-ECCC-CE45-A179-54A1419503B0}" sibTransId="{8ACCF865-CC13-854E-AAB2-B49FF0D78F23}"/>
    <dgm:cxn modelId="{F4173232-E27E-C644-B080-3530B594B3B8}" type="presOf" srcId="{E98BA280-BBFE-E947-A640-5554C9A8443C}" destId="{8DDF6378-D676-B24C-95D6-0DBA83BD88EE}" srcOrd="0" destOrd="0" presId="urn:microsoft.com/office/officeart/2005/8/layout/StepDownProcess"/>
    <dgm:cxn modelId="{BF70DF38-E893-2C4D-84C8-55B7B07175F4}" type="presOf" srcId="{5D2C6D64-E30C-5940-8306-F37C11B44C99}" destId="{A93A4F37-C0BD-5B4C-8C43-C3D93C269060}" srcOrd="0" destOrd="1" presId="urn:microsoft.com/office/officeart/2005/8/layout/StepDownProcess"/>
    <dgm:cxn modelId="{328DE741-FC5A-8046-B7E7-73DC29D9E123}" srcId="{8323E66B-0721-E145-BA66-AB5454803B19}" destId="{67479173-FF47-754E-873F-F4B35C4517C4}" srcOrd="1" destOrd="0" parTransId="{B474B2E9-22EE-814E-B09A-C5DFFCA34C43}" sibTransId="{13A66998-467A-174A-BC4C-A229CC6B42A6}"/>
    <dgm:cxn modelId="{99291145-C3B1-BE4B-9373-CFAA77992D29}" srcId="{A04ADAA9-1135-1F48-AC59-6414D025E513}" destId="{A31431E5-872F-7845-943B-AB9C5C7D28AA}" srcOrd="2" destOrd="0" parTransId="{18053273-31AA-F34B-8BAD-754D87BAD14E}" sibTransId="{05E12064-4B3F-004F-845B-887E80E0D0BE}"/>
    <dgm:cxn modelId="{32B19046-3E2A-2143-9705-03D8FB587FDB}" srcId="{0F6ED55D-D737-3C4A-949E-88747AD9F965}" destId="{432DD4FA-EF6D-3E4C-9F22-24BF63FA6368}" srcOrd="2" destOrd="0" parTransId="{EB31C37F-0263-C144-8478-8FCF891E31FA}" sibTransId="{32FF8494-78F7-6D4E-99C0-15CF27FBAD5A}"/>
    <dgm:cxn modelId="{A2AD1347-0FA6-CA44-ADB4-908497AA40F9}" type="presOf" srcId="{49A3E0AB-0630-B64E-945B-7259AF273CF3}" destId="{950C15CD-01F2-6A47-955D-6A6EA0F69726}" srcOrd="0" destOrd="0" presId="urn:microsoft.com/office/officeart/2005/8/layout/StepDownProcess"/>
    <dgm:cxn modelId="{56B9BD49-CAB4-4840-9C75-0CD085148405}" type="presOf" srcId="{6227EE11-BD05-EE49-BBFD-5F90C9D478A0}" destId="{B4F8DB3C-2602-4242-B1B1-D10860496FF8}" srcOrd="0" destOrd="0" presId="urn:microsoft.com/office/officeart/2005/8/layout/StepDownProcess"/>
    <dgm:cxn modelId="{D18ED24D-7F9F-2B4E-A51F-15FF6B1B64EB}" srcId="{6227EE11-BD05-EE49-BBFD-5F90C9D478A0}" destId="{49A3E0AB-0630-B64E-945B-7259AF273CF3}" srcOrd="0" destOrd="0" parTransId="{1E52DE47-E21B-1E4A-B614-34EDFA0D2C3F}" sibTransId="{FE5D977D-FE86-184E-824C-404613C17F4B}"/>
    <dgm:cxn modelId="{8ED5B553-811E-A54D-A8DA-2A2229E28CBC}" type="presOf" srcId="{0F6ED55D-D737-3C4A-949E-88747AD9F965}" destId="{74955E29-7558-0C44-AF7C-1C38B587729E}" srcOrd="0" destOrd="0" presId="urn:microsoft.com/office/officeart/2005/8/layout/StepDownProcess"/>
    <dgm:cxn modelId="{2438FC74-D117-4946-9CFB-082ACDB5CDB6}" srcId="{A31431E5-872F-7845-943B-AB9C5C7D28AA}" destId="{CD6FC546-6ADD-DF43-A26C-4C87B13B3F57}" srcOrd="1" destOrd="0" parTransId="{FB58860F-D502-0A44-894C-7F54398447D7}" sibTransId="{F66F0D2D-51FE-2D4D-BD38-8A903E178094}"/>
    <dgm:cxn modelId="{427BCE76-B02D-FC40-8115-C74B60BBB1FE}" type="presOf" srcId="{67479173-FF47-754E-873F-F4B35C4517C4}" destId="{8DDF6378-D676-B24C-95D6-0DBA83BD88EE}" srcOrd="0" destOrd="1" presId="urn:microsoft.com/office/officeart/2005/8/layout/StepDownProcess"/>
    <dgm:cxn modelId="{67C0C282-EE1A-6A4D-B22E-FF8EA0800F5C}" type="presOf" srcId="{CD6FC546-6ADD-DF43-A26C-4C87B13B3F57}" destId="{2E73F3D3-CDF9-C149-8C50-25F810415CAE}" srcOrd="0" destOrd="1" presId="urn:microsoft.com/office/officeart/2005/8/layout/StepDownProcess"/>
    <dgm:cxn modelId="{1E591585-42AC-4048-B8CA-D297B6735E69}" type="presOf" srcId="{8323E66B-0721-E145-BA66-AB5454803B19}" destId="{6C7E62C4-CD2D-1945-9452-08338702C72E}" srcOrd="0" destOrd="0" presId="urn:microsoft.com/office/officeart/2005/8/layout/StepDownProcess"/>
    <dgm:cxn modelId="{46F7BE88-1DBB-D745-B165-24CC91447C34}" type="presOf" srcId="{A31431E5-872F-7845-943B-AB9C5C7D28AA}" destId="{F845B905-C20F-5A48-87BA-25949CD457C6}" srcOrd="0" destOrd="0" presId="urn:microsoft.com/office/officeart/2005/8/layout/StepDownProcess"/>
    <dgm:cxn modelId="{883C9F8E-4FAE-8E46-B5AA-A11A210EFC96}" srcId="{A04ADAA9-1135-1F48-AC59-6414D025E513}" destId="{8323E66B-0721-E145-BA66-AB5454803B19}" srcOrd="3" destOrd="0" parTransId="{119DBB1C-1E9A-3940-877C-AB961B1E5774}" sibTransId="{D90920C6-7D84-C440-ACBF-772E8531AB16}"/>
    <dgm:cxn modelId="{EE387E91-4DF2-E94A-B699-EC84F870F28D}" type="presOf" srcId="{432DD4FA-EF6D-3E4C-9F22-24BF63FA6368}" destId="{A93A4F37-C0BD-5B4C-8C43-C3D93C269060}" srcOrd="0" destOrd="2" presId="urn:microsoft.com/office/officeart/2005/8/layout/StepDownProcess"/>
    <dgm:cxn modelId="{F8436BA1-98DB-7B4A-A6CA-1AD3C5B7E35D}" type="presOf" srcId="{221B2FC1-A56C-E84A-A504-8697492A217E}" destId="{2E73F3D3-CDF9-C149-8C50-25F810415CAE}" srcOrd="0" destOrd="0" presId="urn:microsoft.com/office/officeart/2005/8/layout/StepDownProcess"/>
    <dgm:cxn modelId="{E00A43A4-DC01-E54B-99F9-FEC85ACB20E6}" type="presOf" srcId="{9365B0CC-178B-DF45-B372-1004BC7AFB30}" destId="{A93A4F37-C0BD-5B4C-8C43-C3D93C269060}" srcOrd="0" destOrd="0" presId="urn:microsoft.com/office/officeart/2005/8/layout/StepDownProcess"/>
    <dgm:cxn modelId="{7673CDA5-8062-6344-AC3D-7AC9EC72C766}" srcId="{6227EE11-BD05-EE49-BBFD-5F90C9D478A0}" destId="{3A78F107-B3AD-A243-BD02-4E40BAF0FF54}" srcOrd="2" destOrd="0" parTransId="{AA0A9AFA-76A3-9645-9D1A-58FA51D2200A}" sibTransId="{C563A56E-044A-9741-9AD6-1B114115221C}"/>
    <dgm:cxn modelId="{06F715BF-B85A-0346-9AC5-FD2AFCE0D777}" type="presOf" srcId="{2D1D4471-FD8A-074D-99FC-676F75DE3795}" destId="{950C15CD-01F2-6A47-955D-6A6EA0F69726}" srcOrd="0" destOrd="1" presId="urn:microsoft.com/office/officeart/2005/8/layout/StepDownProcess"/>
    <dgm:cxn modelId="{A13A72D6-33A0-1348-8369-E5D90A7F5906}" srcId="{0F6ED55D-D737-3C4A-949E-88747AD9F965}" destId="{9365B0CC-178B-DF45-B372-1004BC7AFB30}" srcOrd="0" destOrd="0" parTransId="{53ED1D3A-23D2-E74B-A635-DE5C542493CF}" sibTransId="{1F1038D9-DF45-CB42-861B-C1E440C8C10D}"/>
    <dgm:cxn modelId="{D6C795E0-2A8F-AF41-90D5-DC091D8FCD50}" srcId="{6227EE11-BD05-EE49-BBFD-5F90C9D478A0}" destId="{2D1D4471-FD8A-074D-99FC-676F75DE3795}" srcOrd="1" destOrd="0" parTransId="{12D31D31-3F8E-894F-B9D2-5226BEAA9DAC}" sibTransId="{D56E6F24-9C91-B24C-A93F-F810D2BD1804}"/>
    <dgm:cxn modelId="{6791CDE1-55FC-B246-9CB0-78D51C159DBA}" srcId="{A04ADAA9-1135-1F48-AC59-6414D025E513}" destId="{0F6ED55D-D737-3C4A-949E-88747AD9F965}" srcOrd="1" destOrd="0" parTransId="{3A3BA3E9-BE67-EC46-81C2-15A7A1804B12}" sibTransId="{506D7C1B-41DD-D840-BFBD-F85176819D1E}"/>
    <dgm:cxn modelId="{65B3B1F8-73AF-7F45-A222-E6ECDC5FB1C4}" type="presOf" srcId="{A04ADAA9-1135-1F48-AC59-6414D025E513}" destId="{901746D6-3986-164B-BC12-B18856917420}" srcOrd="0" destOrd="0" presId="urn:microsoft.com/office/officeart/2005/8/layout/StepDownProcess"/>
    <dgm:cxn modelId="{5C4F4CB0-F6EB-DA43-B50F-262C9F1A6013}" type="presParOf" srcId="{901746D6-3986-164B-BC12-B18856917420}" destId="{49B2F5B9-D552-254C-9FB9-8C248B043C6E}" srcOrd="0" destOrd="0" presId="urn:microsoft.com/office/officeart/2005/8/layout/StepDownProcess"/>
    <dgm:cxn modelId="{691E3519-C368-6544-9D3D-0365962B02CA}" type="presParOf" srcId="{49B2F5B9-D552-254C-9FB9-8C248B043C6E}" destId="{EE90136B-1745-134C-B6CA-FE5EA0B77203}" srcOrd="0" destOrd="0" presId="urn:microsoft.com/office/officeart/2005/8/layout/StepDownProcess"/>
    <dgm:cxn modelId="{6750A488-5ABD-0A40-A7F7-7795C585F307}" type="presParOf" srcId="{49B2F5B9-D552-254C-9FB9-8C248B043C6E}" destId="{B4F8DB3C-2602-4242-B1B1-D10860496FF8}" srcOrd="1" destOrd="0" presId="urn:microsoft.com/office/officeart/2005/8/layout/StepDownProcess"/>
    <dgm:cxn modelId="{7ADC1263-B265-3A47-A25E-D5D33C5AA0BF}" type="presParOf" srcId="{49B2F5B9-D552-254C-9FB9-8C248B043C6E}" destId="{950C15CD-01F2-6A47-955D-6A6EA0F69726}" srcOrd="2" destOrd="0" presId="urn:microsoft.com/office/officeart/2005/8/layout/StepDownProcess"/>
    <dgm:cxn modelId="{AB9BC5DB-136B-2D47-8D21-6B13CC7DE52F}" type="presParOf" srcId="{901746D6-3986-164B-BC12-B18856917420}" destId="{F58D8A4C-CE73-C34A-BD31-1B0F82D19940}" srcOrd="1" destOrd="0" presId="urn:microsoft.com/office/officeart/2005/8/layout/StepDownProcess"/>
    <dgm:cxn modelId="{9794D764-3CF8-164C-BA88-C19F2BED9C03}" type="presParOf" srcId="{901746D6-3986-164B-BC12-B18856917420}" destId="{60FF861E-60B4-3347-BEF8-678BDA98DF60}" srcOrd="2" destOrd="0" presId="urn:microsoft.com/office/officeart/2005/8/layout/StepDownProcess"/>
    <dgm:cxn modelId="{876D13C2-D1AA-3642-9CB0-698DD255B5A6}" type="presParOf" srcId="{60FF861E-60B4-3347-BEF8-678BDA98DF60}" destId="{95A92437-E28E-8044-BB5B-BF6B891819CA}" srcOrd="0" destOrd="0" presId="urn:microsoft.com/office/officeart/2005/8/layout/StepDownProcess"/>
    <dgm:cxn modelId="{C218D4DB-6177-DF45-9980-D10BD6D13D89}" type="presParOf" srcId="{60FF861E-60B4-3347-BEF8-678BDA98DF60}" destId="{74955E29-7558-0C44-AF7C-1C38B587729E}" srcOrd="1" destOrd="0" presId="urn:microsoft.com/office/officeart/2005/8/layout/StepDownProcess"/>
    <dgm:cxn modelId="{BC54FBA8-D63E-6244-81E7-32F19E7B85E2}" type="presParOf" srcId="{60FF861E-60B4-3347-BEF8-678BDA98DF60}" destId="{A93A4F37-C0BD-5B4C-8C43-C3D93C269060}" srcOrd="2" destOrd="0" presId="urn:microsoft.com/office/officeart/2005/8/layout/StepDownProcess"/>
    <dgm:cxn modelId="{6C738B0F-4F27-DB47-987F-E27AE5D16414}" type="presParOf" srcId="{901746D6-3986-164B-BC12-B18856917420}" destId="{CA0B0E1F-3E76-BB46-9A86-8F49283A05E8}" srcOrd="3" destOrd="0" presId="urn:microsoft.com/office/officeart/2005/8/layout/StepDownProcess"/>
    <dgm:cxn modelId="{99A3288A-7034-B544-9207-6A196CA95E49}" type="presParOf" srcId="{901746D6-3986-164B-BC12-B18856917420}" destId="{4A0EE5BD-65E9-6E4A-9BD8-D71D2442FCB0}" srcOrd="4" destOrd="0" presId="urn:microsoft.com/office/officeart/2005/8/layout/StepDownProcess"/>
    <dgm:cxn modelId="{35B19F0A-CE47-B146-AB55-ACE01D36FADC}" type="presParOf" srcId="{4A0EE5BD-65E9-6E4A-9BD8-D71D2442FCB0}" destId="{004EDF1F-DFA9-FD48-A077-150F10B2F086}" srcOrd="0" destOrd="0" presId="urn:microsoft.com/office/officeart/2005/8/layout/StepDownProcess"/>
    <dgm:cxn modelId="{32E06F63-39FD-1A4D-9284-C2CD6C9E906A}" type="presParOf" srcId="{4A0EE5BD-65E9-6E4A-9BD8-D71D2442FCB0}" destId="{F845B905-C20F-5A48-87BA-25949CD457C6}" srcOrd="1" destOrd="0" presId="urn:microsoft.com/office/officeart/2005/8/layout/StepDownProcess"/>
    <dgm:cxn modelId="{3A44623D-B606-A94C-9AB3-472A59752BFC}" type="presParOf" srcId="{4A0EE5BD-65E9-6E4A-9BD8-D71D2442FCB0}" destId="{2E73F3D3-CDF9-C149-8C50-25F810415CAE}" srcOrd="2" destOrd="0" presId="urn:microsoft.com/office/officeart/2005/8/layout/StepDownProcess"/>
    <dgm:cxn modelId="{60361B48-FC03-6049-8EF0-96B1251015C7}" type="presParOf" srcId="{901746D6-3986-164B-BC12-B18856917420}" destId="{4AD34A3B-CF7D-E742-8E2D-ED40E071F29D}" srcOrd="5" destOrd="0" presId="urn:microsoft.com/office/officeart/2005/8/layout/StepDownProcess"/>
    <dgm:cxn modelId="{17412DFE-813A-704A-93CE-2B66726C2A6F}" type="presParOf" srcId="{901746D6-3986-164B-BC12-B18856917420}" destId="{2BA2A54E-9246-414A-82E6-31617FAB5503}" srcOrd="6" destOrd="0" presId="urn:microsoft.com/office/officeart/2005/8/layout/StepDownProcess"/>
    <dgm:cxn modelId="{108E3394-C435-6D44-BDF0-C8F4552734EF}" type="presParOf" srcId="{2BA2A54E-9246-414A-82E6-31617FAB5503}" destId="{6C7E62C4-CD2D-1945-9452-08338702C72E}" srcOrd="0" destOrd="0" presId="urn:microsoft.com/office/officeart/2005/8/layout/StepDownProcess"/>
    <dgm:cxn modelId="{18251640-ADB9-3C4C-8B1E-4076C7388817}" type="presParOf" srcId="{2BA2A54E-9246-414A-82E6-31617FAB5503}" destId="{8DDF6378-D676-B24C-95D6-0DBA83BD88E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68EC5D-4A10-D845-AB1F-0BDDE769DBD3}" type="doc">
      <dgm:prSet loTypeId="urn:microsoft.com/office/officeart/2005/8/layout/lProcess3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07FC742C-AB6C-1C46-8230-6217633CBA80}">
      <dgm:prSet/>
      <dgm:spPr/>
      <dgm:t>
        <a:bodyPr/>
        <a:lstStyle/>
        <a:p>
          <a:r>
            <a:rPr lang="en-US" dirty="0"/>
            <a:t>Month, </a:t>
          </a:r>
          <a:r>
            <a:rPr lang="en-US" dirty="0" err="1"/>
            <a:t>Zipcode</a:t>
          </a:r>
          <a:r>
            <a:rPr lang="en-US" dirty="0"/>
            <a:t>, State</a:t>
          </a:r>
        </a:p>
      </dgm:t>
    </dgm:pt>
    <dgm:pt modelId="{4D87CC89-F3D4-4B44-AF3A-540E9E0E3330}" type="parTrans" cxnId="{BD0CA70B-2A3D-5B4F-8F65-DDA6098FCF54}">
      <dgm:prSet/>
      <dgm:spPr/>
      <dgm:t>
        <a:bodyPr/>
        <a:lstStyle/>
        <a:p>
          <a:endParaRPr lang="en-US"/>
        </a:p>
      </dgm:t>
    </dgm:pt>
    <dgm:pt modelId="{F46C1D74-0AD9-884B-9195-8570376C4389}" type="sibTrans" cxnId="{BD0CA70B-2A3D-5B4F-8F65-DDA6098FCF54}">
      <dgm:prSet/>
      <dgm:spPr/>
      <dgm:t>
        <a:bodyPr/>
        <a:lstStyle/>
        <a:p>
          <a:endParaRPr lang="en-US"/>
        </a:p>
      </dgm:t>
    </dgm:pt>
    <dgm:pt modelId="{E8F40E48-BC25-A043-BDE7-4A2369D0A4A8}">
      <dgm:prSet/>
      <dgm:spPr/>
      <dgm:t>
        <a:bodyPr/>
        <a:lstStyle/>
        <a:p>
          <a:r>
            <a:rPr lang="en-US" dirty="0"/>
            <a:t>Clustering</a:t>
          </a:r>
        </a:p>
      </dgm:t>
    </dgm:pt>
    <dgm:pt modelId="{2891312B-57D7-1845-B7F4-12E091C47B3C}" type="parTrans" cxnId="{B3597885-AE9D-374E-8E1A-E0697FA936BB}">
      <dgm:prSet/>
      <dgm:spPr/>
      <dgm:t>
        <a:bodyPr/>
        <a:lstStyle/>
        <a:p>
          <a:endParaRPr lang="en-US"/>
        </a:p>
      </dgm:t>
    </dgm:pt>
    <dgm:pt modelId="{28BD9CC1-5B91-0446-AFE7-5F8F7B8018FF}" type="sibTrans" cxnId="{B3597885-AE9D-374E-8E1A-E0697FA936BB}">
      <dgm:prSet/>
      <dgm:spPr/>
      <dgm:t>
        <a:bodyPr/>
        <a:lstStyle/>
        <a:p>
          <a:endParaRPr lang="en-US"/>
        </a:p>
      </dgm:t>
    </dgm:pt>
    <dgm:pt modelId="{778C3F18-2951-D64C-ADFD-3D720813FA61}">
      <dgm:prSet/>
      <dgm:spPr/>
      <dgm:t>
        <a:bodyPr/>
        <a:lstStyle/>
        <a:p>
          <a:r>
            <a:rPr lang="en-US" dirty="0"/>
            <a:t>One-Hot Encoding</a:t>
          </a:r>
        </a:p>
      </dgm:t>
    </dgm:pt>
    <dgm:pt modelId="{0E9CB7E2-A8B0-7144-91C3-D66E8ECDB185}" type="parTrans" cxnId="{D15B01BF-5A8F-5D4C-909B-256914480EA1}">
      <dgm:prSet/>
      <dgm:spPr/>
      <dgm:t>
        <a:bodyPr/>
        <a:lstStyle/>
        <a:p>
          <a:endParaRPr lang="en-US"/>
        </a:p>
      </dgm:t>
    </dgm:pt>
    <dgm:pt modelId="{7BFB65D3-A077-3F47-BFC3-BF188E49FB1A}" type="sibTrans" cxnId="{D15B01BF-5A8F-5D4C-909B-256914480EA1}">
      <dgm:prSet/>
      <dgm:spPr/>
      <dgm:t>
        <a:bodyPr/>
        <a:lstStyle/>
        <a:p>
          <a:endParaRPr lang="en-US"/>
        </a:p>
      </dgm:t>
    </dgm:pt>
    <dgm:pt modelId="{4E6ED53D-7E76-0E4E-8459-7EF16C18939B}">
      <dgm:prSet/>
      <dgm:spPr/>
      <dgm:t>
        <a:bodyPr/>
        <a:lstStyle/>
        <a:p>
          <a:r>
            <a:rPr lang="en-US" b="0" i="0" u="none" dirty="0"/>
            <a:t>Discount</a:t>
          </a:r>
          <a:endParaRPr lang="en-US" dirty="0"/>
        </a:p>
      </dgm:t>
    </dgm:pt>
    <dgm:pt modelId="{73D5790D-7E89-384F-9783-2804F32BD9A5}" type="parTrans" cxnId="{FC248E44-F212-B341-A0FF-A0A648A81B4B}">
      <dgm:prSet/>
      <dgm:spPr/>
      <dgm:t>
        <a:bodyPr/>
        <a:lstStyle/>
        <a:p>
          <a:endParaRPr lang="en-US"/>
        </a:p>
      </dgm:t>
    </dgm:pt>
    <dgm:pt modelId="{ECF89540-098F-D248-A45D-D06AF5236253}" type="sibTrans" cxnId="{FC248E44-F212-B341-A0FF-A0A648A81B4B}">
      <dgm:prSet/>
      <dgm:spPr/>
      <dgm:t>
        <a:bodyPr/>
        <a:lstStyle/>
        <a:p>
          <a:endParaRPr lang="en-US"/>
        </a:p>
      </dgm:t>
    </dgm:pt>
    <dgm:pt modelId="{2052FF67-12B3-5C48-9D97-4E1212D97F5E}">
      <dgm:prSet/>
      <dgm:spPr/>
      <dgm:t>
        <a:bodyPr/>
        <a:lstStyle/>
        <a:p>
          <a:r>
            <a:rPr lang="en-US" dirty="0"/>
            <a:t>Yes (1) &amp; No (0)</a:t>
          </a:r>
        </a:p>
      </dgm:t>
    </dgm:pt>
    <dgm:pt modelId="{93B6152A-76DF-6B4F-B7DD-EA5208537965}" type="parTrans" cxnId="{C7E0A437-9AF9-2649-A2EB-8F70236DFB69}">
      <dgm:prSet/>
      <dgm:spPr/>
      <dgm:t>
        <a:bodyPr/>
        <a:lstStyle/>
        <a:p>
          <a:endParaRPr lang="en-US"/>
        </a:p>
      </dgm:t>
    </dgm:pt>
    <dgm:pt modelId="{1369807D-0DCC-FD4C-A6D6-F6460494EEDB}" type="sibTrans" cxnId="{C7E0A437-9AF9-2649-A2EB-8F70236DFB69}">
      <dgm:prSet/>
      <dgm:spPr/>
      <dgm:t>
        <a:bodyPr/>
        <a:lstStyle/>
        <a:p>
          <a:endParaRPr lang="en-US"/>
        </a:p>
      </dgm:t>
    </dgm:pt>
    <dgm:pt modelId="{6E5023C5-62D7-D648-A543-893062C75DC9}">
      <dgm:prSet/>
      <dgm:spPr/>
      <dgm:t>
        <a:bodyPr/>
        <a:lstStyle/>
        <a:p>
          <a:r>
            <a:rPr lang="en-US" dirty="0"/>
            <a:t>Brands</a:t>
          </a:r>
        </a:p>
      </dgm:t>
    </dgm:pt>
    <dgm:pt modelId="{A8A78825-3E61-5844-9A1D-2E5DC6AA1E43}" type="parTrans" cxnId="{C3231460-2F0C-8C44-9ED9-1A202C590C54}">
      <dgm:prSet/>
      <dgm:spPr/>
      <dgm:t>
        <a:bodyPr/>
        <a:lstStyle/>
        <a:p>
          <a:endParaRPr lang="en-US"/>
        </a:p>
      </dgm:t>
    </dgm:pt>
    <dgm:pt modelId="{01EE2CD1-2D51-0545-BFA3-797826CEBD47}" type="sibTrans" cxnId="{C3231460-2F0C-8C44-9ED9-1A202C590C54}">
      <dgm:prSet/>
      <dgm:spPr/>
      <dgm:t>
        <a:bodyPr/>
        <a:lstStyle/>
        <a:p>
          <a:endParaRPr lang="en-US"/>
        </a:p>
      </dgm:t>
    </dgm:pt>
    <dgm:pt modelId="{DA799759-44E2-2749-A62B-A26414614810}" type="pres">
      <dgm:prSet presAssocID="{E268EC5D-4A10-D845-AB1F-0BDDE769DBD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8284661-A32C-4E41-A3F5-A044FD46A5AD}" type="pres">
      <dgm:prSet presAssocID="{07FC742C-AB6C-1C46-8230-6217633CBA80}" presName="horFlow" presStyleCnt="0"/>
      <dgm:spPr/>
    </dgm:pt>
    <dgm:pt modelId="{531A5D66-B270-204D-9752-5CF0D61944F8}" type="pres">
      <dgm:prSet presAssocID="{07FC742C-AB6C-1C46-8230-6217633CBA80}" presName="bigChev" presStyleLbl="node1" presStyleIdx="0" presStyleCnt="3"/>
      <dgm:spPr/>
    </dgm:pt>
    <dgm:pt modelId="{48DA3CE2-2075-684E-B26C-1676C31024CA}" type="pres">
      <dgm:prSet presAssocID="{0E9CB7E2-A8B0-7144-91C3-D66E8ECDB185}" presName="parTrans" presStyleCnt="0"/>
      <dgm:spPr/>
    </dgm:pt>
    <dgm:pt modelId="{5860EAF5-0BD2-1A42-AFEC-80AD73B9C1EB}" type="pres">
      <dgm:prSet presAssocID="{778C3F18-2951-D64C-ADFD-3D720813FA61}" presName="node" presStyleLbl="alignAccFollowNode1" presStyleIdx="0" presStyleCnt="3" custScaleX="172520">
        <dgm:presLayoutVars>
          <dgm:bulletEnabled val="1"/>
        </dgm:presLayoutVars>
      </dgm:prSet>
      <dgm:spPr/>
    </dgm:pt>
    <dgm:pt modelId="{8E360C12-2CA8-5040-A365-2C59AE734A84}" type="pres">
      <dgm:prSet presAssocID="{07FC742C-AB6C-1C46-8230-6217633CBA80}" presName="vSp" presStyleCnt="0"/>
      <dgm:spPr/>
    </dgm:pt>
    <dgm:pt modelId="{4B79FE01-30F9-5448-A9C1-94FD29D7A647}" type="pres">
      <dgm:prSet presAssocID="{4E6ED53D-7E76-0E4E-8459-7EF16C18939B}" presName="horFlow" presStyleCnt="0"/>
      <dgm:spPr/>
    </dgm:pt>
    <dgm:pt modelId="{8BD85F28-5DD2-734F-A8DB-B07D46F3DE9C}" type="pres">
      <dgm:prSet presAssocID="{4E6ED53D-7E76-0E4E-8459-7EF16C18939B}" presName="bigChev" presStyleLbl="node1" presStyleIdx="1" presStyleCnt="3"/>
      <dgm:spPr/>
    </dgm:pt>
    <dgm:pt modelId="{CAA29BC4-1D90-9848-A3DF-2F0516706A25}" type="pres">
      <dgm:prSet presAssocID="{93B6152A-76DF-6B4F-B7DD-EA5208537965}" presName="parTrans" presStyleCnt="0"/>
      <dgm:spPr/>
    </dgm:pt>
    <dgm:pt modelId="{533D79D8-80C8-074B-9D10-96F70932F1F2}" type="pres">
      <dgm:prSet presAssocID="{2052FF67-12B3-5C48-9D97-4E1212D97F5E}" presName="node" presStyleLbl="alignAccFollowNode1" presStyleIdx="1" presStyleCnt="3" custScaleX="172519">
        <dgm:presLayoutVars>
          <dgm:bulletEnabled val="1"/>
        </dgm:presLayoutVars>
      </dgm:prSet>
      <dgm:spPr/>
    </dgm:pt>
    <dgm:pt modelId="{F7391695-D040-D141-9EAE-A58B10526AAF}" type="pres">
      <dgm:prSet presAssocID="{4E6ED53D-7E76-0E4E-8459-7EF16C18939B}" presName="vSp" presStyleCnt="0"/>
      <dgm:spPr/>
    </dgm:pt>
    <dgm:pt modelId="{0CBBC36E-847B-AC46-A98E-725C9B1269FF}" type="pres">
      <dgm:prSet presAssocID="{6E5023C5-62D7-D648-A543-893062C75DC9}" presName="horFlow" presStyleCnt="0"/>
      <dgm:spPr/>
    </dgm:pt>
    <dgm:pt modelId="{AF7070CC-10D9-3D44-887A-5B758DEB1AA2}" type="pres">
      <dgm:prSet presAssocID="{6E5023C5-62D7-D648-A543-893062C75DC9}" presName="bigChev" presStyleLbl="node1" presStyleIdx="2" presStyleCnt="3"/>
      <dgm:spPr/>
    </dgm:pt>
    <dgm:pt modelId="{6E155C25-0048-5546-A76F-BB98CBEB0232}" type="pres">
      <dgm:prSet presAssocID="{2891312B-57D7-1845-B7F4-12E091C47B3C}" presName="parTrans" presStyleCnt="0"/>
      <dgm:spPr/>
    </dgm:pt>
    <dgm:pt modelId="{66118FA6-AC9E-0B4A-8153-9DCBA6D1A6CA}" type="pres">
      <dgm:prSet presAssocID="{E8F40E48-BC25-A043-BDE7-4A2369D0A4A8}" presName="node" presStyleLbl="alignAccFollowNode1" presStyleIdx="2" presStyleCnt="3" custScaleX="172690">
        <dgm:presLayoutVars>
          <dgm:bulletEnabled val="1"/>
        </dgm:presLayoutVars>
      </dgm:prSet>
      <dgm:spPr/>
    </dgm:pt>
  </dgm:ptLst>
  <dgm:cxnLst>
    <dgm:cxn modelId="{BD0CA70B-2A3D-5B4F-8F65-DDA6098FCF54}" srcId="{E268EC5D-4A10-D845-AB1F-0BDDE769DBD3}" destId="{07FC742C-AB6C-1C46-8230-6217633CBA80}" srcOrd="0" destOrd="0" parTransId="{4D87CC89-F3D4-4B44-AF3A-540E9E0E3330}" sibTransId="{F46C1D74-0AD9-884B-9195-8570376C4389}"/>
    <dgm:cxn modelId="{602A6416-3FD2-374E-97F5-8F8B7C345032}" type="presOf" srcId="{07FC742C-AB6C-1C46-8230-6217633CBA80}" destId="{531A5D66-B270-204D-9752-5CF0D61944F8}" srcOrd="0" destOrd="0" presId="urn:microsoft.com/office/officeart/2005/8/layout/lProcess3"/>
    <dgm:cxn modelId="{C1801E24-552D-6042-ABB5-88879D2E2D56}" type="presOf" srcId="{2052FF67-12B3-5C48-9D97-4E1212D97F5E}" destId="{533D79D8-80C8-074B-9D10-96F70932F1F2}" srcOrd="0" destOrd="0" presId="urn:microsoft.com/office/officeart/2005/8/layout/lProcess3"/>
    <dgm:cxn modelId="{79FE492F-CC11-5C44-B4C3-C300AA2B0255}" type="presOf" srcId="{778C3F18-2951-D64C-ADFD-3D720813FA61}" destId="{5860EAF5-0BD2-1A42-AFEC-80AD73B9C1EB}" srcOrd="0" destOrd="0" presId="urn:microsoft.com/office/officeart/2005/8/layout/lProcess3"/>
    <dgm:cxn modelId="{3F5D7130-F437-8248-B714-42908FB45A64}" type="presOf" srcId="{6E5023C5-62D7-D648-A543-893062C75DC9}" destId="{AF7070CC-10D9-3D44-887A-5B758DEB1AA2}" srcOrd="0" destOrd="0" presId="urn:microsoft.com/office/officeart/2005/8/layout/lProcess3"/>
    <dgm:cxn modelId="{C7E0A437-9AF9-2649-A2EB-8F70236DFB69}" srcId="{4E6ED53D-7E76-0E4E-8459-7EF16C18939B}" destId="{2052FF67-12B3-5C48-9D97-4E1212D97F5E}" srcOrd="0" destOrd="0" parTransId="{93B6152A-76DF-6B4F-B7DD-EA5208537965}" sibTransId="{1369807D-0DCC-FD4C-A6D6-F6460494EEDB}"/>
    <dgm:cxn modelId="{FC248E44-F212-B341-A0FF-A0A648A81B4B}" srcId="{E268EC5D-4A10-D845-AB1F-0BDDE769DBD3}" destId="{4E6ED53D-7E76-0E4E-8459-7EF16C18939B}" srcOrd="1" destOrd="0" parTransId="{73D5790D-7E89-384F-9783-2804F32BD9A5}" sibTransId="{ECF89540-098F-D248-A45D-D06AF5236253}"/>
    <dgm:cxn modelId="{C3231460-2F0C-8C44-9ED9-1A202C590C54}" srcId="{E268EC5D-4A10-D845-AB1F-0BDDE769DBD3}" destId="{6E5023C5-62D7-D648-A543-893062C75DC9}" srcOrd="2" destOrd="0" parTransId="{A8A78825-3E61-5844-9A1D-2E5DC6AA1E43}" sibTransId="{01EE2CD1-2D51-0545-BFA3-797826CEBD47}"/>
    <dgm:cxn modelId="{8EF71661-1D08-AA41-A73A-80A2826E10C2}" type="presOf" srcId="{4E6ED53D-7E76-0E4E-8459-7EF16C18939B}" destId="{8BD85F28-5DD2-734F-A8DB-B07D46F3DE9C}" srcOrd="0" destOrd="0" presId="urn:microsoft.com/office/officeart/2005/8/layout/lProcess3"/>
    <dgm:cxn modelId="{B3597885-AE9D-374E-8E1A-E0697FA936BB}" srcId="{6E5023C5-62D7-D648-A543-893062C75DC9}" destId="{E8F40E48-BC25-A043-BDE7-4A2369D0A4A8}" srcOrd="0" destOrd="0" parTransId="{2891312B-57D7-1845-B7F4-12E091C47B3C}" sibTransId="{28BD9CC1-5B91-0446-AFE7-5F8F7B8018FF}"/>
    <dgm:cxn modelId="{50BA06BE-EFB5-4C4B-91E9-EDB6ED78BA54}" type="presOf" srcId="{E8F40E48-BC25-A043-BDE7-4A2369D0A4A8}" destId="{66118FA6-AC9E-0B4A-8153-9DCBA6D1A6CA}" srcOrd="0" destOrd="0" presId="urn:microsoft.com/office/officeart/2005/8/layout/lProcess3"/>
    <dgm:cxn modelId="{D15B01BF-5A8F-5D4C-909B-256914480EA1}" srcId="{07FC742C-AB6C-1C46-8230-6217633CBA80}" destId="{778C3F18-2951-D64C-ADFD-3D720813FA61}" srcOrd="0" destOrd="0" parTransId="{0E9CB7E2-A8B0-7144-91C3-D66E8ECDB185}" sibTransId="{7BFB65D3-A077-3F47-BFC3-BF188E49FB1A}"/>
    <dgm:cxn modelId="{DEFB5CD2-E15E-524D-A1AB-E70CF1604D35}" type="presOf" srcId="{E268EC5D-4A10-D845-AB1F-0BDDE769DBD3}" destId="{DA799759-44E2-2749-A62B-A26414614810}" srcOrd="0" destOrd="0" presId="urn:microsoft.com/office/officeart/2005/8/layout/lProcess3"/>
    <dgm:cxn modelId="{7DCDB636-0D63-D54F-AC8F-FF407CF464D8}" type="presParOf" srcId="{DA799759-44E2-2749-A62B-A26414614810}" destId="{38284661-A32C-4E41-A3F5-A044FD46A5AD}" srcOrd="0" destOrd="0" presId="urn:microsoft.com/office/officeart/2005/8/layout/lProcess3"/>
    <dgm:cxn modelId="{45F8FA0E-62E9-F747-B689-F6A88116E6BF}" type="presParOf" srcId="{38284661-A32C-4E41-A3F5-A044FD46A5AD}" destId="{531A5D66-B270-204D-9752-5CF0D61944F8}" srcOrd="0" destOrd="0" presId="urn:microsoft.com/office/officeart/2005/8/layout/lProcess3"/>
    <dgm:cxn modelId="{96F8A1C3-2D16-E645-B23B-C6C6EB2A484C}" type="presParOf" srcId="{38284661-A32C-4E41-A3F5-A044FD46A5AD}" destId="{48DA3CE2-2075-684E-B26C-1676C31024CA}" srcOrd="1" destOrd="0" presId="urn:microsoft.com/office/officeart/2005/8/layout/lProcess3"/>
    <dgm:cxn modelId="{3F546AD1-9D33-AE40-BD22-87ACA5D9F84A}" type="presParOf" srcId="{38284661-A32C-4E41-A3F5-A044FD46A5AD}" destId="{5860EAF5-0BD2-1A42-AFEC-80AD73B9C1EB}" srcOrd="2" destOrd="0" presId="urn:microsoft.com/office/officeart/2005/8/layout/lProcess3"/>
    <dgm:cxn modelId="{0A4240B8-7B6C-C941-8E1F-988B7AE3BD3F}" type="presParOf" srcId="{DA799759-44E2-2749-A62B-A26414614810}" destId="{8E360C12-2CA8-5040-A365-2C59AE734A84}" srcOrd="1" destOrd="0" presId="urn:microsoft.com/office/officeart/2005/8/layout/lProcess3"/>
    <dgm:cxn modelId="{9A93C0CE-A6DA-3448-8B87-604E55176CA0}" type="presParOf" srcId="{DA799759-44E2-2749-A62B-A26414614810}" destId="{4B79FE01-30F9-5448-A9C1-94FD29D7A647}" srcOrd="2" destOrd="0" presId="urn:microsoft.com/office/officeart/2005/8/layout/lProcess3"/>
    <dgm:cxn modelId="{1883D9FE-3B3C-804C-844C-184BA67E1E48}" type="presParOf" srcId="{4B79FE01-30F9-5448-A9C1-94FD29D7A647}" destId="{8BD85F28-5DD2-734F-A8DB-B07D46F3DE9C}" srcOrd="0" destOrd="0" presId="urn:microsoft.com/office/officeart/2005/8/layout/lProcess3"/>
    <dgm:cxn modelId="{22D9EBB2-C395-A348-8B9A-DF0A1D7DE6DD}" type="presParOf" srcId="{4B79FE01-30F9-5448-A9C1-94FD29D7A647}" destId="{CAA29BC4-1D90-9848-A3DF-2F0516706A25}" srcOrd="1" destOrd="0" presId="urn:microsoft.com/office/officeart/2005/8/layout/lProcess3"/>
    <dgm:cxn modelId="{EE9EA5FE-6023-6848-8812-25515F67DAEF}" type="presParOf" srcId="{4B79FE01-30F9-5448-A9C1-94FD29D7A647}" destId="{533D79D8-80C8-074B-9D10-96F70932F1F2}" srcOrd="2" destOrd="0" presId="urn:microsoft.com/office/officeart/2005/8/layout/lProcess3"/>
    <dgm:cxn modelId="{DB882211-DEEE-9D42-AAFA-6B7EA68782BC}" type="presParOf" srcId="{DA799759-44E2-2749-A62B-A26414614810}" destId="{F7391695-D040-D141-9EAE-A58B10526AAF}" srcOrd="3" destOrd="0" presId="urn:microsoft.com/office/officeart/2005/8/layout/lProcess3"/>
    <dgm:cxn modelId="{FD849BCC-BCD8-3142-9EE8-846BEB744E83}" type="presParOf" srcId="{DA799759-44E2-2749-A62B-A26414614810}" destId="{0CBBC36E-847B-AC46-A98E-725C9B1269FF}" srcOrd="4" destOrd="0" presId="urn:microsoft.com/office/officeart/2005/8/layout/lProcess3"/>
    <dgm:cxn modelId="{21678F31-49EE-1546-8D02-430BA628E7F7}" type="presParOf" srcId="{0CBBC36E-847B-AC46-A98E-725C9B1269FF}" destId="{AF7070CC-10D9-3D44-887A-5B758DEB1AA2}" srcOrd="0" destOrd="0" presId="urn:microsoft.com/office/officeart/2005/8/layout/lProcess3"/>
    <dgm:cxn modelId="{36AE8A7A-5D14-4D43-984F-15CEDE4010B2}" type="presParOf" srcId="{0CBBC36E-847B-AC46-A98E-725C9B1269FF}" destId="{6E155C25-0048-5546-A76F-BB98CBEB0232}" srcOrd="1" destOrd="0" presId="urn:microsoft.com/office/officeart/2005/8/layout/lProcess3"/>
    <dgm:cxn modelId="{3D79EFE6-E8B8-D14A-9547-33D6233EFBD6}" type="presParOf" srcId="{0CBBC36E-847B-AC46-A98E-725C9B1269FF}" destId="{66118FA6-AC9E-0B4A-8153-9DCBA6D1A6CA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F04BE6-8164-1F4E-BEBE-BFCD158406CC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</dgm:pt>
    <dgm:pt modelId="{15154745-73A4-4C43-AAE1-9F18084D26CB}">
      <dgm:prSet phldrT="[Text]" custT="1"/>
      <dgm:spPr>
        <a:solidFill>
          <a:schemeClr val="accent4"/>
        </a:solidFill>
      </dgm:spPr>
      <dgm:t>
        <a:bodyPr/>
        <a:lstStyle/>
        <a:p>
          <a:pPr>
            <a:buSzPts val="1980"/>
          </a:pPr>
          <a:r>
            <a: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Standard Logistic Regression</a:t>
          </a:r>
          <a:endParaRPr lang="en-US" sz="2000" dirty="0"/>
        </a:p>
      </dgm:t>
    </dgm:pt>
    <dgm:pt modelId="{A845CCDC-35A4-E749-B1E0-C7C65FFC1B89}" type="parTrans" cxnId="{EE6F2667-CD55-904B-868B-672BFCDACFCE}">
      <dgm:prSet/>
      <dgm:spPr/>
      <dgm:t>
        <a:bodyPr/>
        <a:lstStyle/>
        <a:p>
          <a:endParaRPr lang="en-US"/>
        </a:p>
      </dgm:t>
    </dgm:pt>
    <dgm:pt modelId="{848FFB5C-3993-4A46-BED2-4DDF790E2985}" type="sibTrans" cxnId="{EE6F2667-CD55-904B-868B-672BFCDACFCE}">
      <dgm:prSet/>
      <dgm:spPr/>
      <dgm:t>
        <a:bodyPr/>
        <a:lstStyle/>
        <a:p>
          <a:endParaRPr lang="en-US"/>
        </a:p>
      </dgm:t>
    </dgm:pt>
    <dgm:pt modelId="{6443463E-E811-BD4B-93E9-9E11737E2594}">
      <dgm:prSet phldrT="[Text]" custT="1"/>
      <dgm:spPr>
        <a:solidFill>
          <a:schemeClr val="accent4"/>
        </a:solidFill>
        <a:ln>
          <a:solidFill>
            <a:schemeClr val="bg1"/>
          </a:solidFill>
        </a:ln>
      </dgm:spPr>
      <dgm:t>
        <a:bodyPr/>
        <a:lstStyle/>
        <a:p>
          <a:pPr>
            <a:buSzPts val="1980"/>
          </a:pPr>
          <a:r>
            <a:rPr lang="en-US" sz="1600" dirty="0">
              <a:solidFill>
                <a:srgbClr val="000000"/>
              </a:solidFill>
              <a:latin typeface="EB Garamond" pitchFamily="2" charset="0"/>
              <a:cs typeface="Times New Roman" panose="02020603050405020304" pitchFamily="18" charset="0"/>
            </a:rPr>
            <a:t>Ridge Regression</a:t>
          </a:r>
          <a:endParaRPr lang="en-US" sz="1600" dirty="0"/>
        </a:p>
      </dgm:t>
    </dgm:pt>
    <dgm:pt modelId="{BF5B38D3-0079-824B-9815-9C730BD8C553}" type="parTrans" cxnId="{E402542B-BA72-E740-A248-7B30F0A4F703}">
      <dgm:prSet/>
      <dgm:spPr/>
      <dgm:t>
        <a:bodyPr/>
        <a:lstStyle/>
        <a:p>
          <a:endParaRPr lang="en-US"/>
        </a:p>
      </dgm:t>
    </dgm:pt>
    <dgm:pt modelId="{0687D3E1-8E24-E94C-9789-7E1B45C6F4B6}" type="sibTrans" cxnId="{E402542B-BA72-E740-A248-7B30F0A4F703}">
      <dgm:prSet/>
      <dgm:spPr/>
      <dgm:t>
        <a:bodyPr/>
        <a:lstStyle/>
        <a:p>
          <a:endParaRPr lang="en-US"/>
        </a:p>
      </dgm:t>
    </dgm:pt>
    <dgm:pt modelId="{4B09C602-8177-8B47-A88C-040E1407F5E8}">
      <dgm:prSet phldrT="[Text]"/>
      <dgm:spPr>
        <a:solidFill>
          <a:schemeClr val="accent4"/>
        </a:solidFill>
      </dgm:spPr>
      <dgm:t>
        <a:bodyPr/>
        <a:lstStyle/>
        <a:p>
          <a:pPr>
            <a:buSzPts val="1980"/>
          </a:pPr>
          <a:r>
            <a:rPr lang="en-US" b="0" i="0" u="none" strike="noStrike" dirty="0">
              <a:solidFill>
                <a:srgbClr val="000000"/>
              </a:solidFill>
              <a:effectLst/>
              <a:latin typeface="EB Garamond" pitchFamily="2" charset="0"/>
              <a:cs typeface="Times New Roman" panose="02020603050405020304" pitchFamily="18" charset="0"/>
            </a:rPr>
            <a:t>Lasso Regression</a:t>
          </a:r>
          <a:endParaRPr lang="en-US" dirty="0"/>
        </a:p>
      </dgm:t>
    </dgm:pt>
    <dgm:pt modelId="{3DD1730A-4E2A-8147-B0D7-45762036DD19}" type="parTrans" cxnId="{7CEE02DF-B73C-E444-B9BA-7519C13ABE49}">
      <dgm:prSet/>
      <dgm:spPr/>
      <dgm:t>
        <a:bodyPr/>
        <a:lstStyle/>
        <a:p>
          <a:endParaRPr lang="en-US"/>
        </a:p>
      </dgm:t>
    </dgm:pt>
    <dgm:pt modelId="{8479A8FD-95FB-F94B-9B20-9230AED33EA9}" type="sibTrans" cxnId="{7CEE02DF-B73C-E444-B9BA-7519C13ABE49}">
      <dgm:prSet/>
      <dgm:spPr/>
      <dgm:t>
        <a:bodyPr/>
        <a:lstStyle/>
        <a:p>
          <a:endParaRPr lang="en-US"/>
        </a:p>
      </dgm:t>
    </dgm:pt>
    <dgm:pt modelId="{F445BAF1-0040-BB42-A443-6C0476A461FB}" type="pres">
      <dgm:prSet presAssocID="{AFF04BE6-8164-1F4E-BEBE-BFCD158406C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D64157C-2280-8444-BDDB-89783C4D3D5C}" type="pres">
      <dgm:prSet presAssocID="{15154745-73A4-4C43-AAE1-9F18084D26CB}" presName="gear1" presStyleLbl="node1" presStyleIdx="0" presStyleCnt="3">
        <dgm:presLayoutVars>
          <dgm:chMax val="1"/>
          <dgm:bulletEnabled val="1"/>
        </dgm:presLayoutVars>
      </dgm:prSet>
      <dgm:spPr/>
    </dgm:pt>
    <dgm:pt modelId="{DF2854AB-FC25-8348-A7D0-EF0BB4CD2BCD}" type="pres">
      <dgm:prSet presAssocID="{15154745-73A4-4C43-AAE1-9F18084D26CB}" presName="gear1srcNode" presStyleLbl="node1" presStyleIdx="0" presStyleCnt="3"/>
      <dgm:spPr/>
    </dgm:pt>
    <dgm:pt modelId="{E3EA6882-71C3-B348-949E-15F5CA5A6DB3}" type="pres">
      <dgm:prSet presAssocID="{15154745-73A4-4C43-AAE1-9F18084D26CB}" presName="gear1dstNode" presStyleLbl="node1" presStyleIdx="0" presStyleCnt="3"/>
      <dgm:spPr/>
    </dgm:pt>
    <dgm:pt modelId="{C52ACCD1-7DA8-204F-961E-F5B03BCEAC72}" type="pres">
      <dgm:prSet presAssocID="{6443463E-E811-BD4B-93E9-9E11737E2594}" presName="gear2" presStyleLbl="node1" presStyleIdx="1" presStyleCnt="3">
        <dgm:presLayoutVars>
          <dgm:chMax val="1"/>
          <dgm:bulletEnabled val="1"/>
        </dgm:presLayoutVars>
      </dgm:prSet>
      <dgm:spPr/>
    </dgm:pt>
    <dgm:pt modelId="{042AAE24-FEC8-7641-86CC-B58FAA2B1D5C}" type="pres">
      <dgm:prSet presAssocID="{6443463E-E811-BD4B-93E9-9E11737E2594}" presName="gear2srcNode" presStyleLbl="node1" presStyleIdx="1" presStyleCnt="3"/>
      <dgm:spPr/>
    </dgm:pt>
    <dgm:pt modelId="{0012B069-8052-C14C-8206-CE2DDDAEC221}" type="pres">
      <dgm:prSet presAssocID="{6443463E-E811-BD4B-93E9-9E11737E2594}" presName="gear2dstNode" presStyleLbl="node1" presStyleIdx="1" presStyleCnt="3"/>
      <dgm:spPr/>
    </dgm:pt>
    <dgm:pt modelId="{B332496B-7FD8-B54F-B9FF-C8CAEB7AB129}" type="pres">
      <dgm:prSet presAssocID="{4B09C602-8177-8B47-A88C-040E1407F5E8}" presName="gear3" presStyleLbl="node1" presStyleIdx="2" presStyleCnt="3"/>
      <dgm:spPr/>
    </dgm:pt>
    <dgm:pt modelId="{22F37A40-93AC-C84A-8F5F-B794B129D83E}" type="pres">
      <dgm:prSet presAssocID="{4B09C602-8177-8B47-A88C-040E1407F5E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76766BF-5E4B-2040-9706-037B1F4C55A5}" type="pres">
      <dgm:prSet presAssocID="{4B09C602-8177-8B47-A88C-040E1407F5E8}" presName="gear3srcNode" presStyleLbl="node1" presStyleIdx="2" presStyleCnt="3"/>
      <dgm:spPr/>
    </dgm:pt>
    <dgm:pt modelId="{6A652283-932E-4B47-96E0-66D65BFEF9D5}" type="pres">
      <dgm:prSet presAssocID="{4B09C602-8177-8B47-A88C-040E1407F5E8}" presName="gear3dstNode" presStyleLbl="node1" presStyleIdx="2" presStyleCnt="3"/>
      <dgm:spPr/>
    </dgm:pt>
    <dgm:pt modelId="{7E8D6C7E-385F-8A4C-9BE5-F5D49E63DCD2}" type="pres">
      <dgm:prSet presAssocID="{848FFB5C-3993-4A46-BED2-4DDF790E2985}" presName="connector1" presStyleLbl="sibTrans2D1" presStyleIdx="0" presStyleCnt="3"/>
      <dgm:spPr/>
    </dgm:pt>
    <dgm:pt modelId="{3E2F078D-9D0A-8A47-81D3-50C05ADF7DC8}" type="pres">
      <dgm:prSet presAssocID="{0687D3E1-8E24-E94C-9789-7E1B45C6F4B6}" presName="connector2" presStyleLbl="sibTrans2D1" presStyleIdx="1" presStyleCnt="3"/>
      <dgm:spPr/>
    </dgm:pt>
    <dgm:pt modelId="{33403242-DD1A-7441-91E9-2ACAFB0FF199}" type="pres">
      <dgm:prSet presAssocID="{8479A8FD-95FB-F94B-9B20-9230AED33EA9}" presName="connector3" presStyleLbl="sibTrans2D1" presStyleIdx="2" presStyleCnt="3"/>
      <dgm:spPr/>
    </dgm:pt>
  </dgm:ptLst>
  <dgm:cxnLst>
    <dgm:cxn modelId="{618D7A1E-F1E2-8C44-AC45-51A323B891A0}" type="presOf" srcId="{15154745-73A4-4C43-AAE1-9F18084D26CB}" destId="{FD64157C-2280-8444-BDDB-89783C4D3D5C}" srcOrd="0" destOrd="0" presId="urn:microsoft.com/office/officeart/2005/8/layout/gear1"/>
    <dgm:cxn modelId="{E402542B-BA72-E740-A248-7B30F0A4F703}" srcId="{AFF04BE6-8164-1F4E-BEBE-BFCD158406CC}" destId="{6443463E-E811-BD4B-93E9-9E11737E2594}" srcOrd="1" destOrd="0" parTransId="{BF5B38D3-0079-824B-9815-9C730BD8C553}" sibTransId="{0687D3E1-8E24-E94C-9789-7E1B45C6F4B6}"/>
    <dgm:cxn modelId="{0EDE302F-89F2-5E4A-A529-5FD86277C60B}" type="presOf" srcId="{4B09C602-8177-8B47-A88C-040E1407F5E8}" destId="{22F37A40-93AC-C84A-8F5F-B794B129D83E}" srcOrd="1" destOrd="0" presId="urn:microsoft.com/office/officeart/2005/8/layout/gear1"/>
    <dgm:cxn modelId="{A8ABFE3B-4991-FE47-A5BC-E3723450AD23}" type="presOf" srcId="{6443463E-E811-BD4B-93E9-9E11737E2594}" destId="{C52ACCD1-7DA8-204F-961E-F5B03BCEAC72}" srcOrd="0" destOrd="0" presId="urn:microsoft.com/office/officeart/2005/8/layout/gear1"/>
    <dgm:cxn modelId="{EE6F2667-CD55-904B-868B-672BFCDACFCE}" srcId="{AFF04BE6-8164-1F4E-BEBE-BFCD158406CC}" destId="{15154745-73A4-4C43-AAE1-9F18084D26CB}" srcOrd="0" destOrd="0" parTransId="{A845CCDC-35A4-E749-B1E0-C7C65FFC1B89}" sibTransId="{848FFB5C-3993-4A46-BED2-4DDF790E2985}"/>
    <dgm:cxn modelId="{C29B7F7C-7CBD-EB4B-99E5-4DF42107BC6F}" type="presOf" srcId="{4B09C602-8177-8B47-A88C-040E1407F5E8}" destId="{D76766BF-5E4B-2040-9706-037B1F4C55A5}" srcOrd="2" destOrd="0" presId="urn:microsoft.com/office/officeart/2005/8/layout/gear1"/>
    <dgm:cxn modelId="{77EE6C7F-63AF-1447-992C-41775081DDC6}" type="presOf" srcId="{15154745-73A4-4C43-AAE1-9F18084D26CB}" destId="{E3EA6882-71C3-B348-949E-15F5CA5A6DB3}" srcOrd="2" destOrd="0" presId="urn:microsoft.com/office/officeart/2005/8/layout/gear1"/>
    <dgm:cxn modelId="{B7AAD78B-4214-F944-9E49-3CF626891493}" type="presOf" srcId="{0687D3E1-8E24-E94C-9789-7E1B45C6F4B6}" destId="{3E2F078D-9D0A-8A47-81D3-50C05ADF7DC8}" srcOrd="0" destOrd="0" presId="urn:microsoft.com/office/officeart/2005/8/layout/gear1"/>
    <dgm:cxn modelId="{96C54492-45FF-B545-9D70-23F2B80036E9}" type="presOf" srcId="{4B09C602-8177-8B47-A88C-040E1407F5E8}" destId="{6A652283-932E-4B47-96E0-66D65BFEF9D5}" srcOrd="3" destOrd="0" presId="urn:microsoft.com/office/officeart/2005/8/layout/gear1"/>
    <dgm:cxn modelId="{9EC852A2-7447-5642-8B83-6A63AED5684A}" type="presOf" srcId="{15154745-73A4-4C43-AAE1-9F18084D26CB}" destId="{DF2854AB-FC25-8348-A7D0-EF0BB4CD2BCD}" srcOrd="1" destOrd="0" presId="urn:microsoft.com/office/officeart/2005/8/layout/gear1"/>
    <dgm:cxn modelId="{A06319A4-8B21-8341-82A4-D02C83AE76E5}" type="presOf" srcId="{6443463E-E811-BD4B-93E9-9E11737E2594}" destId="{042AAE24-FEC8-7641-86CC-B58FAA2B1D5C}" srcOrd="1" destOrd="0" presId="urn:microsoft.com/office/officeart/2005/8/layout/gear1"/>
    <dgm:cxn modelId="{32AA52B1-483A-8242-AE90-6ACE821CE775}" type="presOf" srcId="{4B09C602-8177-8B47-A88C-040E1407F5E8}" destId="{B332496B-7FD8-B54F-B9FF-C8CAEB7AB129}" srcOrd="0" destOrd="0" presId="urn:microsoft.com/office/officeart/2005/8/layout/gear1"/>
    <dgm:cxn modelId="{7CEE02DF-B73C-E444-B9BA-7519C13ABE49}" srcId="{AFF04BE6-8164-1F4E-BEBE-BFCD158406CC}" destId="{4B09C602-8177-8B47-A88C-040E1407F5E8}" srcOrd="2" destOrd="0" parTransId="{3DD1730A-4E2A-8147-B0D7-45762036DD19}" sibTransId="{8479A8FD-95FB-F94B-9B20-9230AED33EA9}"/>
    <dgm:cxn modelId="{B23E2AE0-33A5-7B41-93D2-4937D36F52CC}" type="presOf" srcId="{8479A8FD-95FB-F94B-9B20-9230AED33EA9}" destId="{33403242-DD1A-7441-91E9-2ACAFB0FF199}" srcOrd="0" destOrd="0" presId="urn:microsoft.com/office/officeart/2005/8/layout/gear1"/>
    <dgm:cxn modelId="{DC4760EA-C55E-3E4E-B78A-8EBF8900C56F}" type="presOf" srcId="{848FFB5C-3993-4A46-BED2-4DDF790E2985}" destId="{7E8D6C7E-385F-8A4C-9BE5-F5D49E63DCD2}" srcOrd="0" destOrd="0" presId="urn:microsoft.com/office/officeart/2005/8/layout/gear1"/>
    <dgm:cxn modelId="{C8CE64EC-64B1-DE43-9C46-73C77665C366}" type="presOf" srcId="{AFF04BE6-8164-1F4E-BEBE-BFCD158406CC}" destId="{F445BAF1-0040-BB42-A443-6C0476A461FB}" srcOrd="0" destOrd="0" presId="urn:microsoft.com/office/officeart/2005/8/layout/gear1"/>
    <dgm:cxn modelId="{6A08A5FD-57AD-6F45-B3F7-CD43D92BAE2B}" type="presOf" srcId="{6443463E-E811-BD4B-93E9-9E11737E2594}" destId="{0012B069-8052-C14C-8206-CE2DDDAEC221}" srcOrd="2" destOrd="0" presId="urn:microsoft.com/office/officeart/2005/8/layout/gear1"/>
    <dgm:cxn modelId="{B27565FB-F9F4-E644-BFD8-0C0EE9F66519}" type="presParOf" srcId="{F445BAF1-0040-BB42-A443-6C0476A461FB}" destId="{FD64157C-2280-8444-BDDB-89783C4D3D5C}" srcOrd="0" destOrd="0" presId="urn:microsoft.com/office/officeart/2005/8/layout/gear1"/>
    <dgm:cxn modelId="{A92C196E-BFD2-F647-AC92-DC5C47AE54DA}" type="presParOf" srcId="{F445BAF1-0040-BB42-A443-6C0476A461FB}" destId="{DF2854AB-FC25-8348-A7D0-EF0BB4CD2BCD}" srcOrd="1" destOrd="0" presId="urn:microsoft.com/office/officeart/2005/8/layout/gear1"/>
    <dgm:cxn modelId="{1C97DF7F-BD8D-4145-9462-936A00E6ECDB}" type="presParOf" srcId="{F445BAF1-0040-BB42-A443-6C0476A461FB}" destId="{E3EA6882-71C3-B348-949E-15F5CA5A6DB3}" srcOrd="2" destOrd="0" presId="urn:microsoft.com/office/officeart/2005/8/layout/gear1"/>
    <dgm:cxn modelId="{763816E7-9F1D-8A4A-801D-FB6CD03D356C}" type="presParOf" srcId="{F445BAF1-0040-BB42-A443-6C0476A461FB}" destId="{C52ACCD1-7DA8-204F-961E-F5B03BCEAC72}" srcOrd="3" destOrd="0" presId="urn:microsoft.com/office/officeart/2005/8/layout/gear1"/>
    <dgm:cxn modelId="{3FFE9906-5474-1D4A-8EAF-48CF9C81292A}" type="presParOf" srcId="{F445BAF1-0040-BB42-A443-6C0476A461FB}" destId="{042AAE24-FEC8-7641-86CC-B58FAA2B1D5C}" srcOrd="4" destOrd="0" presId="urn:microsoft.com/office/officeart/2005/8/layout/gear1"/>
    <dgm:cxn modelId="{25DFC900-EE79-104D-815E-D944169966B1}" type="presParOf" srcId="{F445BAF1-0040-BB42-A443-6C0476A461FB}" destId="{0012B069-8052-C14C-8206-CE2DDDAEC221}" srcOrd="5" destOrd="0" presId="urn:microsoft.com/office/officeart/2005/8/layout/gear1"/>
    <dgm:cxn modelId="{A1365B5E-19C4-9E44-9D5A-CC361B533488}" type="presParOf" srcId="{F445BAF1-0040-BB42-A443-6C0476A461FB}" destId="{B332496B-7FD8-B54F-B9FF-C8CAEB7AB129}" srcOrd="6" destOrd="0" presId="urn:microsoft.com/office/officeart/2005/8/layout/gear1"/>
    <dgm:cxn modelId="{50914AF1-C6CB-3B49-9824-5A2ADF222F3C}" type="presParOf" srcId="{F445BAF1-0040-BB42-A443-6C0476A461FB}" destId="{22F37A40-93AC-C84A-8F5F-B794B129D83E}" srcOrd="7" destOrd="0" presId="urn:microsoft.com/office/officeart/2005/8/layout/gear1"/>
    <dgm:cxn modelId="{8DF97FC8-1EBF-9646-AAE0-9FB4847FB8F5}" type="presParOf" srcId="{F445BAF1-0040-BB42-A443-6C0476A461FB}" destId="{D76766BF-5E4B-2040-9706-037B1F4C55A5}" srcOrd="8" destOrd="0" presId="urn:microsoft.com/office/officeart/2005/8/layout/gear1"/>
    <dgm:cxn modelId="{9BFFC70B-6C48-8048-A8B1-E4E98D4C68A2}" type="presParOf" srcId="{F445BAF1-0040-BB42-A443-6C0476A461FB}" destId="{6A652283-932E-4B47-96E0-66D65BFEF9D5}" srcOrd="9" destOrd="0" presId="urn:microsoft.com/office/officeart/2005/8/layout/gear1"/>
    <dgm:cxn modelId="{73A8636A-54E2-FE40-960D-CC35C98CA041}" type="presParOf" srcId="{F445BAF1-0040-BB42-A443-6C0476A461FB}" destId="{7E8D6C7E-385F-8A4C-9BE5-F5D49E63DCD2}" srcOrd="10" destOrd="0" presId="urn:microsoft.com/office/officeart/2005/8/layout/gear1"/>
    <dgm:cxn modelId="{E4F54F4A-52DA-4647-84D3-426ECD2B52ED}" type="presParOf" srcId="{F445BAF1-0040-BB42-A443-6C0476A461FB}" destId="{3E2F078D-9D0A-8A47-81D3-50C05ADF7DC8}" srcOrd="11" destOrd="0" presId="urn:microsoft.com/office/officeart/2005/8/layout/gear1"/>
    <dgm:cxn modelId="{C6692304-5B29-3F4D-8B25-C3546A7C83DE}" type="presParOf" srcId="{F445BAF1-0040-BB42-A443-6C0476A461FB}" destId="{33403242-DD1A-7441-91E9-2ACAFB0FF19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0136B-1745-134C-B6CA-FE5EA0B77203}">
      <dsp:nvSpPr>
        <dsp:cNvPr id="0" name=""/>
        <dsp:cNvSpPr/>
      </dsp:nvSpPr>
      <dsp:spPr>
        <a:xfrm rot="5400000">
          <a:off x="562280" y="1139211"/>
          <a:ext cx="1000475" cy="11390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8DB3C-2602-4242-B1B1-D10860496FF8}">
      <dsp:nvSpPr>
        <dsp:cNvPr id="0" name=""/>
        <dsp:cNvSpPr/>
      </dsp:nvSpPr>
      <dsp:spPr>
        <a:xfrm>
          <a:off x="297215" y="30164"/>
          <a:ext cx="1684211" cy="1178893"/>
        </a:xfrm>
        <a:prstGeom prst="roundRect">
          <a:avLst>
            <a:gd name="adj" fmla="val 1667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EDA</a:t>
          </a:r>
        </a:p>
      </dsp:txBody>
      <dsp:txXfrm>
        <a:off x="354774" y="87723"/>
        <a:ext cx="1569093" cy="1063775"/>
      </dsp:txXfrm>
    </dsp:sp>
    <dsp:sp modelId="{950C15CD-01F2-6A47-955D-6A6EA0F69726}">
      <dsp:nvSpPr>
        <dsp:cNvPr id="0" name=""/>
        <dsp:cNvSpPr/>
      </dsp:nvSpPr>
      <dsp:spPr>
        <a:xfrm>
          <a:off x="2051039" y="154032"/>
          <a:ext cx="2022979" cy="95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SQL Query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Cleaning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Visualization</a:t>
          </a:r>
        </a:p>
      </dsp:txBody>
      <dsp:txXfrm>
        <a:off x="2051039" y="154032"/>
        <a:ext cx="2022979" cy="952833"/>
      </dsp:txXfrm>
    </dsp:sp>
    <dsp:sp modelId="{95A92437-E28E-8044-BB5B-BF6B891819CA}">
      <dsp:nvSpPr>
        <dsp:cNvPr id="0" name=""/>
        <dsp:cNvSpPr/>
      </dsp:nvSpPr>
      <dsp:spPr>
        <a:xfrm rot="5400000">
          <a:off x="2150201" y="2463497"/>
          <a:ext cx="1000475" cy="11390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-16765"/>
            <a:satOff val="-811"/>
            <a:lumOff val="60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955E29-7558-0C44-AF7C-1C38B587729E}">
      <dsp:nvSpPr>
        <dsp:cNvPr id="0" name=""/>
        <dsp:cNvSpPr/>
      </dsp:nvSpPr>
      <dsp:spPr>
        <a:xfrm>
          <a:off x="1885136" y="1354450"/>
          <a:ext cx="1684211" cy="1178893"/>
        </a:xfrm>
        <a:prstGeom prst="roundRect">
          <a:avLst>
            <a:gd name="adj" fmla="val 16670"/>
          </a:avLst>
        </a:prstGeom>
        <a:solidFill>
          <a:schemeClr val="accent4">
            <a:shade val="80000"/>
            <a:hueOff val="-58853"/>
            <a:satOff val="-1455"/>
            <a:lumOff val="83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Feature Engineering</a:t>
          </a:r>
        </a:p>
      </dsp:txBody>
      <dsp:txXfrm>
        <a:off x="1942695" y="1412009"/>
        <a:ext cx="1569093" cy="1063775"/>
      </dsp:txXfrm>
    </dsp:sp>
    <dsp:sp modelId="{A93A4F37-C0BD-5B4C-8C43-C3D93C269060}">
      <dsp:nvSpPr>
        <dsp:cNvPr id="0" name=""/>
        <dsp:cNvSpPr/>
      </dsp:nvSpPr>
      <dsp:spPr>
        <a:xfrm>
          <a:off x="3716578" y="1466884"/>
          <a:ext cx="2302080" cy="95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Time: Month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Brands: Clustering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Discount: binary</a:t>
          </a:r>
        </a:p>
      </dsp:txBody>
      <dsp:txXfrm>
        <a:off x="3716578" y="1466884"/>
        <a:ext cx="2302080" cy="952833"/>
      </dsp:txXfrm>
    </dsp:sp>
    <dsp:sp modelId="{004EDF1F-DFA9-FD48-A077-150F10B2F086}">
      <dsp:nvSpPr>
        <dsp:cNvPr id="0" name=""/>
        <dsp:cNvSpPr/>
      </dsp:nvSpPr>
      <dsp:spPr>
        <a:xfrm rot="5400000">
          <a:off x="3738122" y="3787783"/>
          <a:ext cx="1000475" cy="11390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-33530"/>
            <a:satOff val="-1621"/>
            <a:lumOff val="1204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5B905-C20F-5A48-87BA-25949CD457C6}">
      <dsp:nvSpPr>
        <dsp:cNvPr id="0" name=""/>
        <dsp:cNvSpPr/>
      </dsp:nvSpPr>
      <dsp:spPr>
        <a:xfrm>
          <a:off x="3473057" y="2678736"/>
          <a:ext cx="1684211" cy="1178893"/>
        </a:xfrm>
        <a:prstGeom prst="roundRect">
          <a:avLst>
            <a:gd name="adj" fmla="val 16670"/>
          </a:avLst>
        </a:prstGeom>
        <a:solidFill>
          <a:schemeClr val="accent4">
            <a:shade val="80000"/>
            <a:hueOff val="-117705"/>
            <a:satOff val="-2910"/>
            <a:lumOff val="166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Modelling</a:t>
          </a:r>
        </a:p>
      </dsp:txBody>
      <dsp:txXfrm>
        <a:off x="3530616" y="2736295"/>
        <a:ext cx="1569093" cy="1063775"/>
      </dsp:txXfrm>
    </dsp:sp>
    <dsp:sp modelId="{2E73F3D3-CDF9-C149-8C50-25F810415CAE}">
      <dsp:nvSpPr>
        <dsp:cNvPr id="0" name=""/>
        <dsp:cNvSpPr/>
      </dsp:nvSpPr>
      <dsp:spPr>
        <a:xfrm>
          <a:off x="5234420" y="2743205"/>
          <a:ext cx="2326653" cy="95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Logistic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Random Forest</a:t>
          </a:r>
        </a:p>
      </dsp:txBody>
      <dsp:txXfrm>
        <a:off x="5234420" y="2743205"/>
        <a:ext cx="2326653" cy="952833"/>
      </dsp:txXfrm>
    </dsp:sp>
    <dsp:sp modelId="{6C7E62C4-CD2D-1945-9452-08338702C72E}">
      <dsp:nvSpPr>
        <dsp:cNvPr id="0" name=""/>
        <dsp:cNvSpPr/>
      </dsp:nvSpPr>
      <dsp:spPr>
        <a:xfrm>
          <a:off x="4912379" y="4014457"/>
          <a:ext cx="1684211" cy="1178893"/>
        </a:xfrm>
        <a:prstGeom prst="roundRect">
          <a:avLst>
            <a:gd name="adj" fmla="val 16670"/>
          </a:avLst>
        </a:prstGeom>
        <a:solidFill>
          <a:schemeClr val="accent4">
            <a:shade val="80000"/>
            <a:hueOff val="-176558"/>
            <a:satOff val="-4365"/>
            <a:lumOff val="249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ROI</a:t>
          </a:r>
        </a:p>
      </dsp:txBody>
      <dsp:txXfrm>
        <a:off x="4969938" y="4072016"/>
        <a:ext cx="1569093" cy="1063775"/>
      </dsp:txXfrm>
    </dsp:sp>
    <dsp:sp modelId="{8DDF6378-D676-B24C-95D6-0DBA83BD88EE}">
      <dsp:nvSpPr>
        <dsp:cNvPr id="0" name=""/>
        <dsp:cNvSpPr/>
      </dsp:nvSpPr>
      <dsp:spPr>
        <a:xfrm>
          <a:off x="6654020" y="4115456"/>
          <a:ext cx="2001702" cy="952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Business Assumption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Cost/Gain Analysis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ROI Result</a:t>
          </a:r>
        </a:p>
      </dsp:txBody>
      <dsp:txXfrm>
        <a:off x="6654020" y="4115456"/>
        <a:ext cx="2001702" cy="9528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A5D66-B270-204D-9752-5CF0D61944F8}">
      <dsp:nvSpPr>
        <dsp:cNvPr id="0" name=""/>
        <dsp:cNvSpPr/>
      </dsp:nvSpPr>
      <dsp:spPr>
        <a:xfrm>
          <a:off x="538683" y="2144"/>
          <a:ext cx="2777657" cy="111106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Month, </a:t>
          </a:r>
          <a:r>
            <a:rPr lang="en-US" sz="2500" kern="1200" dirty="0" err="1"/>
            <a:t>Zipcode</a:t>
          </a:r>
          <a:r>
            <a:rPr lang="en-US" sz="2500" kern="1200" dirty="0"/>
            <a:t>, State</a:t>
          </a:r>
        </a:p>
      </dsp:txBody>
      <dsp:txXfrm>
        <a:off x="1094214" y="2144"/>
        <a:ext cx="1666595" cy="1111062"/>
      </dsp:txXfrm>
    </dsp:sp>
    <dsp:sp modelId="{5860EAF5-0BD2-1A42-AFEC-80AD73B9C1EB}">
      <dsp:nvSpPr>
        <dsp:cNvPr id="0" name=""/>
        <dsp:cNvSpPr/>
      </dsp:nvSpPr>
      <dsp:spPr>
        <a:xfrm>
          <a:off x="2955245" y="96584"/>
          <a:ext cx="3977372" cy="922182"/>
        </a:xfrm>
        <a:prstGeom prst="chevron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One-Hot Encoding</a:t>
          </a:r>
        </a:p>
      </dsp:txBody>
      <dsp:txXfrm>
        <a:off x="3416336" y="96584"/>
        <a:ext cx="3055190" cy="922182"/>
      </dsp:txXfrm>
    </dsp:sp>
    <dsp:sp modelId="{8BD85F28-5DD2-734F-A8DB-B07D46F3DE9C}">
      <dsp:nvSpPr>
        <dsp:cNvPr id="0" name=""/>
        <dsp:cNvSpPr/>
      </dsp:nvSpPr>
      <dsp:spPr>
        <a:xfrm>
          <a:off x="538683" y="1268756"/>
          <a:ext cx="2777657" cy="111106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kern="1200" dirty="0"/>
            <a:t>Discount</a:t>
          </a:r>
          <a:endParaRPr lang="en-US" sz="2500" kern="1200" dirty="0"/>
        </a:p>
      </dsp:txBody>
      <dsp:txXfrm>
        <a:off x="1094214" y="1268756"/>
        <a:ext cx="1666595" cy="1111062"/>
      </dsp:txXfrm>
    </dsp:sp>
    <dsp:sp modelId="{533D79D8-80C8-074B-9D10-96F70932F1F2}">
      <dsp:nvSpPr>
        <dsp:cNvPr id="0" name=""/>
        <dsp:cNvSpPr/>
      </dsp:nvSpPr>
      <dsp:spPr>
        <a:xfrm>
          <a:off x="2955245" y="1363196"/>
          <a:ext cx="3977349" cy="922182"/>
        </a:xfrm>
        <a:prstGeom prst="chevron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Yes (1) &amp; No (0)</a:t>
          </a:r>
        </a:p>
      </dsp:txBody>
      <dsp:txXfrm>
        <a:off x="3416336" y="1363196"/>
        <a:ext cx="3055167" cy="922182"/>
      </dsp:txXfrm>
    </dsp:sp>
    <dsp:sp modelId="{AF7070CC-10D9-3D44-887A-5B758DEB1AA2}">
      <dsp:nvSpPr>
        <dsp:cNvPr id="0" name=""/>
        <dsp:cNvSpPr/>
      </dsp:nvSpPr>
      <dsp:spPr>
        <a:xfrm>
          <a:off x="538683" y="2535367"/>
          <a:ext cx="2777657" cy="111106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Brands</a:t>
          </a:r>
        </a:p>
      </dsp:txBody>
      <dsp:txXfrm>
        <a:off x="1094214" y="2535367"/>
        <a:ext cx="1666595" cy="1111062"/>
      </dsp:txXfrm>
    </dsp:sp>
    <dsp:sp modelId="{66118FA6-AC9E-0B4A-8153-9DCBA6D1A6CA}">
      <dsp:nvSpPr>
        <dsp:cNvPr id="0" name=""/>
        <dsp:cNvSpPr/>
      </dsp:nvSpPr>
      <dsp:spPr>
        <a:xfrm>
          <a:off x="2955245" y="2629808"/>
          <a:ext cx="3981291" cy="922182"/>
        </a:xfrm>
        <a:prstGeom prst="chevron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20320" rIns="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Clustering</a:t>
          </a:r>
        </a:p>
      </dsp:txBody>
      <dsp:txXfrm>
        <a:off x="3416336" y="2629808"/>
        <a:ext cx="3059109" cy="9221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4157C-2280-8444-BDDB-89783C4D3D5C}">
      <dsp:nvSpPr>
        <dsp:cNvPr id="0" name=""/>
        <dsp:cNvSpPr/>
      </dsp:nvSpPr>
      <dsp:spPr>
        <a:xfrm>
          <a:off x="3429312" y="2102548"/>
          <a:ext cx="2569781" cy="2569781"/>
        </a:xfrm>
        <a:prstGeom prst="gear9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980"/>
            <a:buNone/>
          </a:pPr>
          <a:r>
            <a:rPr lang="en-US" sz="2000" b="0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Standard Logistic Regression</a:t>
          </a:r>
          <a:endParaRPr lang="en-US" sz="2000" kern="1200" dirty="0"/>
        </a:p>
      </dsp:txBody>
      <dsp:txXfrm>
        <a:off x="3945952" y="2704507"/>
        <a:ext cx="1536501" cy="1320920"/>
      </dsp:txXfrm>
    </dsp:sp>
    <dsp:sp modelId="{C52ACCD1-7DA8-204F-961E-F5B03BCEAC72}">
      <dsp:nvSpPr>
        <dsp:cNvPr id="0" name=""/>
        <dsp:cNvSpPr/>
      </dsp:nvSpPr>
      <dsp:spPr>
        <a:xfrm>
          <a:off x="1934166" y="1495145"/>
          <a:ext cx="1868932" cy="1868932"/>
        </a:xfrm>
        <a:prstGeom prst="gear6">
          <a:avLst/>
        </a:prstGeom>
        <a:solidFill>
          <a:schemeClr val="accent4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980"/>
            <a:buNone/>
          </a:pPr>
          <a:r>
            <a:rPr lang="en-US" sz="1600" kern="1200" dirty="0">
              <a:solidFill>
                <a:srgbClr val="000000"/>
              </a:solidFill>
              <a:latin typeface="EB Garamond" pitchFamily="2" charset="0"/>
              <a:cs typeface="Times New Roman" panose="02020603050405020304" pitchFamily="18" charset="0"/>
            </a:rPr>
            <a:t>Ridge Regression</a:t>
          </a:r>
          <a:endParaRPr lang="en-US" sz="1600" kern="1200" dirty="0"/>
        </a:p>
      </dsp:txBody>
      <dsp:txXfrm>
        <a:off x="2404675" y="1968498"/>
        <a:ext cx="927914" cy="922226"/>
      </dsp:txXfrm>
    </dsp:sp>
    <dsp:sp modelId="{B332496B-7FD8-B54F-B9FF-C8CAEB7AB129}">
      <dsp:nvSpPr>
        <dsp:cNvPr id="0" name=""/>
        <dsp:cNvSpPr/>
      </dsp:nvSpPr>
      <dsp:spPr>
        <a:xfrm rot="20700000">
          <a:off x="2980959" y="205773"/>
          <a:ext cx="1831171" cy="1831171"/>
        </a:xfrm>
        <a:prstGeom prst="gear6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980"/>
            <a:buNone/>
          </a:pPr>
          <a:r>
            <a:rPr lang="en-US" sz="1800" b="0" i="0" u="none" strike="noStrike" kern="1200" dirty="0">
              <a:solidFill>
                <a:srgbClr val="000000"/>
              </a:solidFill>
              <a:effectLst/>
              <a:latin typeface="EB Garamond" pitchFamily="2" charset="0"/>
              <a:cs typeface="Times New Roman" panose="02020603050405020304" pitchFamily="18" charset="0"/>
            </a:rPr>
            <a:t>Lasso Regression</a:t>
          </a:r>
          <a:endParaRPr lang="en-US" sz="1800" kern="1200" dirty="0"/>
        </a:p>
      </dsp:txBody>
      <dsp:txXfrm rot="-20700000">
        <a:off x="3382589" y="607402"/>
        <a:ext cx="1027912" cy="1027912"/>
      </dsp:txXfrm>
    </dsp:sp>
    <dsp:sp modelId="{7E8D6C7E-385F-8A4C-9BE5-F5D49E63DCD2}">
      <dsp:nvSpPr>
        <dsp:cNvPr id="0" name=""/>
        <dsp:cNvSpPr/>
      </dsp:nvSpPr>
      <dsp:spPr>
        <a:xfrm>
          <a:off x="3236993" y="1711763"/>
          <a:ext cx="3289320" cy="3289320"/>
        </a:xfrm>
        <a:prstGeom prst="circularArrow">
          <a:avLst>
            <a:gd name="adj1" fmla="val 4688"/>
            <a:gd name="adj2" fmla="val 299029"/>
            <a:gd name="adj3" fmla="val 2526514"/>
            <a:gd name="adj4" fmla="val 1583916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F078D-9D0A-8A47-81D3-50C05ADF7DC8}">
      <dsp:nvSpPr>
        <dsp:cNvPr id="0" name=""/>
        <dsp:cNvSpPr/>
      </dsp:nvSpPr>
      <dsp:spPr>
        <a:xfrm>
          <a:off x="1603182" y="1079570"/>
          <a:ext cx="2389896" cy="238989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03242-DD1A-7441-91E9-2ACAFB0FF199}">
      <dsp:nvSpPr>
        <dsp:cNvPr id="0" name=""/>
        <dsp:cNvSpPr/>
      </dsp:nvSpPr>
      <dsp:spPr>
        <a:xfrm>
          <a:off x="2557390" y="-197373"/>
          <a:ext cx="2576789" cy="257678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12/8/22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8" y="6356350"/>
            <a:ext cx="5975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4953" y="1432494"/>
            <a:ext cx="7709768" cy="1470025"/>
          </a:xfrm>
        </p:spPr>
        <p:txBody>
          <a:bodyPr>
            <a:normAutofit/>
          </a:bodyPr>
          <a:lstStyle/>
          <a:p>
            <a:pPr algn="l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EB Garamond" panose="020F0502020204030204" pitchFamily="34" charset="0"/>
              </a:rPr>
              <a:t>Analyzing and Classifying Discount Behavior with Machine Learning Models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230" y="3458713"/>
            <a:ext cx="7538487" cy="175260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8: </a:t>
            </a:r>
            <a:r>
              <a:rPr lang="en-US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Boss </a:t>
            </a:r>
            <a:r>
              <a:rPr lang="en-US" sz="20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Paspanthong</a:t>
            </a:r>
            <a:r>
              <a:rPr lang="en-US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Hao Liang, </a:t>
            </a:r>
            <a:r>
              <a:rPr lang="en-US" sz="20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Licheng</a:t>
            </a:r>
            <a:r>
              <a:rPr lang="en-US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Du, </a:t>
            </a:r>
            <a:r>
              <a:rPr lang="en-US" sz="20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Ziyi</a:t>
            </a:r>
            <a:r>
              <a:rPr lang="en-US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Zhou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43B8ED-60B8-EA49-5856-03B86D68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Google Shape;135;p5">
            <a:extLst>
              <a:ext uri="{FF2B5EF4-FFF2-40B4-BE49-F238E27FC236}">
                <a16:creationId xmlns:a16="http://schemas.microsoft.com/office/drawing/2014/main" id="{6A83BEE3-E901-5293-6250-6AF019A4A8E1}"/>
              </a:ext>
            </a:extLst>
          </p:cNvPr>
          <p:cNvSpPr txBox="1">
            <a:spLocks/>
          </p:cNvSpPr>
          <p:nvPr/>
        </p:nvSpPr>
        <p:spPr>
          <a:xfrm>
            <a:off x="571500" y="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SzPts val="2700"/>
              <a:buFont typeface="Arial"/>
              <a:buNone/>
            </a:pPr>
            <a:r>
              <a:rPr lang="en-US" dirty="0"/>
              <a:t>Data Preparation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AA3FEB1-275B-4D0E-25CF-41405667B3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9471436"/>
              </p:ext>
            </p:extLst>
          </p:nvPr>
        </p:nvGraphicFramePr>
        <p:xfrm>
          <a:off x="863948" y="1783079"/>
          <a:ext cx="7475220" cy="3648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934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B05798-D581-41B9-189B-8F5B1FCA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213E7BA3-2F8A-90AB-8DC7-E70EB051D7B1}"/>
              </a:ext>
            </a:extLst>
          </p:cNvPr>
          <p:cNvSpPr txBox="1">
            <a:spLocks/>
          </p:cNvSpPr>
          <p:nvPr/>
        </p:nvSpPr>
        <p:spPr>
          <a:xfrm>
            <a:off x="571500" y="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SzPts val="2700"/>
              <a:buFont typeface="Arial"/>
              <a:buNone/>
            </a:pPr>
            <a:r>
              <a:rPr lang="en-US" dirty="0"/>
              <a:t>Brands Clustering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A78C26-3A45-AEC2-6515-58C61C9E34D5}"/>
              </a:ext>
            </a:extLst>
          </p:cNvPr>
          <p:cNvGrpSpPr/>
          <p:nvPr/>
        </p:nvGrpSpPr>
        <p:grpSpPr>
          <a:xfrm>
            <a:off x="681894" y="1396833"/>
            <a:ext cx="1684211" cy="1178893"/>
            <a:chOff x="297215" y="30164"/>
            <a:chExt cx="1684211" cy="117889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7D53C33-7095-FCCE-D26C-257D6F1A9E5D}"/>
                </a:ext>
              </a:extLst>
            </p:cNvPr>
            <p:cNvSpPr/>
            <p:nvPr/>
          </p:nvSpPr>
          <p:spPr>
            <a:xfrm>
              <a:off x="297215" y="30164"/>
              <a:ext cx="1684211" cy="1178893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5705D696-B223-9EE0-F340-F8A19C6C3ADD}"/>
                </a:ext>
              </a:extLst>
            </p:cNvPr>
            <p:cNvSpPr txBox="1"/>
            <p:nvPr/>
          </p:nvSpPr>
          <p:spPr>
            <a:xfrm>
              <a:off x="354774" y="87723"/>
              <a:ext cx="1569093" cy="1063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Brands</a:t>
              </a:r>
            </a:p>
          </p:txBody>
        </p:sp>
      </p:grpSp>
      <p:sp>
        <p:nvSpPr>
          <p:cNvPr id="8" name="Bent-Up Arrow 7">
            <a:extLst>
              <a:ext uri="{FF2B5EF4-FFF2-40B4-BE49-F238E27FC236}">
                <a16:creationId xmlns:a16="http://schemas.microsoft.com/office/drawing/2014/main" id="{CAD8EB38-2892-5403-FC02-12AD9EFAB981}"/>
              </a:ext>
            </a:extLst>
          </p:cNvPr>
          <p:cNvSpPr/>
          <p:nvPr/>
        </p:nvSpPr>
        <p:spPr>
          <a:xfrm rot="5400000">
            <a:off x="1693403" y="2374127"/>
            <a:ext cx="607757" cy="1126076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C792D37-28C2-349C-0EBA-4BB40B87279B}"/>
              </a:ext>
            </a:extLst>
          </p:cNvPr>
          <p:cNvGrpSpPr/>
          <p:nvPr/>
        </p:nvGrpSpPr>
        <p:grpSpPr>
          <a:xfrm>
            <a:off x="2643949" y="2334727"/>
            <a:ext cx="5818157" cy="1376847"/>
            <a:chOff x="297215" y="30164"/>
            <a:chExt cx="1684211" cy="117889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AEA25D9-FF15-823D-6112-4592A9BF0D8D}"/>
                </a:ext>
              </a:extLst>
            </p:cNvPr>
            <p:cNvSpPr/>
            <p:nvPr/>
          </p:nvSpPr>
          <p:spPr>
            <a:xfrm>
              <a:off x="297215" y="30164"/>
              <a:ext cx="1684211" cy="117889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A8A5E697-7192-83A5-F957-127EAB3CB1E1}"/>
                </a:ext>
              </a:extLst>
            </p:cNvPr>
            <p:cNvSpPr txBox="1"/>
            <p:nvPr/>
          </p:nvSpPr>
          <p:spPr>
            <a:xfrm>
              <a:off x="354774" y="87723"/>
              <a:ext cx="1569093" cy="10637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solidFill>
                    <a:schemeClr val="tx1"/>
                  </a:solidFill>
                </a:rPr>
                <a:t>One Cluster: New brand to the market (only have one product in the market)</a:t>
              </a:r>
            </a:p>
          </p:txBody>
        </p:sp>
      </p:grp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6645867E-88B0-AD20-8747-97A509AE34AD}"/>
              </a:ext>
            </a:extLst>
          </p:cNvPr>
          <p:cNvSpPr/>
          <p:nvPr/>
        </p:nvSpPr>
        <p:spPr>
          <a:xfrm rot="5400000">
            <a:off x="1309970" y="3425110"/>
            <a:ext cx="1376849" cy="1123850"/>
          </a:xfrm>
          <a:prstGeom prst="bentUpArrow">
            <a:avLst>
              <a:gd name="adj1" fmla="val 15663"/>
              <a:gd name="adj2" fmla="val 15508"/>
              <a:gd name="adj3" fmla="val 21315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43E8D8-DEF4-802F-054D-32F2AEB5A3A9}"/>
              </a:ext>
            </a:extLst>
          </p:cNvPr>
          <p:cNvGrpSpPr/>
          <p:nvPr/>
        </p:nvGrpSpPr>
        <p:grpSpPr>
          <a:xfrm>
            <a:off x="2643949" y="3987035"/>
            <a:ext cx="5818158" cy="1376847"/>
            <a:chOff x="297215" y="30164"/>
            <a:chExt cx="1684211" cy="117889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ECA55BB4-744A-1051-1214-6971D7EEAB95}"/>
                </a:ext>
              </a:extLst>
            </p:cNvPr>
            <p:cNvSpPr/>
            <p:nvPr/>
          </p:nvSpPr>
          <p:spPr>
            <a:xfrm>
              <a:off x="297215" y="30164"/>
              <a:ext cx="1684211" cy="1178893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>
              <a:extLst>
                <a:ext uri="{FF2B5EF4-FFF2-40B4-BE49-F238E27FC236}">
                  <a16:creationId xmlns:a16="http://schemas.microsoft.com/office/drawing/2014/main" id="{FB344E3E-577A-5039-21F6-4539994511A2}"/>
                </a:ext>
              </a:extLst>
            </p:cNvPr>
            <p:cNvSpPr txBox="1"/>
            <p:nvPr/>
          </p:nvSpPr>
          <p:spPr>
            <a:xfrm>
              <a:off x="354774" y="87723"/>
              <a:ext cx="1569093" cy="106377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solidFill>
                    <a:schemeClr val="tx1"/>
                  </a:solidFill>
                </a:rPr>
                <a:t>Four Clusters: Equally separate brands into four groups based on average retail prices of their products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39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588897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ABED6C-67DC-B790-83D3-CCA05817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Google Shape;135;p5">
            <a:extLst>
              <a:ext uri="{FF2B5EF4-FFF2-40B4-BE49-F238E27FC236}">
                <a16:creationId xmlns:a16="http://schemas.microsoft.com/office/drawing/2014/main" id="{9A77C794-98DE-F0EF-8A39-5E2C65176596}"/>
              </a:ext>
            </a:extLst>
          </p:cNvPr>
          <p:cNvSpPr txBox="1">
            <a:spLocks/>
          </p:cNvSpPr>
          <p:nvPr/>
        </p:nvSpPr>
        <p:spPr>
          <a:xfrm>
            <a:off x="194310" y="-8763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SzPts val="2700"/>
              <a:buFont typeface="Arial"/>
              <a:buNone/>
            </a:pPr>
            <a:r>
              <a:rPr lang="en-US" dirty="0"/>
              <a:t>Logistic Regression</a:t>
            </a:r>
          </a:p>
        </p:txBody>
      </p:sp>
      <p:sp>
        <p:nvSpPr>
          <p:cNvPr id="6" name="Google Shape;136;p5">
            <a:extLst>
              <a:ext uri="{FF2B5EF4-FFF2-40B4-BE49-F238E27FC236}">
                <a16:creationId xmlns:a16="http://schemas.microsoft.com/office/drawing/2014/main" id="{42BD2215-052D-797A-84B4-FF456C203BC5}"/>
              </a:ext>
            </a:extLst>
          </p:cNvPr>
          <p:cNvSpPr txBox="1">
            <a:spLocks/>
          </p:cNvSpPr>
          <p:nvPr/>
        </p:nvSpPr>
        <p:spPr>
          <a:xfrm>
            <a:off x="2034690" y="5461000"/>
            <a:ext cx="7257900" cy="44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200000"/>
              </a:lnSpc>
              <a:spcBef>
                <a:spcPts val="0"/>
              </a:spcBef>
              <a:buSzPts val="1980"/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(Lambda = 0.01,0.1,1,2,5,10)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EB Garamond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569C9C3-8E8A-E4E3-F00D-BEDC3B4AC8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7013023"/>
              </p:ext>
            </p:extLst>
          </p:nvPr>
        </p:nvGraphicFramePr>
        <p:xfrm>
          <a:off x="1013310" y="868680"/>
          <a:ext cx="7325858" cy="467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254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36589A-F28E-4376-179C-2DA411FF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Google Shape;135;p5">
            <a:extLst>
              <a:ext uri="{FF2B5EF4-FFF2-40B4-BE49-F238E27FC236}">
                <a16:creationId xmlns:a16="http://schemas.microsoft.com/office/drawing/2014/main" id="{83FD46E2-91E0-9D2C-F495-FFD7931F7B7A}"/>
              </a:ext>
            </a:extLst>
          </p:cNvPr>
          <p:cNvSpPr txBox="1">
            <a:spLocks/>
          </p:cNvSpPr>
          <p:nvPr/>
        </p:nvSpPr>
        <p:spPr>
          <a:xfrm>
            <a:off x="194310" y="-8763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SzPts val="2700"/>
              <a:buFont typeface="Arial"/>
              <a:buNone/>
            </a:pPr>
            <a:r>
              <a:rPr lang="en-US" dirty="0"/>
              <a:t>Best 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283CF-4698-0EC5-7D9A-E6CA5FFD9D18}"/>
              </a:ext>
            </a:extLst>
          </p:cNvPr>
          <p:cNvSpPr txBox="1"/>
          <p:nvPr/>
        </p:nvSpPr>
        <p:spPr>
          <a:xfrm>
            <a:off x="409453" y="2401791"/>
            <a:ext cx="4285147" cy="1133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SzPts val="198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Ridge Penalty &amp; Lambda of 0.1</a:t>
            </a:r>
          </a:p>
          <a:p>
            <a:pPr marL="171450" indent="-171450">
              <a:lnSpc>
                <a:spcPct val="150000"/>
              </a:lnSpc>
              <a:buSzPts val="198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AUC: 0.85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26322EA-6CD2-16B9-40A8-1AEE06A0B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745" y="0"/>
            <a:ext cx="4039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69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7E9FF6-5FA3-4910-7C1E-715227C5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Google Shape;135;p5">
            <a:extLst>
              <a:ext uri="{FF2B5EF4-FFF2-40B4-BE49-F238E27FC236}">
                <a16:creationId xmlns:a16="http://schemas.microsoft.com/office/drawing/2014/main" id="{7B9B5164-C140-5341-5C65-EFE48F3A2C9E}"/>
              </a:ext>
            </a:extLst>
          </p:cNvPr>
          <p:cNvSpPr txBox="1">
            <a:spLocks/>
          </p:cNvSpPr>
          <p:nvPr/>
        </p:nvSpPr>
        <p:spPr>
          <a:xfrm>
            <a:off x="194310" y="-8763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SzPts val="2700"/>
              <a:buFont typeface="Arial"/>
              <a:buNone/>
            </a:pPr>
            <a:r>
              <a:rPr lang="en-US" dirty="0"/>
              <a:t>Random Forest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E57D65-7928-F834-9C2E-09D9F17091FB}"/>
              </a:ext>
            </a:extLst>
          </p:cNvPr>
          <p:cNvSpPr txBox="1"/>
          <p:nvPr/>
        </p:nvSpPr>
        <p:spPr>
          <a:xfrm>
            <a:off x="1188720" y="1268730"/>
            <a:ext cx="6858000" cy="4377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SzPts val="198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</a:t>
            </a:r>
          </a:p>
          <a:p>
            <a:pPr marL="628650" lvl="1" indent="-171450">
              <a:lnSpc>
                <a:spcPct val="150000"/>
              </a:lnSpc>
              <a:buSzPts val="198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Depth of the Tree</a:t>
            </a:r>
          </a:p>
          <a:p>
            <a:pPr marL="1085850" lvl="2" indent="-171450">
              <a:lnSpc>
                <a:spcPct val="150000"/>
              </a:lnSpc>
              <a:buSzPts val="198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4, 5</a:t>
            </a:r>
          </a:p>
          <a:p>
            <a:pPr marL="628650" lvl="1" indent="-171450">
              <a:lnSpc>
                <a:spcPct val="150000"/>
              </a:lnSpc>
              <a:buSzPts val="198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features: </a:t>
            </a:r>
          </a:p>
          <a:p>
            <a:pPr marL="1085850" lvl="2" indent="-171450">
              <a:lnSpc>
                <a:spcPct val="150000"/>
              </a:lnSpc>
              <a:buSzPts val="1980"/>
              <a:buFont typeface="Arial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EB Garamond" pitchFamily="2" charset="0"/>
              </a:rPr>
              <a:t>square root of number of features</a:t>
            </a:r>
          </a:p>
          <a:p>
            <a:pPr marL="1085850" lvl="2" indent="-171450">
              <a:lnSpc>
                <a:spcPct val="150000"/>
              </a:lnSpc>
              <a:buSzPts val="1980"/>
              <a:buFont typeface="Arial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EB Garamond" pitchFamily="2" charset="0"/>
              </a:rPr>
              <a:t>log of number of features</a:t>
            </a:r>
          </a:p>
          <a:p>
            <a:pPr marL="628650" lvl="1" indent="-171450">
              <a:lnSpc>
                <a:spcPct val="150000"/>
              </a:lnSpc>
              <a:buSzPts val="198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trees: </a:t>
            </a:r>
          </a:p>
          <a:p>
            <a:pPr marL="1085850" lvl="2" indent="-171450">
              <a:lnSpc>
                <a:spcPct val="150000"/>
              </a:lnSpc>
              <a:buSzPts val="198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15, 50, 100</a:t>
            </a:r>
          </a:p>
          <a:p>
            <a:pPr marL="1085850" lvl="2" indent="-171450">
              <a:lnSpc>
                <a:spcPct val="150000"/>
              </a:lnSpc>
              <a:buSzPts val="1980"/>
              <a:buFont typeface="Arial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EB Garamo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9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36589A-F28E-4376-179C-2DA411FF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Google Shape;135;p5">
            <a:extLst>
              <a:ext uri="{FF2B5EF4-FFF2-40B4-BE49-F238E27FC236}">
                <a16:creationId xmlns:a16="http://schemas.microsoft.com/office/drawing/2014/main" id="{83FD46E2-91E0-9D2C-F495-FFD7931F7B7A}"/>
              </a:ext>
            </a:extLst>
          </p:cNvPr>
          <p:cNvSpPr txBox="1">
            <a:spLocks/>
          </p:cNvSpPr>
          <p:nvPr/>
        </p:nvSpPr>
        <p:spPr>
          <a:xfrm>
            <a:off x="171450" y="-216462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SzPts val="2700"/>
              <a:buFont typeface="Arial"/>
              <a:buNone/>
            </a:pPr>
            <a:r>
              <a:rPr lang="en-US" dirty="0"/>
              <a:t>Best Random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283CF-4698-0EC5-7D9A-E6CA5FFD9D18}"/>
              </a:ext>
            </a:extLst>
          </p:cNvPr>
          <p:cNvSpPr txBox="1"/>
          <p:nvPr/>
        </p:nvSpPr>
        <p:spPr>
          <a:xfrm>
            <a:off x="0" y="1743338"/>
            <a:ext cx="4677884" cy="2518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lnSpc>
                <a:spcPct val="150000"/>
              </a:lnSpc>
              <a:buSzPts val="198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50000"/>
              </a:lnSpc>
              <a:buSzPts val="198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Depth of the Tree: 5</a:t>
            </a:r>
          </a:p>
          <a:p>
            <a:pPr marL="628650" lvl="1" indent="-171450">
              <a:lnSpc>
                <a:spcPct val="150000"/>
              </a:lnSpc>
              <a:buSzPts val="198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features: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EB Garamond" pitchFamily="2" charset="0"/>
              </a:rPr>
              <a:t>log of number of features</a:t>
            </a:r>
          </a:p>
          <a:p>
            <a:pPr marL="628650" lvl="1" indent="-171450">
              <a:lnSpc>
                <a:spcPct val="150000"/>
              </a:lnSpc>
              <a:buSzPts val="198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trees: 50</a:t>
            </a:r>
          </a:p>
          <a:p>
            <a:pPr marL="171450" indent="-171450">
              <a:lnSpc>
                <a:spcPct val="150000"/>
              </a:lnSpc>
              <a:buSzPts val="198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AUC: 0.81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59613E1-D437-1287-9C68-57C0EA574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173" y="0"/>
            <a:ext cx="4103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2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B6F27C-1B9A-FA50-6BCF-4E3B8B9B25E3}"/>
              </a:ext>
            </a:extLst>
          </p:cNvPr>
          <p:cNvSpPr txBox="1"/>
          <p:nvPr/>
        </p:nvSpPr>
        <p:spPr>
          <a:xfrm>
            <a:off x="508000" y="2215968"/>
            <a:ext cx="3606800" cy="1154631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TH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3FAE1-D067-A70E-10E2-4A28DFC0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Google Shape;135;p5">
            <a:extLst>
              <a:ext uri="{FF2B5EF4-FFF2-40B4-BE49-F238E27FC236}">
                <a16:creationId xmlns:a16="http://schemas.microsoft.com/office/drawing/2014/main" id="{4EEAAA24-3B3E-C972-14C4-37DAA4766A58}"/>
              </a:ext>
            </a:extLst>
          </p:cNvPr>
          <p:cNvSpPr txBox="1">
            <a:spLocks/>
          </p:cNvSpPr>
          <p:nvPr/>
        </p:nvSpPr>
        <p:spPr>
          <a:xfrm>
            <a:off x="171450" y="-216462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SzPts val="2700"/>
              <a:buFont typeface="Arial"/>
              <a:buNone/>
            </a:pPr>
            <a:r>
              <a:rPr lang="en-US" dirty="0"/>
              <a:t>Model 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EB161-A478-727B-4C89-1E0DE53AFDA1}"/>
              </a:ext>
            </a:extLst>
          </p:cNvPr>
          <p:cNvSpPr txBox="1"/>
          <p:nvPr/>
        </p:nvSpPr>
        <p:spPr>
          <a:xfrm>
            <a:off x="588645" y="2215968"/>
            <a:ext cx="6858000" cy="262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SzPts val="198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628650" lvl="1" indent="-171450">
              <a:lnSpc>
                <a:spcPct val="150000"/>
              </a:lnSpc>
              <a:buSzPts val="198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Model AUC: 0.85</a:t>
            </a:r>
          </a:p>
          <a:p>
            <a:pPr marL="171450" indent="-171450">
              <a:lnSpc>
                <a:spcPct val="150000"/>
              </a:lnSpc>
              <a:buSzPts val="198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628650" lvl="1" indent="-171450">
              <a:lnSpc>
                <a:spcPct val="150000"/>
              </a:lnSpc>
              <a:buSzPts val="198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Model AUC: 0.81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2" indent="-171450">
              <a:lnSpc>
                <a:spcPct val="150000"/>
              </a:lnSpc>
              <a:buSzPts val="1980"/>
              <a:buFont typeface="Arial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EB Garamond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5B550A-C546-E5E2-26BF-E4437E37F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360" y="251613"/>
            <a:ext cx="852805" cy="807921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A3668CD-15C7-1DEA-F28C-3125FFCE84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444"/>
          <a:stretch/>
        </p:blipFill>
        <p:spPr>
          <a:xfrm>
            <a:off x="4749165" y="1847843"/>
            <a:ext cx="4046112" cy="29916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0BFF4B-DB7E-3405-3E23-494779814E80}"/>
              </a:ext>
            </a:extLst>
          </p:cNvPr>
          <p:cNvCxnSpPr/>
          <p:nvPr/>
        </p:nvCxnSpPr>
        <p:spPr>
          <a:xfrm flipV="1">
            <a:off x="6075680" y="2722880"/>
            <a:ext cx="0" cy="18186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C621B3-6D5A-FA36-30C4-A5048EFD5AAE}"/>
              </a:ext>
            </a:extLst>
          </p:cNvPr>
          <p:cNvCxnSpPr>
            <a:cxnSpLocks/>
          </p:cNvCxnSpPr>
          <p:nvPr/>
        </p:nvCxnSpPr>
        <p:spPr>
          <a:xfrm>
            <a:off x="5313680" y="2722880"/>
            <a:ext cx="76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2">
            <a:extLst>
              <a:ext uri="{FF2B5EF4-FFF2-40B4-BE49-F238E27FC236}">
                <a16:creationId xmlns:a16="http://schemas.microsoft.com/office/drawing/2014/main" id="{F3F4A440-1EED-9368-9696-0E1832F9F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9165" y="4807478"/>
            <a:ext cx="4054086" cy="73987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819556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ROI</a:t>
            </a:r>
          </a:p>
        </p:txBody>
      </p:sp>
    </p:spTree>
    <p:extLst>
      <p:ext uri="{BB962C8B-B14F-4D97-AF65-F5344CB8AC3E}">
        <p14:creationId xmlns:p14="http://schemas.microsoft.com/office/powerpoint/2010/main" val="1558627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Title 1">
            <a:extLst>
              <a:ext uri="{FF2B5EF4-FFF2-40B4-BE49-F238E27FC236}">
                <a16:creationId xmlns:a16="http://schemas.microsoft.com/office/drawing/2014/main" id="{A1D396B7-5683-5D29-22EA-FEA887F5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68" y="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Model Selection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17C2C931-B04F-1731-3A38-8B742A6CC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0" y="2009115"/>
            <a:ext cx="6358206" cy="116037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9168" y="6356350"/>
            <a:ext cx="59757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4A93E-5230-2DE2-6F25-FFA717D53D2C}"/>
              </a:ext>
            </a:extLst>
          </p:cNvPr>
          <p:cNvSpPr txBox="1"/>
          <p:nvPr/>
        </p:nvSpPr>
        <p:spPr>
          <a:xfrm>
            <a:off x="891540" y="1196145"/>
            <a:ext cx="5092100" cy="2795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lnSpc>
                <a:spcPct val="150000"/>
              </a:lnSpc>
              <a:buSzPts val="198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with AUC of 0.85</a:t>
            </a:r>
          </a:p>
          <a:p>
            <a:pPr marL="171450" lvl="1" indent="-171450">
              <a:lnSpc>
                <a:spcPct val="150000"/>
              </a:lnSpc>
              <a:buSzPts val="1980"/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1" indent="-171450">
              <a:lnSpc>
                <a:spcPct val="150000"/>
              </a:lnSpc>
              <a:buSzPts val="1980"/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1" indent="-171450">
              <a:lnSpc>
                <a:spcPct val="150000"/>
              </a:lnSpc>
              <a:buSzPts val="1980"/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1" indent="-171450">
              <a:lnSpc>
                <a:spcPct val="150000"/>
              </a:lnSpc>
              <a:buSzPts val="198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Sales’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0F5602-46FE-4EF0-F6D1-5FFAE0859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99" y="4305768"/>
            <a:ext cx="6375377" cy="116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0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F4A8B3A-5A2A-34FC-020A-77E59022EC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7219885"/>
              </p:ext>
            </p:extLst>
          </p:nvPr>
        </p:nvGraphicFramePr>
        <p:xfrm>
          <a:off x="281018" y="822960"/>
          <a:ext cx="8655723" cy="521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ubtitle 2">
            <a:extLst>
              <a:ext uri="{FF2B5EF4-FFF2-40B4-BE49-F238E27FC236}">
                <a16:creationId xmlns:a16="http://schemas.microsoft.com/office/drawing/2014/main" id="{80C77893-26F0-7A63-E638-98AA81D53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5952"/>
            <a:ext cx="7538487" cy="72700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Outline</a:t>
            </a:r>
          </a:p>
        </p:txBody>
      </p:sp>
    </p:spTree>
    <p:extLst>
      <p:ext uri="{BB962C8B-B14F-4D97-AF65-F5344CB8AC3E}">
        <p14:creationId xmlns:p14="http://schemas.microsoft.com/office/powerpoint/2010/main" val="2975122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1C6C2-D37C-58D4-BD59-FF7E5AFA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624810E-A926-6646-ED52-05E2BF0E4A91}"/>
              </a:ext>
            </a:extLst>
          </p:cNvPr>
          <p:cNvSpPr txBox="1">
            <a:spLocks/>
          </p:cNvSpPr>
          <p:nvPr/>
        </p:nvSpPr>
        <p:spPr>
          <a:xfrm>
            <a:off x="109568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3200" dirty="0"/>
              <a:t>Business Assumption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D8E1066-E419-FEA9-A73E-26A714C34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404" y="1324610"/>
            <a:ext cx="4914900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725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59C28-8A0B-48CB-411B-1A2BF7D8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529E0B-A341-1A26-FE27-5A57FC4C1E31}"/>
              </a:ext>
            </a:extLst>
          </p:cNvPr>
          <p:cNvSpPr txBox="1">
            <a:spLocks/>
          </p:cNvSpPr>
          <p:nvPr/>
        </p:nvSpPr>
        <p:spPr>
          <a:xfrm>
            <a:off x="109568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3200" dirty="0"/>
              <a:t>Unit Cost/Gain Analysis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199C4434-A811-2366-A49E-999A442CC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890" y="1224280"/>
            <a:ext cx="539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41C71B-60D7-2452-A70A-4C5BE935D9BB}"/>
              </a:ext>
            </a:extLst>
          </p:cNvPr>
          <p:cNvSpPr txBox="1"/>
          <p:nvPr/>
        </p:nvSpPr>
        <p:spPr>
          <a:xfrm>
            <a:off x="609600" y="2480162"/>
            <a:ext cx="505824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Classes: Positive (discount), Negative (non-discount)</a:t>
            </a:r>
          </a:p>
          <a:p>
            <a:r>
              <a:rPr lang="en-TH" dirty="0"/>
              <a:t>True Negative: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</a:t>
            </a:r>
            <a:r>
              <a:rPr lang="en-TH" dirty="0"/>
              <a:t>ain $0.33 per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/>
              <a:t>1.5% * ($31 – 30%*$31)</a:t>
            </a:r>
          </a:p>
          <a:p>
            <a:r>
              <a:rPr lang="en-TH" dirty="0"/>
              <a:t>True Positive: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/>
              <a:t>Loss $0.1 per transaction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/>
              <a:t>-1.5% * ($19 – 30%*$42)</a:t>
            </a:r>
          </a:p>
          <a:p>
            <a:r>
              <a:rPr lang="en-TH" dirty="0"/>
              <a:t>False Positive: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/>
              <a:t>Loss $0.33 per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/>
              <a:t>-1.5% * ($31 – 30%*$31)</a:t>
            </a:r>
          </a:p>
          <a:p>
            <a:r>
              <a:rPr lang="en-TH" dirty="0"/>
              <a:t>False Negative: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/>
              <a:t>Loss $0.16 per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dirty="0"/>
              <a:t>1.5% * (5%*$42 – 30%*$42)</a:t>
            </a:r>
          </a:p>
          <a:p>
            <a:endParaRPr lang="en-TH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ACCE85-31F2-3EAE-9EA6-ED3025A764EA}"/>
              </a:ext>
            </a:extLst>
          </p:cNvPr>
          <p:cNvGrpSpPr/>
          <p:nvPr/>
        </p:nvGrpSpPr>
        <p:grpSpPr>
          <a:xfrm>
            <a:off x="4500879" y="3081903"/>
            <a:ext cx="4318683" cy="457367"/>
            <a:chOff x="297215" y="30164"/>
            <a:chExt cx="1684211" cy="117889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28A6225-FD0F-BD9F-33E4-42104DE747F9}"/>
                </a:ext>
              </a:extLst>
            </p:cNvPr>
            <p:cNvSpPr/>
            <p:nvPr/>
          </p:nvSpPr>
          <p:spPr>
            <a:xfrm>
              <a:off x="297215" y="30164"/>
              <a:ext cx="1684211" cy="1178893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FF67F88D-A612-31F0-2480-5B32AD829542}"/>
                </a:ext>
              </a:extLst>
            </p:cNvPr>
            <p:cNvSpPr txBox="1"/>
            <p:nvPr/>
          </p:nvSpPr>
          <p:spPr>
            <a:xfrm>
              <a:off x="354774" y="87723"/>
              <a:ext cx="1569093" cy="1063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Gain from increase in production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61CD206-4A8F-7207-AA24-BF5635D9E45A}"/>
              </a:ext>
            </a:extLst>
          </p:cNvPr>
          <p:cNvGrpSpPr/>
          <p:nvPr/>
        </p:nvGrpSpPr>
        <p:grpSpPr>
          <a:xfrm>
            <a:off x="4500879" y="3875338"/>
            <a:ext cx="4318683" cy="457367"/>
            <a:chOff x="297215" y="30164"/>
            <a:chExt cx="1684211" cy="1178893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1CCA8A6-F3C9-BD0C-5FB3-FEA94F3ACD68}"/>
                </a:ext>
              </a:extLst>
            </p:cNvPr>
            <p:cNvSpPr/>
            <p:nvPr/>
          </p:nvSpPr>
          <p:spPr>
            <a:xfrm>
              <a:off x="297215" y="30164"/>
              <a:ext cx="1684211" cy="1178893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4A582707-3B8F-3EDF-9F24-85528D6FBB1F}"/>
                </a:ext>
              </a:extLst>
            </p:cNvPr>
            <p:cNvSpPr txBox="1"/>
            <p:nvPr/>
          </p:nvSpPr>
          <p:spPr>
            <a:xfrm>
              <a:off x="354774" y="87723"/>
              <a:ext cx="1569093" cy="1063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Loss from decrease in production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CCB7CB-0FEB-28B5-BFA7-80D30CEBFB1D}"/>
              </a:ext>
            </a:extLst>
          </p:cNvPr>
          <p:cNvGrpSpPr/>
          <p:nvPr/>
        </p:nvGrpSpPr>
        <p:grpSpPr>
          <a:xfrm>
            <a:off x="4500879" y="4643320"/>
            <a:ext cx="4318683" cy="457367"/>
            <a:chOff x="297215" y="30164"/>
            <a:chExt cx="1684211" cy="1178893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A15BCC4-EB57-D7F2-9F05-B544C2E4DBFF}"/>
                </a:ext>
              </a:extLst>
            </p:cNvPr>
            <p:cNvSpPr/>
            <p:nvPr/>
          </p:nvSpPr>
          <p:spPr>
            <a:xfrm>
              <a:off x="297215" y="30164"/>
              <a:ext cx="1684211" cy="1178893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A0A81E6D-1473-0E00-E391-0766EBCAE8FF}"/>
                </a:ext>
              </a:extLst>
            </p:cNvPr>
            <p:cNvSpPr txBox="1"/>
            <p:nvPr/>
          </p:nvSpPr>
          <p:spPr>
            <a:xfrm>
              <a:off x="354774" y="87723"/>
              <a:ext cx="1569093" cy="1063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Loss from decrease in production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293ACF-C0B9-C745-1153-B15F8FFFBAFB}"/>
              </a:ext>
            </a:extLst>
          </p:cNvPr>
          <p:cNvGrpSpPr/>
          <p:nvPr/>
        </p:nvGrpSpPr>
        <p:grpSpPr>
          <a:xfrm>
            <a:off x="4500880" y="5377806"/>
            <a:ext cx="4318683" cy="874933"/>
            <a:chOff x="297215" y="30164"/>
            <a:chExt cx="1684211" cy="1178893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2D7D780-29CF-9A1E-10F5-025AD75A8A3D}"/>
                </a:ext>
              </a:extLst>
            </p:cNvPr>
            <p:cNvSpPr/>
            <p:nvPr/>
          </p:nvSpPr>
          <p:spPr>
            <a:xfrm>
              <a:off x="297215" y="30164"/>
              <a:ext cx="1684211" cy="1178893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id="{519EB940-5702-81FB-8554-A48001A9B497}"/>
                </a:ext>
              </a:extLst>
            </p:cNvPr>
            <p:cNvSpPr txBox="1"/>
            <p:nvPr/>
          </p:nvSpPr>
          <p:spPr>
            <a:xfrm>
              <a:off x="354774" y="87723"/>
              <a:ext cx="1569093" cy="1063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Loss from not able to sell products as expected (products need discount to be sold)</a:t>
              </a:r>
            </a:p>
          </p:txBody>
        </p:sp>
      </p:grpSp>
      <p:sp>
        <p:nvSpPr>
          <p:cNvPr id="17" name="Right Arrow 16">
            <a:extLst>
              <a:ext uri="{FF2B5EF4-FFF2-40B4-BE49-F238E27FC236}">
                <a16:creationId xmlns:a16="http://schemas.microsoft.com/office/drawing/2014/main" id="{03DB2F3F-BD1F-6961-9D2F-64B684A309A8}"/>
              </a:ext>
            </a:extLst>
          </p:cNvPr>
          <p:cNvSpPr/>
          <p:nvPr/>
        </p:nvSpPr>
        <p:spPr>
          <a:xfrm>
            <a:off x="3566159" y="3207409"/>
            <a:ext cx="914399" cy="221591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7CA038E-37EE-63AA-32CC-AEDE0C893C85}"/>
              </a:ext>
            </a:extLst>
          </p:cNvPr>
          <p:cNvSpPr/>
          <p:nvPr/>
        </p:nvSpPr>
        <p:spPr>
          <a:xfrm>
            <a:off x="3566159" y="3988542"/>
            <a:ext cx="914399" cy="221591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AE0B8DBC-B176-13D2-4351-024E58985E96}"/>
              </a:ext>
            </a:extLst>
          </p:cNvPr>
          <p:cNvSpPr/>
          <p:nvPr/>
        </p:nvSpPr>
        <p:spPr>
          <a:xfrm>
            <a:off x="3566158" y="4744460"/>
            <a:ext cx="914399" cy="221591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3823DF1C-7C62-13F4-FDC0-69C0B7AFB435}"/>
              </a:ext>
            </a:extLst>
          </p:cNvPr>
          <p:cNvSpPr/>
          <p:nvPr/>
        </p:nvSpPr>
        <p:spPr>
          <a:xfrm>
            <a:off x="3566158" y="5664788"/>
            <a:ext cx="914399" cy="221591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57512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59C28-8A0B-48CB-411B-1A2BF7D8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529E0B-A341-1A26-FE27-5A57FC4C1E31}"/>
              </a:ext>
            </a:extLst>
          </p:cNvPr>
          <p:cNvSpPr txBox="1">
            <a:spLocks/>
          </p:cNvSpPr>
          <p:nvPr/>
        </p:nvSpPr>
        <p:spPr>
          <a:xfrm>
            <a:off x="109568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3200" dirty="0"/>
              <a:t>Confusion Matrix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4FB7CF8F-3B10-D288-E631-8B4BC1934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51" y="1377950"/>
            <a:ext cx="5283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199C4434-A811-2366-A49E-999A442CC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0" y="3042920"/>
            <a:ext cx="53975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C1B2AF0D-D6BD-FCDF-F6F4-34D8A048E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101" y="4733290"/>
            <a:ext cx="54737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467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F229E-AD71-8128-1FD9-949B394E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333DAB6-16FD-CBB5-ECC2-40113A82FA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8" y="1735342"/>
            <a:ext cx="7955280" cy="257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F5E2DF0-8048-B407-BBF4-25032277A2CF}"/>
              </a:ext>
            </a:extLst>
          </p:cNvPr>
          <p:cNvSpPr txBox="1">
            <a:spLocks/>
          </p:cNvSpPr>
          <p:nvPr/>
        </p:nvSpPr>
        <p:spPr>
          <a:xfrm>
            <a:off x="109568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3200"/>
              <a:t>ROI Result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1342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3439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BB7018-B1CB-D835-75F6-97D75D83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Google Shape;135;p5">
            <a:extLst>
              <a:ext uri="{FF2B5EF4-FFF2-40B4-BE49-F238E27FC236}">
                <a16:creationId xmlns:a16="http://schemas.microsoft.com/office/drawing/2014/main" id="{00F30455-1754-EA1E-C08B-16E1E2B005E5}"/>
              </a:ext>
            </a:extLst>
          </p:cNvPr>
          <p:cNvSpPr txBox="1">
            <a:spLocks/>
          </p:cNvSpPr>
          <p:nvPr/>
        </p:nvSpPr>
        <p:spPr>
          <a:xfrm>
            <a:off x="199950" y="-138966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SzPts val="2700"/>
              <a:buFont typeface="Arial"/>
              <a:buNone/>
            </a:pPr>
            <a:r>
              <a:rPr lang="en-US" dirty="0"/>
              <a:t>Data Description</a:t>
            </a:r>
          </a:p>
        </p:txBody>
      </p:sp>
      <p:sp>
        <p:nvSpPr>
          <p:cNvPr id="4" name="Google Shape;136;p5">
            <a:extLst>
              <a:ext uri="{FF2B5EF4-FFF2-40B4-BE49-F238E27FC236}">
                <a16:creationId xmlns:a16="http://schemas.microsoft.com/office/drawing/2014/main" id="{FD8E83CE-A605-BAB7-7CC1-094D6F848BA0}"/>
              </a:ext>
            </a:extLst>
          </p:cNvPr>
          <p:cNvSpPr txBox="1">
            <a:spLocks/>
          </p:cNvSpPr>
          <p:nvPr/>
        </p:nvSpPr>
        <p:spPr>
          <a:xfrm>
            <a:off x="199950" y="1429520"/>
            <a:ext cx="7257900" cy="44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200000"/>
              </a:lnSpc>
              <a:spcBef>
                <a:spcPts val="0"/>
              </a:spcBef>
              <a:buSzPts val="1980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oint-of-Sales (POS)</a:t>
            </a:r>
          </a:p>
          <a:p>
            <a:pPr marL="171450" indent="-171450">
              <a:lnSpc>
                <a:spcPct val="200000"/>
              </a:lnSpc>
              <a:spcBef>
                <a:spcPts val="0"/>
              </a:spcBef>
              <a:buSzPts val="1980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tock-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eeping-Unit (SKU)</a:t>
            </a:r>
          </a:p>
          <a:p>
            <a:pPr marL="971550" lvl="2" indent="-171450">
              <a:lnSpc>
                <a:spcPct val="200000"/>
              </a:lnSpc>
              <a:spcBef>
                <a:spcPts val="0"/>
              </a:spcBef>
              <a:buSzPts val="1980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EB Garamond" pitchFamily="2" charset="0"/>
              </a:rPr>
              <a:t>2,600 </a:t>
            </a:r>
            <a:r>
              <a:rPr lang="en-US" sz="1400" dirty="0">
                <a:solidFill>
                  <a:srgbClr val="000000"/>
                </a:solidFill>
                <a:latin typeface="EB Garamond" pitchFamily="2" charset="0"/>
              </a:rPr>
              <a:t>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EB Garamond" pitchFamily="2" charset="0"/>
              </a:rPr>
              <a:t>istinct Brands 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200000"/>
              </a:lnSpc>
              <a:spcBef>
                <a:spcPts val="0"/>
              </a:spcBef>
              <a:buSzPts val="1980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ransactions</a:t>
            </a:r>
          </a:p>
          <a:p>
            <a:pPr marL="971550" lvl="2" indent="-171450">
              <a:lnSpc>
                <a:spcPct val="200000"/>
              </a:lnSpc>
              <a:spcBef>
                <a:spcPts val="0"/>
              </a:spcBef>
              <a:buSzPts val="1980"/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years</a:t>
            </a:r>
          </a:p>
          <a:p>
            <a:pPr marL="971550" lvl="2" indent="-171450">
              <a:lnSpc>
                <a:spcPct val="200000"/>
              </a:lnSpc>
              <a:spcBef>
                <a:spcPts val="0"/>
              </a:spcBef>
              <a:buSzPts val="1980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120 million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reocrds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200000"/>
              </a:lnSpc>
              <a:spcBef>
                <a:spcPts val="0"/>
              </a:spcBef>
              <a:buSzPts val="1980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Info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2" indent="-171450">
              <a:lnSpc>
                <a:spcPct val="200000"/>
              </a:lnSpc>
              <a:spcBef>
                <a:spcPts val="0"/>
              </a:spcBef>
              <a:buSzPts val="1980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EB Garamond" pitchFamily="2" charset="0"/>
              </a:rPr>
              <a:t>29 Distinct </a:t>
            </a:r>
            <a:r>
              <a:rPr lang="en-US" sz="1400" dirty="0">
                <a:solidFill>
                  <a:srgbClr val="000000"/>
                </a:solidFill>
                <a:latin typeface="EB Garamond" pitchFamily="2" charset="0"/>
              </a:rPr>
              <a:t>S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EB Garamond" pitchFamily="2" charset="0"/>
              </a:rPr>
              <a:t>tates </a:t>
            </a:r>
          </a:p>
          <a:p>
            <a:pPr marL="971550" lvl="2" indent="-171450">
              <a:lnSpc>
                <a:spcPct val="200000"/>
              </a:lnSpc>
              <a:spcBef>
                <a:spcPts val="0"/>
              </a:spcBef>
              <a:buSzPts val="1980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EB Garamond" pitchFamily="2" charset="0"/>
              </a:rPr>
              <a:t>327 Distinct </a:t>
            </a:r>
            <a:r>
              <a:rPr lang="en-US" sz="1400" dirty="0">
                <a:solidFill>
                  <a:srgbClr val="000000"/>
                </a:solidFill>
                <a:latin typeface="EB Garamond" pitchFamily="2" charset="0"/>
              </a:rPr>
              <a:t>Z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EB Garamond" pitchFamily="2" charset="0"/>
              </a:rPr>
              <a:t>ip </a:t>
            </a:r>
            <a:r>
              <a:rPr lang="en-US" sz="1400" dirty="0">
                <a:solidFill>
                  <a:srgbClr val="000000"/>
                </a:solidFill>
                <a:latin typeface="EB Garamond" pitchFamily="2" charset="0"/>
              </a:rPr>
              <a:t>C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EB Garamond" pitchFamily="2" charset="0"/>
              </a:rPr>
              <a:t>odes</a:t>
            </a:r>
          </a:p>
          <a:p>
            <a:pPr marL="171450" indent="-171450">
              <a:lnSpc>
                <a:spcPct val="200000"/>
              </a:lnSpc>
              <a:spcBef>
                <a:spcPts val="0"/>
              </a:spcBef>
              <a:buSzPts val="1980"/>
            </a:pPr>
            <a:r>
              <a:rPr lang="en-US" sz="2200" dirty="0">
                <a:solidFill>
                  <a:srgbClr val="000000"/>
                </a:solidFill>
                <a:latin typeface="EB Garamond" pitchFamily="2" charset="0"/>
                <a:cs typeface="Times New Roman" panose="02020603050405020304" pitchFamily="18" charset="0"/>
              </a:rPr>
              <a:t>Others</a:t>
            </a:r>
            <a:endParaRPr lang="en-US" sz="2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200000"/>
              </a:lnSpc>
              <a:spcBef>
                <a:spcPts val="0"/>
              </a:spcBef>
              <a:buSzPts val="1980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B5F5B0-0E3F-35C5-FFAD-8EF8B5F89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498" y="2090938"/>
            <a:ext cx="483710" cy="466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334A56-F47A-BFF2-E5F6-B45471BBA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475" y="1559810"/>
            <a:ext cx="233911" cy="4512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82E0A7-775A-769C-EB8E-D4517C24E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150" y="2975035"/>
            <a:ext cx="509327" cy="453965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97615BCB-79A5-AA4D-1C01-7449CF88B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521" y="1398032"/>
            <a:ext cx="5295660" cy="316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29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5;p5">
            <a:extLst>
              <a:ext uri="{FF2B5EF4-FFF2-40B4-BE49-F238E27FC236}">
                <a16:creationId xmlns:a16="http://schemas.microsoft.com/office/drawing/2014/main" id="{7F3DC0F5-A10A-BCC5-1CC1-2311669EA6A6}"/>
              </a:ext>
            </a:extLst>
          </p:cNvPr>
          <p:cNvSpPr txBox="1">
            <a:spLocks/>
          </p:cNvSpPr>
          <p:nvPr/>
        </p:nvSpPr>
        <p:spPr>
          <a:xfrm>
            <a:off x="457200" y="136525"/>
            <a:ext cx="8229600" cy="11430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600"/>
              </a:spcAft>
              <a:buSzPts val="2700"/>
              <a:buNone/>
            </a:pPr>
            <a:r>
              <a:rPr lang="en-US" kern="1200" dirty="0">
                <a:latin typeface="Arial"/>
                <a:ea typeface="+mj-ea"/>
                <a:cs typeface="Arial"/>
              </a:rPr>
              <a:t>Discount Percentage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6C675F-35C1-E0D1-467A-4BF41859D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4920" y="4595019"/>
            <a:ext cx="6789868" cy="70850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120 million transactions i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2004 &amp; 2005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91555-4191-D94B-7D35-3A9D8A837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39" y="1279525"/>
            <a:ext cx="6416040" cy="3464659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CC0EB3-7551-E4F7-1A5B-EA0E866B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8" y="6356350"/>
            <a:ext cx="5975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4FA93E-5110-E64D-0742-6CDCC62A3A93}"/>
              </a:ext>
            </a:extLst>
          </p:cNvPr>
          <p:cNvSpPr txBox="1">
            <a:spLocks/>
          </p:cNvSpPr>
          <p:nvPr/>
        </p:nvSpPr>
        <p:spPr>
          <a:xfrm>
            <a:off x="1264920" y="5323842"/>
            <a:ext cx="6789868" cy="708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data imbalanced issue to be considered</a:t>
            </a:r>
          </a:p>
        </p:txBody>
      </p:sp>
    </p:spTree>
    <p:extLst>
      <p:ext uri="{BB962C8B-B14F-4D97-AF65-F5344CB8AC3E}">
        <p14:creationId xmlns:p14="http://schemas.microsoft.com/office/powerpoint/2010/main" val="196897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F76047-5CB3-98BE-F215-68DC18C3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CC7E7-54AD-B827-6443-0EB86345E282}"/>
              </a:ext>
            </a:extLst>
          </p:cNvPr>
          <p:cNvSpPr txBox="1"/>
          <p:nvPr/>
        </p:nvSpPr>
        <p:spPr>
          <a:xfrm>
            <a:off x="1321148" y="6048573"/>
            <a:ext cx="73999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*2 million transaction data was chosen for data visualization because of computing efficiency.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685B0C-B6E8-1290-CB4B-6E6A13A07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98" y="186689"/>
            <a:ext cx="4181533" cy="311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45CA551-7F7F-2B7F-684D-FA50B401B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656" y="2956533"/>
            <a:ext cx="3648511" cy="272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3783EF-D292-C86D-52CF-F3A70B42165B}"/>
              </a:ext>
            </a:extLst>
          </p:cNvPr>
          <p:cNvSpPr txBox="1">
            <a:spLocks/>
          </p:cNvSpPr>
          <p:nvPr/>
        </p:nvSpPr>
        <p:spPr>
          <a:xfrm>
            <a:off x="401320" y="3863499"/>
            <a:ext cx="6789868" cy="70850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/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26E515-590B-AE18-A398-FE1E3FFF9E44}"/>
              </a:ext>
            </a:extLst>
          </p:cNvPr>
          <p:cNvSpPr txBox="1"/>
          <p:nvPr/>
        </p:nvSpPr>
        <p:spPr>
          <a:xfrm>
            <a:off x="6329680" y="650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358447-576E-FF84-1A73-70B26FA1FCF9}"/>
              </a:ext>
            </a:extLst>
          </p:cNvPr>
          <p:cNvSpPr txBox="1"/>
          <p:nvPr/>
        </p:nvSpPr>
        <p:spPr>
          <a:xfrm>
            <a:off x="4683431" y="1341721"/>
            <a:ext cx="3440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Majority of transactions that were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discounted are 50% off or 25% off </a:t>
            </a:r>
            <a:endParaRPr lang="en-T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041622-F756-F327-5DB6-0FAAA1D6015D}"/>
              </a:ext>
            </a:extLst>
          </p:cNvPr>
          <p:cNvSpPr txBox="1"/>
          <p:nvPr/>
        </p:nvSpPr>
        <p:spPr>
          <a:xfrm>
            <a:off x="872642" y="3996824"/>
            <a:ext cx="373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log(retail price)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log(retail cost) is negative</a:t>
            </a:r>
            <a:endParaRPr lang="en-T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08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AD0388-AB08-F7ED-E428-E94F6D54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21F77-7E94-9B3C-DCFA-647CA5B4F35A}"/>
              </a:ext>
            </a:extLst>
          </p:cNvPr>
          <p:cNvSpPr txBox="1"/>
          <p:nvPr/>
        </p:nvSpPr>
        <p:spPr>
          <a:xfrm>
            <a:off x="1321148" y="6048573"/>
            <a:ext cx="73999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*2 million transaction data was chosen for data visualization because of computing efficiency.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119820-3C8C-22BC-5363-AFFD8CA0C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8" y="199685"/>
            <a:ext cx="7093626" cy="335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EF4FB-7964-0CED-D4B6-A021AD59756A}"/>
              </a:ext>
            </a:extLst>
          </p:cNvPr>
          <p:cNvSpPr txBox="1">
            <a:spLocks/>
          </p:cNvSpPr>
          <p:nvPr/>
        </p:nvSpPr>
        <p:spPr>
          <a:xfrm>
            <a:off x="174218" y="3552683"/>
            <a:ext cx="6789868" cy="70850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&amp; South states tend to have the less discount selling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6F159A-87B7-59F0-7E2D-026330921B0E}"/>
              </a:ext>
            </a:extLst>
          </p:cNvPr>
          <p:cNvSpPr txBox="1">
            <a:spLocks/>
          </p:cNvSpPr>
          <p:nvPr/>
        </p:nvSpPr>
        <p:spPr>
          <a:xfrm>
            <a:off x="1041300" y="4262772"/>
            <a:ext cx="6789868" cy="70850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Iowa and Georgia have the highest discount proportion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389AD9-B305-E860-13DB-80AB687D6F72}"/>
              </a:ext>
            </a:extLst>
          </p:cNvPr>
          <p:cNvSpPr txBox="1">
            <a:spLocks/>
          </p:cNvSpPr>
          <p:nvPr/>
        </p:nvSpPr>
        <p:spPr>
          <a:xfrm>
            <a:off x="1929365" y="5058429"/>
            <a:ext cx="7143515" cy="70850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small variation, states could be a great secondary feature</a:t>
            </a:r>
          </a:p>
        </p:txBody>
      </p:sp>
    </p:spTree>
    <p:extLst>
      <p:ext uri="{BB962C8B-B14F-4D97-AF65-F5344CB8AC3E}">
        <p14:creationId xmlns:p14="http://schemas.microsoft.com/office/powerpoint/2010/main" val="94938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AD0388-AB08-F7ED-E428-E94F6D54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21F77-7E94-9B3C-DCFA-647CA5B4F35A}"/>
              </a:ext>
            </a:extLst>
          </p:cNvPr>
          <p:cNvSpPr txBox="1"/>
          <p:nvPr/>
        </p:nvSpPr>
        <p:spPr>
          <a:xfrm>
            <a:off x="1321148" y="6048573"/>
            <a:ext cx="73999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*2 million transaction data was chosen for data visualization because of computing efficiency.</a:t>
            </a:r>
          </a:p>
        </p:txBody>
      </p:sp>
      <p:sp>
        <p:nvSpPr>
          <p:cNvPr id="4" name="Google Shape;135;p5">
            <a:extLst>
              <a:ext uri="{FF2B5EF4-FFF2-40B4-BE49-F238E27FC236}">
                <a16:creationId xmlns:a16="http://schemas.microsoft.com/office/drawing/2014/main" id="{435AA57F-F87D-CB3F-8F3E-28C84C917596}"/>
              </a:ext>
            </a:extLst>
          </p:cNvPr>
          <p:cNvSpPr txBox="1">
            <a:spLocks/>
          </p:cNvSpPr>
          <p:nvPr/>
        </p:nvSpPr>
        <p:spPr>
          <a:xfrm>
            <a:off x="571500" y="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0" anchor="b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SzPts val="2700"/>
              <a:buFont typeface="Arial"/>
              <a:buNone/>
            </a:pPr>
            <a:r>
              <a:rPr lang="en-US" dirty="0"/>
              <a:t>Data Visualization</a:t>
            </a:r>
            <a:r>
              <a:rPr lang="zh-CN" altLang="en-US" dirty="0"/>
              <a:t>*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E2378-83EE-C588-D599-288A494D8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41" y="1783080"/>
            <a:ext cx="6666120" cy="3946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06A790-F104-440A-B6C6-D337583EFB53}"/>
              </a:ext>
            </a:extLst>
          </p:cNvPr>
          <p:cNvSpPr txBox="1"/>
          <p:nvPr/>
        </p:nvSpPr>
        <p:spPr>
          <a:xfrm>
            <a:off x="1163182" y="1278057"/>
            <a:ext cx="693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States with Highest/Lowest proportion of Discount-Transaction Counties</a:t>
            </a:r>
          </a:p>
        </p:txBody>
      </p:sp>
    </p:spTree>
    <p:extLst>
      <p:ext uri="{BB962C8B-B14F-4D97-AF65-F5344CB8AC3E}">
        <p14:creationId xmlns:p14="http://schemas.microsoft.com/office/powerpoint/2010/main" val="372825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96412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550</Words>
  <Application>Microsoft Macintosh PowerPoint</Application>
  <PresentationFormat>On-screen Show (4:3)</PresentationFormat>
  <Paragraphs>133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EB Garamond</vt:lpstr>
      <vt:lpstr>Times New Roman</vt:lpstr>
      <vt:lpstr>Office Theme</vt:lpstr>
      <vt:lpstr>Analyzing and Classifying Discount Behavior with Machine Learning Models</vt:lpstr>
      <vt:lpstr>PowerPoint Presentation</vt:lpstr>
      <vt:lpstr>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Engineering</vt:lpstr>
      <vt:lpstr>PowerPoint Presentation</vt:lpstr>
      <vt:lpstr>PowerPoint Presentation</vt:lpstr>
      <vt:lpstr>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ROI</vt:lpstr>
      <vt:lpstr>Model Selection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Boss Paspanthong</cp:lastModifiedBy>
  <cp:revision>30</cp:revision>
  <dcterms:created xsi:type="dcterms:W3CDTF">2015-07-21T16:44:10Z</dcterms:created>
  <dcterms:modified xsi:type="dcterms:W3CDTF">2022-12-08T22:12:11Z</dcterms:modified>
</cp:coreProperties>
</file>